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D23F2-B506-4E60-A028-FE2759E9DEC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026DFD-C117-4F3B-ACB8-B19087BD1F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Distribution of Expenses</a:t>
          </a:r>
        </a:p>
      </dgm:t>
    </dgm:pt>
    <dgm:pt modelId="{3F3821E8-780D-40C6-920B-106DD13CC750}" type="parTrans" cxnId="{B21B6A85-A447-418A-95A3-71C3E7B908AC}">
      <dgm:prSet/>
      <dgm:spPr/>
      <dgm:t>
        <a:bodyPr/>
        <a:lstStyle/>
        <a:p>
          <a:endParaRPr lang="en-US"/>
        </a:p>
      </dgm:t>
    </dgm:pt>
    <dgm:pt modelId="{AFF99FAD-8BBC-4847-ADCD-711645E6C9EA}" type="sibTrans" cxnId="{B21B6A85-A447-418A-95A3-71C3E7B908AC}">
      <dgm:prSet/>
      <dgm:spPr/>
      <dgm:t>
        <a:bodyPr/>
        <a:lstStyle/>
        <a:p>
          <a:endParaRPr lang="en-US"/>
        </a:p>
      </dgm:t>
    </dgm:pt>
    <dgm:pt modelId="{2DFE140D-30ED-4A47-AA23-054DFC134C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Source </a:t>
          </a:r>
        </a:p>
      </dgm:t>
    </dgm:pt>
    <dgm:pt modelId="{C78FDC82-B20D-4E17-A960-897FB919B3B1}" type="parTrans" cxnId="{D8A2AC65-CC0A-4491-A4B0-F53A9D783530}">
      <dgm:prSet/>
      <dgm:spPr/>
      <dgm:t>
        <a:bodyPr/>
        <a:lstStyle/>
        <a:p>
          <a:endParaRPr lang="en-US"/>
        </a:p>
      </dgm:t>
    </dgm:pt>
    <dgm:pt modelId="{15D12797-0C5D-469E-B975-B3EC6055F67B}" type="sibTrans" cxnId="{D8A2AC65-CC0A-4491-A4B0-F53A9D783530}">
      <dgm:prSet/>
      <dgm:spPr/>
      <dgm:t>
        <a:bodyPr/>
        <a:lstStyle/>
        <a:p>
          <a:endParaRPr lang="en-US"/>
        </a:p>
      </dgm:t>
    </dgm:pt>
    <dgm:pt modelId="{FE990A91-47BF-4349-BD77-484140C7E5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Total Expense by Month and Year</a:t>
          </a:r>
        </a:p>
      </dgm:t>
    </dgm:pt>
    <dgm:pt modelId="{8AD0DA30-093B-475A-A6BA-27DFEC5A2115}" type="parTrans" cxnId="{287F14E5-41AA-4D80-9B9A-C348319C9130}">
      <dgm:prSet/>
      <dgm:spPr/>
      <dgm:t>
        <a:bodyPr/>
        <a:lstStyle/>
        <a:p>
          <a:endParaRPr lang="en-US"/>
        </a:p>
      </dgm:t>
    </dgm:pt>
    <dgm:pt modelId="{9A80D0A9-AA43-46ED-9720-4A1D67F24BD6}" type="sibTrans" cxnId="{287F14E5-41AA-4D80-9B9A-C348319C9130}">
      <dgm:prSet/>
      <dgm:spPr/>
      <dgm:t>
        <a:bodyPr/>
        <a:lstStyle/>
        <a:p>
          <a:endParaRPr lang="en-US"/>
        </a:p>
      </dgm:t>
    </dgm:pt>
    <dgm:pt modelId="{A08F5E3D-848F-41FA-97EE-ABB38005E4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Total Expense by Phase</a:t>
          </a:r>
        </a:p>
      </dgm:t>
    </dgm:pt>
    <dgm:pt modelId="{B92B62BC-176F-40C7-83AC-003236E50037}" type="parTrans" cxnId="{2F05513C-04E1-4476-B7DF-7E72FCC340AA}">
      <dgm:prSet/>
      <dgm:spPr/>
      <dgm:t>
        <a:bodyPr/>
        <a:lstStyle/>
        <a:p>
          <a:endParaRPr lang="en-US"/>
        </a:p>
      </dgm:t>
    </dgm:pt>
    <dgm:pt modelId="{32D2973E-F739-44A7-AE52-E6D3607DFB57}" type="sibTrans" cxnId="{2F05513C-04E1-4476-B7DF-7E72FCC340AA}">
      <dgm:prSet/>
      <dgm:spPr/>
      <dgm:t>
        <a:bodyPr/>
        <a:lstStyle/>
        <a:p>
          <a:endParaRPr lang="en-US"/>
        </a:p>
      </dgm:t>
    </dgm:pt>
    <dgm:pt modelId="{3BFE1247-D3F4-4F24-B410-5E7C0155B8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Qoq</a:t>
          </a:r>
          <a:r>
            <a:rPr lang="en-US" dirty="0"/>
            <a:t> % of total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Expenses</a:t>
          </a:r>
        </a:p>
      </dgm:t>
    </dgm:pt>
    <dgm:pt modelId="{AA451905-DADA-451B-A5DE-8B46DF8C30BF}" type="parTrans" cxnId="{9A0BF042-9FEC-4EAE-B909-A255B24E5C69}">
      <dgm:prSet/>
      <dgm:spPr/>
      <dgm:t>
        <a:bodyPr/>
        <a:lstStyle/>
        <a:p>
          <a:endParaRPr lang="en-US"/>
        </a:p>
      </dgm:t>
    </dgm:pt>
    <dgm:pt modelId="{7F52BBE8-3D76-4DBC-ABBD-583751CEF616}" type="sibTrans" cxnId="{9A0BF042-9FEC-4EAE-B909-A255B24E5C69}">
      <dgm:prSet/>
      <dgm:spPr/>
      <dgm:t>
        <a:bodyPr/>
        <a:lstStyle/>
        <a:p>
          <a:endParaRPr lang="en-US"/>
        </a:p>
      </dgm:t>
    </dgm:pt>
    <dgm:pt modelId="{12A7EA50-F58B-45A1-BC21-580B0CC8B4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Summary Table</a:t>
          </a:r>
        </a:p>
      </dgm:t>
    </dgm:pt>
    <dgm:pt modelId="{10FB9232-2772-477B-89C5-A1A967146BE7}" type="parTrans" cxnId="{FC2C2157-9F72-4423-9753-96E78D30EB9C}">
      <dgm:prSet/>
      <dgm:spPr/>
      <dgm:t>
        <a:bodyPr/>
        <a:lstStyle/>
        <a:p>
          <a:endParaRPr lang="en-US"/>
        </a:p>
      </dgm:t>
    </dgm:pt>
    <dgm:pt modelId="{AB8A2589-6B8B-4B25-8AFC-7807D534FDEA}" type="sibTrans" cxnId="{FC2C2157-9F72-4423-9753-96E78D30EB9C}">
      <dgm:prSet/>
      <dgm:spPr/>
      <dgm:t>
        <a:bodyPr/>
        <a:lstStyle/>
        <a:p>
          <a:endParaRPr lang="en-US"/>
        </a:p>
      </dgm:t>
    </dgm:pt>
    <dgm:pt modelId="{E1EF2B12-7106-4388-A1D2-13BCBF99D8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CA744602-72DA-4A3D-ABDB-1EA82744778A}" type="parTrans" cxnId="{A3301109-3EC1-4693-A521-812D0E740917}">
      <dgm:prSet/>
      <dgm:spPr/>
      <dgm:t>
        <a:bodyPr/>
        <a:lstStyle/>
        <a:p>
          <a:endParaRPr lang="en-US"/>
        </a:p>
      </dgm:t>
    </dgm:pt>
    <dgm:pt modelId="{1AC0E941-0F0C-46AB-8D17-7D2EFB1DA36D}" type="sibTrans" cxnId="{A3301109-3EC1-4693-A521-812D0E740917}">
      <dgm:prSet/>
      <dgm:spPr/>
      <dgm:t>
        <a:bodyPr/>
        <a:lstStyle/>
        <a:p>
          <a:endParaRPr lang="en-US"/>
        </a:p>
      </dgm:t>
    </dgm:pt>
    <dgm:pt modelId="{5EFB63ED-39A1-4217-A4CF-B425CA33FFE5}" type="pres">
      <dgm:prSet presAssocID="{C1CD23F2-B506-4E60-A028-FE2759E9DECA}" presName="root" presStyleCnt="0">
        <dgm:presLayoutVars>
          <dgm:dir/>
          <dgm:resizeHandles val="exact"/>
        </dgm:presLayoutVars>
      </dgm:prSet>
      <dgm:spPr/>
    </dgm:pt>
    <dgm:pt modelId="{7A5A5C90-8AC7-4636-A722-6F1C67283959}" type="pres">
      <dgm:prSet presAssocID="{85026DFD-C117-4F3B-ACB8-B19087BD1F86}" presName="compNode" presStyleCnt="0"/>
      <dgm:spPr/>
    </dgm:pt>
    <dgm:pt modelId="{D4B8056C-1372-4FE2-B79D-B7B19A1F2D23}" type="pres">
      <dgm:prSet presAssocID="{85026DFD-C117-4F3B-ACB8-B19087BD1F86}" presName="iconBgRect" presStyleLbl="bgShp" presStyleIdx="0" presStyleCnt="7"/>
      <dgm:spPr/>
    </dgm:pt>
    <dgm:pt modelId="{492E29C6-F9E0-415F-A13D-465C1ADF3C31}" type="pres">
      <dgm:prSet presAssocID="{85026DFD-C117-4F3B-ACB8-B19087BD1F8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FD67D68D-2127-4CEB-980A-8FCD42F0F4B1}" type="pres">
      <dgm:prSet presAssocID="{85026DFD-C117-4F3B-ACB8-B19087BD1F86}" presName="spaceRect" presStyleCnt="0"/>
      <dgm:spPr/>
    </dgm:pt>
    <dgm:pt modelId="{E5E243B4-C914-475B-A217-936DE56AB1BB}" type="pres">
      <dgm:prSet presAssocID="{85026DFD-C117-4F3B-ACB8-B19087BD1F86}" presName="textRect" presStyleLbl="revTx" presStyleIdx="0" presStyleCnt="7">
        <dgm:presLayoutVars>
          <dgm:chMax val="1"/>
          <dgm:chPref val="1"/>
        </dgm:presLayoutVars>
      </dgm:prSet>
      <dgm:spPr/>
    </dgm:pt>
    <dgm:pt modelId="{2C5964A5-741D-49A4-BBF2-50F3AC18FA80}" type="pres">
      <dgm:prSet presAssocID="{AFF99FAD-8BBC-4847-ADCD-711645E6C9EA}" presName="sibTrans" presStyleCnt="0"/>
      <dgm:spPr/>
    </dgm:pt>
    <dgm:pt modelId="{570698A5-8351-4B3D-A465-C91730EAB7BA}" type="pres">
      <dgm:prSet presAssocID="{2DFE140D-30ED-4A47-AA23-054DFC134C2E}" presName="compNode" presStyleCnt="0"/>
      <dgm:spPr/>
    </dgm:pt>
    <dgm:pt modelId="{A8D43F83-DE4D-4A65-BE3F-77B4E4BF6408}" type="pres">
      <dgm:prSet presAssocID="{2DFE140D-30ED-4A47-AA23-054DFC134C2E}" presName="iconBgRect" presStyleLbl="bgShp" presStyleIdx="1" presStyleCnt="7"/>
      <dgm:spPr/>
    </dgm:pt>
    <dgm:pt modelId="{D572F2D8-7890-4227-A679-57D4BB13C20E}" type="pres">
      <dgm:prSet presAssocID="{2DFE140D-30ED-4A47-AA23-054DFC134C2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Source"/>
        </a:ext>
      </dgm:extLst>
    </dgm:pt>
    <dgm:pt modelId="{453ACBDF-4F9C-4ED7-86AA-8CFC7C5B0A41}" type="pres">
      <dgm:prSet presAssocID="{2DFE140D-30ED-4A47-AA23-054DFC134C2E}" presName="spaceRect" presStyleCnt="0"/>
      <dgm:spPr/>
    </dgm:pt>
    <dgm:pt modelId="{2447D455-FAC2-4CAF-B32E-F38DA1060C6A}" type="pres">
      <dgm:prSet presAssocID="{2DFE140D-30ED-4A47-AA23-054DFC134C2E}" presName="textRect" presStyleLbl="revTx" presStyleIdx="1" presStyleCnt="7">
        <dgm:presLayoutVars>
          <dgm:chMax val="1"/>
          <dgm:chPref val="1"/>
        </dgm:presLayoutVars>
      </dgm:prSet>
      <dgm:spPr/>
    </dgm:pt>
    <dgm:pt modelId="{512379A2-2A3C-41D2-9A43-CCF876427B84}" type="pres">
      <dgm:prSet presAssocID="{15D12797-0C5D-469E-B975-B3EC6055F67B}" presName="sibTrans" presStyleCnt="0"/>
      <dgm:spPr/>
    </dgm:pt>
    <dgm:pt modelId="{18D5B838-5770-4F7F-8B99-CD680C78DB1F}" type="pres">
      <dgm:prSet presAssocID="{FE990A91-47BF-4349-BD77-484140C7E578}" presName="compNode" presStyleCnt="0"/>
      <dgm:spPr/>
    </dgm:pt>
    <dgm:pt modelId="{EC4EA8A0-15C4-4D7D-BD34-D2C27EDA7D80}" type="pres">
      <dgm:prSet presAssocID="{FE990A91-47BF-4349-BD77-484140C7E578}" presName="iconBgRect" presStyleLbl="bgShp" presStyleIdx="2" presStyleCnt="7"/>
      <dgm:spPr/>
    </dgm:pt>
    <dgm:pt modelId="{C584F989-03AA-4AE2-8533-357218490ED0}" type="pres">
      <dgm:prSet presAssocID="{FE990A91-47BF-4349-BD77-484140C7E57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ar"/>
        </a:ext>
      </dgm:extLst>
    </dgm:pt>
    <dgm:pt modelId="{FA933EAA-156B-4263-B153-D4DB82FB8411}" type="pres">
      <dgm:prSet presAssocID="{FE990A91-47BF-4349-BD77-484140C7E578}" presName="spaceRect" presStyleCnt="0"/>
      <dgm:spPr/>
    </dgm:pt>
    <dgm:pt modelId="{C4649E8F-3321-4C41-A4FF-9FC2A4E14A44}" type="pres">
      <dgm:prSet presAssocID="{FE990A91-47BF-4349-BD77-484140C7E578}" presName="textRect" presStyleLbl="revTx" presStyleIdx="2" presStyleCnt="7">
        <dgm:presLayoutVars>
          <dgm:chMax val="1"/>
          <dgm:chPref val="1"/>
        </dgm:presLayoutVars>
      </dgm:prSet>
      <dgm:spPr/>
    </dgm:pt>
    <dgm:pt modelId="{ACE6C454-80D8-4808-834D-92BAE6C11122}" type="pres">
      <dgm:prSet presAssocID="{9A80D0A9-AA43-46ED-9720-4A1D67F24BD6}" presName="sibTrans" presStyleCnt="0"/>
      <dgm:spPr/>
    </dgm:pt>
    <dgm:pt modelId="{BDED2836-9F00-41A2-9BAB-F084B9F4FF1F}" type="pres">
      <dgm:prSet presAssocID="{A08F5E3D-848F-41FA-97EE-ABB38005E456}" presName="compNode" presStyleCnt="0"/>
      <dgm:spPr/>
    </dgm:pt>
    <dgm:pt modelId="{E379EFD1-7E05-4627-9548-A5F955EB5617}" type="pres">
      <dgm:prSet presAssocID="{A08F5E3D-848F-41FA-97EE-ABB38005E456}" presName="iconBgRect" presStyleLbl="bgShp" presStyleIdx="3" presStyleCnt="7"/>
      <dgm:spPr/>
    </dgm:pt>
    <dgm:pt modelId="{9023F233-C460-4AA2-902E-2538357F02C7}" type="pres">
      <dgm:prSet presAssocID="{A08F5E3D-848F-41FA-97EE-ABB38005E45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Search"/>
        </a:ext>
      </dgm:extLst>
    </dgm:pt>
    <dgm:pt modelId="{2733844D-DB5D-48E4-AF20-0149397DF267}" type="pres">
      <dgm:prSet presAssocID="{A08F5E3D-848F-41FA-97EE-ABB38005E456}" presName="spaceRect" presStyleCnt="0"/>
      <dgm:spPr/>
    </dgm:pt>
    <dgm:pt modelId="{1EEB762F-618E-47FD-91A9-93B855E1F428}" type="pres">
      <dgm:prSet presAssocID="{A08F5E3D-848F-41FA-97EE-ABB38005E456}" presName="textRect" presStyleLbl="revTx" presStyleIdx="3" presStyleCnt="7">
        <dgm:presLayoutVars>
          <dgm:chMax val="1"/>
          <dgm:chPref val="1"/>
        </dgm:presLayoutVars>
      </dgm:prSet>
      <dgm:spPr/>
    </dgm:pt>
    <dgm:pt modelId="{D23E3ADA-2D26-49B6-BBF7-8E82AB0899B7}" type="pres">
      <dgm:prSet presAssocID="{32D2973E-F739-44A7-AE52-E6D3607DFB57}" presName="sibTrans" presStyleCnt="0"/>
      <dgm:spPr/>
    </dgm:pt>
    <dgm:pt modelId="{1B23F311-6155-4C49-8D47-9931B0D8E14F}" type="pres">
      <dgm:prSet presAssocID="{3BFE1247-D3F4-4F24-B410-5E7C0155B8FB}" presName="compNode" presStyleCnt="0"/>
      <dgm:spPr/>
    </dgm:pt>
    <dgm:pt modelId="{0327BEBF-F322-4F6E-B321-50045B021E0B}" type="pres">
      <dgm:prSet presAssocID="{3BFE1247-D3F4-4F24-B410-5E7C0155B8FB}" presName="iconBgRect" presStyleLbl="bgShp" presStyleIdx="4" presStyleCnt="7"/>
      <dgm:spPr/>
    </dgm:pt>
    <dgm:pt modelId="{8A284F73-DD42-4A0E-827F-B49035833771}" type="pres">
      <dgm:prSet presAssocID="{3BFE1247-D3F4-4F24-B410-5E7C0155B8F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5D35C312-4039-459D-A8EC-9BD56D771011}" type="pres">
      <dgm:prSet presAssocID="{3BFE1247-D3F4-4F24-B410-5E7C0155B8FB}" presName="spaceRect" presStyleCnt="0"/>
      <dgm:spPr/>
    </dgm:pt>
    <dgm:pt modelId="{63046888-2223-414E-B1DA-835C0B1987E6}" type="pres">
      <dgm:prSet presAssocID="{3BFE1247-D3F4-4F24-B410-5E7C0155B8FB}" presName="textRect" presStyleLbl="revTx" presStyleIdx="4" presStyleCnt="7">
        <dgm:presLayoutVars>
          <dgm:chMax val="1"/>
          <dgm:chPref val="1"/>
        </dgm:presLayoutVars>
      </dgm:prSet>
      <dgm:spPr/>
    </dgm:pt>
    <dgm:pt modelId="{6D0D3B9D-01DD-4D53-9C57-D308FA300D98}" type="pres">
      <dgm:prSet presAssocID="{7F52BBE8-3D76-4DBC-ABBD-583751CEF616}" presName="sibTrans" presStyleCnt="0"/>
      <dgm:spPr/>
    </dgm:pt>
    <dgm:pt modelId="{AE1E84B2-5581-427C-90B2-CEEEC4E67713}" type="pres">
      <dgm:prSet presAssocID="{12A7EA50-F58B-45A1-BC21-580B0CC8B450}" presName="compNode" presStyleCnt="0"/>
      <dgm:spPr/>
    </dgm:pt>
    <dgm:pt modelId="{DA328063-2BA8-4B81-B46A-71E6BDDD0B96}" type="pres">
      <dgm:prSet presAssocID="{12A7EA50-F58B-45A1-BC21-580B0CC8B450}" presName="iconBgRect" presStyleLbl="bgShp" presStyleIdx="5" presStyleCnt="7"/>
      <dgm:spPr/>
    </dgm:pt>
    <dgm:pt modelId="{73E5B1AA-6C4A-4F84-B08E-477A7E5A505B}" type="pres">
      <dgm:prSet presAssocID="{12A7EA50-F58B-45A1-BC21-580B0CC8B45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37FC8865-0605-4E00-8DDF-D361D4E5D5F2}" type="pres">
      <dgm:prSet presAssocID="{12A7EA50-F58B-45A1-BC21-580B0CC8B450}" presName="spaceRect" presStyleCnt="0"/>
      <dgm:spPr/>
    </dgm:pt>
    <dgm:pt modelId="{1CFFAE19-D34F-4027-A3B0-7D934DA35433}" type="pres">
      <dgm:prSet presAssocID="{12A7EA50-F58B-45A1-BC21-580B0CC8B450}" presName="textRect" presStyleLbl="revTx" presStyleIdx="5" presStyleCnt="7">
        <dgm:presLayoutVars>
          <dgm:chMax val="1"/>
          <dgm:chPref val="1"/>
        </dgm:presLayoutVars>
      </dgm:prSet>
      <dgm:spPr/>
    </dgm:pt>
    <dgm:pt modelId="{B53EE96B-4F59-4DF7-996C-99A0E8310FF4}" type="pres">
      <dgm:prSet presAssocID="{AB8A2589-6B8B-4B25-8AFC-7807D534FDEA}" presName="sibTrans" presStyleCnt="0"/>
      <dgm:spPr/>
    </dgm:pt>
    <dgm:pt modelId="{7168B577-8714-4328-A2C6-290AB6ACE036}" type="pres">
      <dgm:prSet presAssocID="{E1EF2B12-7106-4388-A1D2-13BCBF99D886}" presName="compNode" presStyleCnt="0"/>
      <dgm:spPr/>
    </dgm:pt>
    <dgm:pt modelId="{A3ECCC52-07D4-497E-AD9A-D008B7BAC0EC}" type="pres">
      <dgm:prSet presAssocID="{E1EF2B12-7106-4388-A1D2-13BCBF99D886}" presName="iconBgRect" presStyleLbl="bgShp" presStyleIdx="6" presStyleCnt="7"/>
      <dgm:spPr/>
    </dgm:pt>
    <dgm:pt modelId="{30B92A98-E86C-418F-8491-8C5A4809DF36}" type="pres">
      <dgm:prSet presAssocID="{E1EF2B12-7106-4388-A1D2-13BCBF99D88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1EBC5B09-7AF2-49CC-9957-77C2E0CAB5F6}" type="pres">
      <dgm:prSet presAssocID="{E1EF2B12-7106-4388-A1D2-13BCBF99D886}" presName="spaceRect" presStyleCnt="0"/>
      <dgm:spPr/>
    </dgm:pt>
    <dgm:pt modelId="{21CBB918-E6A1-48E5-A15B-8A871F8AE10E}" type="pres">
      <dgm:prSet presAssocID="{E1EF2B12-7106-4388-A1D2-13BCBF99D88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61DC000-E6FB-49D9-9651-A85EEACC949D}" type="presOf" srcId="{12A7EA50-F58B-45A1-BC21-580B0CC8B450}" destId="{1CFFAE19-D34F-4027-A3B0-7D934DA35433}" srcOrd="0" destOrd="0" presId="urn:microsoft.com/office/officeart/2018/5/layout/IconCircleLabelList"/>
    <dgm:cxn modelId="{A3301109-3EC1-4693-A521-812D0E740917}" srcId="{C1CD23F2-B506-4E60-A028-FE2759E9DECA}" destId="{E1EF2B12-7106-4388-A1D2-13BCBF99D886}" srcOrd="6" destOrd="0" parTransId="{CA744602-72DA-4A3D-ABDB-1EA82744778A}" sibTransId="{1AC0E941-0F0C-46AB-8D17-7D2EFB1DA36D}"/>
    <dgm:cxn modelId="{9329740D-CA10-4693-85B5-4551D4CB05FF}" type="presOf" srcId="{E1EF2B12-7106-4388-A1D2-13BCBF99D886}" destId="{21CBB918-E6A1-48E5-A15B-8A871F8AE10E}" srcOrd="0" destOrd="0" presId="urn:microsoft.com/office/officeart/2018/5/layout/IconCircleLabelList"/>
    <dgm:cxn modelId="{28867B12-C2CA-476E-AA37-DFA257A33BF2}" type="presOf" srcId="{C1CD23F2-B506-4E60-A028-FE2759E9DECA}" destId="{5EFB63ED-39A1-4217-A4CF-B425CA33FFE5}" srcOrd="0" destOrd="0" presId="urn:microsoft.com/office/officeart/2018/5/layout/IconCircleLabelList"/>
    <dgm:cxn modelId="{685A5518-9496-4BA6-82F9-87A26209BC0F}" type="presOf" srcId="{2DFE140D-30ED-4A47-AA23-054DFC134C2E}" destId="{2447D455-FAC2-4CAF-B32E-F38DA1060C6A}" srcOrd="0" destOrd="0" presId="urn:microsoft.com/office/officeart/2018/5/layout/IconCircleLabelList"/>
    <dgm:cxn modelId="{2F05513C-04E1-4476-B7DF-7E72FCC340AA}" srcId="{C1CD23F2-B506-4E60-A028-FE2759E9DECA}" destId="{A08F5E3D-848F-41FA-97EE-ABB38005E456}" srcOrd="3" destOrd="0" parTransId="{B92B62BC-176F-40C7-83AC-003236E50037}" sibTransId="{32D2973E-F739-44A7-AE52-E6D3607DFB57}"/>
    <dgm:cxn modelId="{9A0BF042-9FEC-4EAE-B909-A255B24E5C69}" srcId="{C1CD23F2-B506-4E60-A028-FE2759E9DECA}" destId="{3BFE1247-D3F4-4F24-B410-5E7C0155B8FB}" srcOrd="4" destOrd="0" parTransId="{AA451905-DADA-451B-A5DE-8B46DF8C30BF}" sibTransId="{7F52BBE8-3D76-4DBC-ABBD-583751CEF616}"/>
    <dgm:cxn modelId="{D8A2AC65-CC0A-4491-A4B0-F53A9D783530}" srcId="{C1CD23F2-B506-4E60-A028-FE2759E9DECA}" destId="{2DFE140D-30ED-4A47-AA23-054DFC134C2E}" srcOrd="1" destOrd="0" parTransId="{C78FDC82-B20D-4E17-A960-897FB919B3B1}" sibTransId="{15D12797-0C5D-469E-B975-B3EC6055F67B}"/>
    <dgm:cxn modelId="{5F4B8A76-A2AE-465D-B30F-42866A0031AF}" type="presOf" srcId="{A08F5E3D-848F-41FA-97EE-ABB38005E456}" destId="{1EEB762F-618E-47FD-91A9-93B855E1F428}" srcOrd="0" destOrd="0" presId="urn:microsoft.com/office/officeart/2018/5/layout/IconCircleLabelList"/>
    <dgm:cxn modelId="{FC2C2157-9F72-4423-9753-96E78D30EB9C}" srcId="{C1CD23F2-B506-4E60-A028-FE2759E9DECA}" destId="{12A7EA50-F58B-45A1-BC21-580B0CC8B450}" srcOrd="5" destOrd="0" parTransId="{10FB9232-2772-477B-89C5-A1A967146BE7}" sibTransId="{AB8A2589-6B8B-4B25-8AFC-7807D534FDEA}"/>
    <dgm:cxn modelId="{B21B6A85-A447-418A-95A3-71C3E7B908AC}" srcId="{C1CD23F2-B506-4E60-A028-FE2759E9DECA}" destId="{85026DFD-C117-4F3B-ACB8-B19087BD1F86}" srcOrd="0" destOrd="0" parTransId="{3F3821E8-780D-40C6-920B-106DD13CC750}" sibTransId="{AFF99FAD-8BBC-4847-ADCD-711645E6C9EA}"/>
    <dgm:cxn modelId="{8E9BD39B-4C4A-467B-8C5C-0437D65670A6}" type="presOf" srcId="{3BFE1247-D3F4-4F24-B410-5E7C0155B8FB}" destId="{63046888-2223-414E-B1DA-835C0B1987E6}" srcOrd="0" destOrd="0" presId="urn:microsoft.com/office/officeart/2018/5/layout/IconCircleLabelList"/>
    <dgm:cxn modelId="{0F6641C9-30F0-42B9-BCBF-E835FD6C0C35}" type="presOf" srcId="{85026DFD-C117-4F3B-ACB8-B19087BD1F86}" destId="{E5E243B4-C914-475B-A217-936DE56AB1BB}" srcOrd="0" destOrd="0" presId="urn:microsoft.com/office/officeart/2018/5/layout/IconCircleLabelList"/>
    <dgm:cxn modelId="{E4E60CD5-34C2-4E3B-8120-69BA5583F0B1}" type="presOf" srcId="{FE990A91-47BF-4349-BD77-484140C7E578}" destId="{C4649E8F-3321-4C41-A4FF-9FC2A4E14A44}" srcOrd="0" destOrd="0" presId="urn:microsoft.com/office/officeart/2018/5/layout/IconCircleLabelList"/>
    <dgm:cxn modelId="{287F14E5-41AA-4D80-9B9A-C348319C9130}" srcId="{C1CD23F2-B506-4E60-A028-FE2759E9DECA}" destId="{FE990A91-47BF-4349-BD77-484140C7E578}" srcOrd="2" destOrd="0" parTransId="{8AD0DA30-093B-475A-A6BA-27DFEC5A2115}" sibTransId="{9A80D0A9-AA43-46ED-9720-4A1D67F24BD6}"/>
    <dgm:cxn modelId="{A5DBC75D-9440-4E1E-82AB-D35D4C930F7C}" type="presParOf" srcId="{5EFB63ED-39A1-4217-A4CF-B425CA33FFE5}" destId="{7A5A5C90-8AC7-4636-A722-6F1C67283959}" srcOrd="0" destOrd="0" presId="urn:microsoft.com/office/officeart/2018/5/layout/IconCircleLabelList"/>
    <dgm:cxn modelId="{1EDC72FC-1060-44E3-BEFD-B2E2B296872C}" type="presParOf" srcId="{7A5A5C90-8AC7-4636-A722-6F1C67283959}" destId="{D4B8056C-1372-4FE2-B79D-B7B19A1F2D23}" srcOrd="0" destOrd="0" presId="urn:microsoft.com/office/officeart/2018/5/layout/IconCircleLabelList"/>
    <dgm:cxn modelId="{244234D9-AA9D-4F82-8AC5-19BEE97FE2B2}" type="presParOf" srcId="{7A5A5C90-8AC7-4636-A722-6F1C67283959}" destId="{492E29C6-F9E0-415F-A13D-465C1ADF3C31}" srcOrd="1" destOrd="0" presId="urn:microsoft.com/office/officeart/2018/5/layout/IconCircleLabelList"/>
    <dgm:cxn modelId="{DCD44129-D0A2-48B8-B714-D112B02B8850}" type="presParOf" srcId="{7A5A5C90-8AC7-4636-A722-6F1C67283959}" destId="{FD67D68D-2127-4CEB-980A-8FCD42F0F4B1}" srcOrd="2" destOrd="0" presId="urn:microsoft.com/office/officeart/2018/5/layout/IconCircleLabelList"/>
    <dgm:cxn modelId="{37BA8195-EC0D-40CA-8495-5C220A359621}" type="presParOf" srcId="{7A5A5C90-8AC7-4636-A722-6F1C67283959}" destId="{E5E243B4-C914-475B-A217-936DE56AB1BB}" srcOrd="3" destOrd="0" presId="urn:microsoft.com/office/officeart/2018/5/layout/IconCircleLabelList"/>
    <dgm:cxn modelId="{DD5E7EC9-2C35-409F-B021-CB339FE51220}" type="presParOf" srcId="{5EFB63ED-39A1-4217-A4CF-B425CA33FFE5}" destId="{2C5964A5-741D-49A4-BBF2-50F3AC18FA80}" srcOrd="1" destOrd="0" presId="urn:microsoft.com/office/officeart/2018/5/layout/IconCircleLabelList"/>
    <dgm:cxn modelId="{E0024189-874A-421C-A5AE-843C554E57BF}" type="presParOf" srcId="{5EFB63ED-39A1-4217-A4CF-B425CA33FFE5}" destId="{570698A5-8351-4B3D-A465-C91730EAB7BA}" srcOrd="2" destOrd="0" presId="urn:microsoft.com/office/officeart/2018/5/layout/IconCircleLabelList"/>
    <dgm:cxn modelId="{0B374A7B-A956-4123-87EC-1711A887F468}" type="presParOf" srcId="{570698A5-8351-4B3D-A465-C91730EAB7BA}" destId="{A8D43F83-DE4D-4A65-BE3F-77B4E4BF6408}" srcOrd="0" destOrd="0" presId="urn:microsoft.com/office/officeart/2018/5/layout/IconCircleLabelList"/>
    <dgm:cxn modelId="{C836B3F0-CAEC-4FA2-BEC8-03465FB18A14}" type="presParOf" srcId="{570698A5-8351-4B3D-A465-C91730EAB7BA}" destId="{D572F2D8-7890-4227-A679-57D4BB13C20E}" srcOrd="1" destOrd="0" presId="urn:microsoft.com/office/officeart/2018/5/layout/IconCircleLabelList"/>
    <dgm:cxn modelId="{DD5A1E3C-84FE-4F27-A882-F4D9528679A7}" type="presParOf" srcId="{570698A5-8351-4B3D-A465-C91730EAB7BA}" destId="{453ACBDF-4F9C-4ED7-86AA-8CFC7C5B0A41}" srcOrd="2" destOrd="0" presId="urn:microsoft.com/office/officeart/2018/5/layout/IconCircleLabelList"/>
    <dgm:cxn modelId="{AD7D8887-2DCE-46CF-A051-CF02567911FE}" type="presParOf" srcId="{570698A5-8351-4B3D-A465-C91730EAB7BA}" destId="{2447D455-FAC2-4CAF-B32E-F38DA1060C6A}" srcOrd="3" destOrd="0" presId="urn:microsoft.com/office/officeart/2018/5/layout/IconCircleLabelList"/>
    <dgm:cxn modelId="{D5871B6E-04AF-4789-9CF1-08A52D7B46B8}" type="presParOf" srcId="{5EFB63ED-39A1-4217-A4CF-B425CA33FFE5}" destId="{512379A2-2A3C-41D2-9A43-CCF876427B84}" srcOrd="3" destOrd="0" presId="urn:microsoft.com/office/officeart/2018/5/layout/IconCircleLabelList"/>
    <dgm:cxn modelId="{7A24E098-6B5A-4B58-9014-D63C95C1D386}" type="presParOf" srcId="{5EFB63ED-39A1-4217-A4CF-B425CA33FFE5}" destId="{18D5B838-5770-4F7F-8B99-CD680C78DB1F}" srcOrd="4" destOrd="0" presId="urn:microsoft.com/office/officeart/2018/5/layout/IconCircleLabelList"/>
    <dgm:cxn modelId="{214BF177-7D51-451B-8DED-81650AE3CBA1}" type="presParOf" srcId="{18D5B838-5770-4F7F-8B99-CD680C78DB1F}" destId="{EC4EA8A0-15C4-4D7D-BD34-D2C27EDA7D80}" srcOrd="0" destOrd="0" presId="urn:microsoft.com/office/officeart/2018/5/layout/IconCircleLabelList"/>
    <dgm:cxn modelId="{2AE743DD-2C49-4371-B697-0AD558A4FB87}" type="presParOf" srcId="{18D5B838-5770-4F7F-8B99-CD680C78DB1F}" destId="{C584F989-03AA-4AE2-8533-357218490ED0}" srcOrd="1" destOrd="0" presId="urn:microsoft.com/office/officeart/2018/5/layout/IconCircleLabelList"/>
    <dgm:cxn modelId="{46ECFDC8-C689-44BC-8924-8948E634A0A9}" type="presParOf" srcId="{18D5B838-5770-4F7F-8B99-CD680C78DB1F}" destId="{FA933EAA-156B-4263-B153-D4DB82FB8411}" srcOrd="2" destOrd="0" presId="urn:microsoft.com/office/officeart/2018/5/layout/IconCircleLabelList"/>
    <dgm:cxn modelId="{332E1BE3-8E45-44B2-8295-C68660A043E8}" type="presParOf" srcId="{18D5B838-5770-4F7F-8B99-CD680C78DB1F}" destId="{C4649E8F-3321-4C41-A4FF-9FC2A4E14A44}" srcOrd="3" destOrd="0" presId="urn:microsoft.com/office/officeart/2018/5/layout/IconCircleLabelList"/>
    <dgm:cxn modelId="{086141C3-574A-49BD-B4F3-092359A35142}" type="presParOf" srcId="{5EFB63ED-39A1-4217-A4CF-B425CA33FFE5}" destId="{ACE6C454-80D8-4808-834D-92BAE6C11122}" srcOrd="5" destOrd="0" presId="urn:microsoft.com/office/officeart/2018/5/layout/IconCircleLabelList"/>
    <dgm:cxn modelId="{28C95864-126B-4EB2-8190-578A10776BB1}" type="presParOf" srcId="{5EFB63ED-39A1-4217-A4CF-B425CA33FFE5}" destId="{BDED2836-9F00-41A2-9BAB-F084B9F4FF1F}" srcOrd="6" destOrd="0" presId="urn:microsoft.com/office/officeart/2018/5/layout/IconCircleLabelList"/>
    <dgm:cxn modelId="{E2CCC140-6B8F-4807-9C51-9E2D930650B4}" type="presParOf" srcId="{BDED2836-9F00-41A2-9BAB-F084B9F4FF1F}" destId="{E379EFD1-7E05-4627-9548-A5F955EB5617}" srcOrd="0" destOrd="0" presId="urn:microsoft.com/office/officeart/2018/5/layout/IconCircleLabelList"/>
    <dgm:cxn modelId="{A456DB0D-D654-4436-8215-3B08092C2E40}" type="presParOf" srcId="{BDED2836-9F00-41A2-9BAB-F084B9F4FF1F}" destId="{9023F233-C460-4AA2-902E-2538357F02C7}" srcOrd="1" destOrd="0" presId="urn:microsoft.com/office/officeart/2018/5/layout/IconCircleLabelList"/>
    <dgm:cxn modelId="{5E76AA52-F236-4EF7-8EE2-624C6F064B42}" type="presParOf" srcId="{BDED2836-9F00-41A2-9BAB-F084B9F4FF1F}" destId="{2733844D-DB5D-48E4-AF20-0149397DF267}" srcOrd="2" destOrd="0" presId="urn:microsoft.com/office/officeart/2018/5/layout/IconCircleLabelList"/>
    <dgm:cxn modelId="{C63C0325-78B5-40F0-B91C-C86107A4E542}" type="presParOf" srcId="{BDED2836-9F00-41A2-9BAB-F084B9F4FF1F}" destId="{1EEB762F-618E-47FD-91A9-93B855E1F428}" srcOrd="3" destOrd="0" presId="urn:microsoft.com/office/officeart/2018/5/layout/IconCircleLabelList"/>
    <dgm:cxn modelId="{351B09E3-F4A4-4108-B181-1CA4BB25BFFC}" type="presParOf" srcId="{5EFB63ED-39A1-4217-A4CF-B425CA33FFE5}" destId="{D23E3ADA-2D26-49B6-BBF7-8E82AB0899B7}" srcOrd="7" destOrd="0" presId="urn:microsoft.com/office/officeart/2018/5/layout/IconCircleLabelList"/>
    <dgm:cxn modelId="{47BB9DFE-C9DF-45D7-A5DD-7D9305E88F47}" type="presParOf" srcId="{5EFB63ED-39A1-4217-A4CF-B425CA33FFE5}" destId="{1B23F311-6155-4C49-8D47-9931B0D8E14F}" srcOrd="8" destOrd="0" presId="urn:microsoft.com/office/officeart/2018/5/layout/IconCircleLabelList"/>
    <dgm:cxn modelId="{3A3CEDD6-7190-4F49-915F-F55474603DEB}" type="presParOf" srcId="{1B23F311-6155-4C49-8D47-9931B0D8E14F}" destId="{0327BEBF-F322-4F6E-B321-50045B021E0B}" srcOrd="0" destOrd="0" presId="urn:microsoft.com/office/officeart/2018/5/layout/IconCircleLabelList"/>
    <dgm:cxn modelId="{02F6F234-7215-4F32-A846-71385AB0F38B}" type="presParOf" srcId="{1B23F311-6155-4C49-8D47-9931B0D8E14F}" destId="{8A284F73-DD42-4A0E-827F-B49035833771}" srcOrd="1" destOrd="0" presId="urn:microsoft.com/office/officeart/2018/5/layout/IconCircleLabelList"/>
    <dgm:cxn modelId="{D0C974D1-916C-4547-8A4A-B997650E9026}" type="presParOf" srcId="{1B23F311-6155-4C49-8D47-9931B0D8E14F}" destId="{5D35C312-4039-459D-A8EC-9BD56D771011}" srcOrd="2" destOrd="0" presId="urn:microsoft.com/office/officeart/2018/5/layout/IconCircleLabelList"/>
    <dgm:cxn modelId="{7194405F-0C4E-4CFF-B909-8EA476340AAC}" type="presParOf" srcId="{1B23F311-6155-4C49-8D47-9931B0D8E14F}" destId="{63046888-2223-414E-B1DA-835C0B1987E6}" srcOrd="3" destOrd="0" presId="urn:microsoft.com/office/officeart/2018/5/layout/IconCircleLabelList"/>
    <dgm:cxn modelId="{88C28216-5D2F-43EF-AE46-30E1F1BB705E}" type="presParOf" srcId="{5EFB63ED-39A1-4217-A4CF-B425CA33FFE5}" destId="{6D0D3B9D-01DD-4D53-9C57-D308FA300D98}" srcOrd="9" destOrd="0" presId="urn:microsoft.com/office/officeart/2018/5/layout/IconCircleLabelList"/>
    <dgm:cxn modelId="{7606733D-CFC6-4BB8-8E08-F07491148831}" type="presParOf" srcId="{5EFB63ED-39A1-4217-A4CF-B425CA33FFE5}" destId="{AE1E84B2-5581-427C-90B2-CEEEC4E67713}" srcOrd="10" destOrd="0" presId="urn:microsoft.com/office/officeart/2018/5/layout/IconCircleLabelList"/>
    <dgm:cxn modelId="{1FF96CD1-382C-4B7A-9C98-119D51F4E493}" type="presParOf" srcId="{AE1E84B2-5581-427C-90B2-CEEEC4E67713}" destId="{DA328063-2BA8-4B81-B46A-71E6BDDD0B96}" srcOrd="0" destOrd="0" presId="urn:microsoft.com/office/officeart/2018/5/layout/IconCircleLabelList"/>
    <dgm:cxn modelId="{DA4E10E9-BEBF-486E-BF49-8DA169FCA668}" type="presParOf" srcId="{AE1E84B2-5581-427C-90B2-CEEEC4E67713}" destId="{73E5B1AA-6C4A-4F84-B08E-477A7E5A505B}" srcOrd="1" destOrd="0" presId="urn:microsoft.com/office/officeart/2018/5/layout/IconCircleLabelList"/>
    <dgm:cxn modelId="{E9AC4745-0DC9-407A-A9A4-7C2AEE030232}" type="presParOf" srcId="{AE1E84B2-5581-427C-90B2-CEEEC4E67713}" destId="{37FC8865-0605-4E00-8DDF-D361D4E5D5F2}" srcOrd="2" destOrd="0" presId="urn:microsoft.com/office/officeart/2018/5/layout/IconCircleLabelList"/>
    <dgm:cxn modelId="{B7E10E1A-27E6-4519-B4B2-AA75AD48A81C}" type="presParOf" srcId="{AE1E84B2-5581-427C-90B2-CEEEC4E67713}" destId="{1CFFAE19-D34F-4027-A3B0-7D934DA35433}" srcOrd="3" destOrd="0" presId="urn:microsoft.com/office/officeart/2018/5/layout/IconCircleLabelList"/>
    <dgm:cxn modelId="{C00F1150-5DA7-4CD8-A756-4B28A12266A6}" type="presParOf" srcId="{5EFB63ED-39A1-4217-A4CF-B425CA33FFE5}" destId="{B53EE96B-4F59-4DF7-996C-99A0E8310FF4}" srcOrd="11" destOrd="0" presId="urn:microsoft.com/office/officeart/2018/5/layout/IconCircleLabelList"/>
    <dgm:cxn modelId="{5FF24845-8C09-48DB-ADD3-0DF5EE1C9023}" type="presParOf" srcId="{5EFB63ED-39A1-4217-A4CF-B425CA33FFE5}" destId="{7168B577-8714-4328-A2C6-290AB6ACE036}" srcOrd="12" destOrd="0" presId="urn:microsoft.com/office/officeart/2018/5/layout/IconCircleLabelList"/>
    <dgm:cxn modelId="{503BC1ED-27E5-4F80-9D3C-C216B1F3F07F}" type="presParOf" srcId="{7168B577-8714-4328-A2C6-290AB6ACE036}" destId="{A3ECCC52-07D4-497E-AD9A-D008B7BAC0EC}" srcOrd="0" destOrd="0" presId="urn:microsoft.com/office/officeart/2018/5/layout/IconCircleLabelList"/>
    <dgm:cxn modelId="{63B131EC-3CCB-4D1F-BA4A-10D786601F79}" type="presParOf" srcId="{7168B577-8714-4328-A2C6-290AB6ACE036}" destId="{30B92A98-E86C-418F-8491-8C5A4809DF36}" srcOrd="1" destOrd="0" presId="urn:microsoft.com/office/officeart/2018/5/layout/IconCircleLabelList"/>
    <dgm:cxn modelId="{A15C5BB2-E541-41DE-87E2-F6FFF565E58E}" type="presParOf" srcId="{7168B577-8714-4328-A2C6-290AB6ACE036}" destId="{1EBC5B09-7AF2-49CC-9957-77C2E0CAB5F6}" srcOrd="2" destOrd="0" presId="urn:microsoft.com/office/officeart/2018/5/layout/IconCircleLabelList"/>
    <dgm:cxn modelId="{96EBB81E-5CA7-4014-B586-CEBACE1DD05F}" type="presParOf" srcId="{7168B577-8714-4328-A2C6-290AB6ACE036}" destId="{21CBB918-E6A1-48E5-A15B-8A871F8AE1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94FD9-01CB-4B42-9EA1-8F494CE46CD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6376D9-D7EB-4FC6-B30A-1C2335D38CDE}">
      <dgm:prSet/>
      <dgm:spPr/>
      <dgm:t>
        <a:bodyPr/>
        <a:lstStyle/>
        <a:p>
          <a:r>
            <a:rPr lang="en-US"/>
            <a:t>Data From Jan’22-Jun’23</a:t>
          </a:r>
        </a:p>
      </dgm:t>
    </dgm:pt>
    <dgm:pt modelId="{36595876-BC15-4678-ABF5-17E9B62962E4}" type="parTrans" cxnId="{76D5FC20-AF2D-4603-8B5E-881155F72DC4}">
      <dgm:prSet/>
      <dgm:spPr/>
      <dgm:t>
        <a:bodyPr/>
        <a:lstStyle/>
        <a:p>
          <a:endParaRPr lang="en-US"/>
        </a:p>
      </dgm:t>
    </dgm:pt>
    <dgm:pt modelId="{23CE4075-E833-43D1-B49E-FF7C81ADAF21}" type="sibTrans" cxnId="{76D5FC20-AF2D-4603-8B5E-881155F72DC4}">
      <dgm:prSet/>
      <dgm:spPr/>
      <dgm:t>
        <a:bodyPr/>
        <a:lstStyle/>
        <a:p>
          <a:endParaRPr lang="en-US"/>
        </a:p>
      </dgm:t>
    </dgm:pt>
    <dgm:pt modelId="{0E505C6A-5D37-43FA-9397-0F6304A626DD}">
      <dgm:prSet/>
      <dgm:spPr/>
      <dgm:t>
        <a:bodyPr/>
        <a:lstStyle/>
        <a:p>
          <a:r>
            <a:rPr lang="en-US"/>
            <a:t>YTD: Year-to-Date</a:t>
          </a:r>
        </a:p>
      </dgm:t>
    </dgm:pt>
    <dgm:pt modelId="{4B61F527-B008-4081-9779-1C64050EB45D}" type="parTrans" cxnId="{39E1F719-A738-40F8-89A1-6FA94C931759}">
      <dgm:prSet/>
      <dgm:spPr/>
      <dgm:t>
        <a:bodyPr/>
        <a:lstStyle/>
        <a:p>
          <a:endParaRPr lang="en-US"/>
        </a:p>
      </dgm:t>
    </dgm:pt>
    <dgm:pt modelId="{8F6A9AE9-8280-441A-8689-A408F1BF2006}" type="sibTrans" cxnId="{39E1F719-A738-40F8-89A1-6FA94C931759}">
      <dgm:prSet/>
      <dgm:spPr/>
      <dgm:t>
        <a:bodyPr/>
        <a:lstStyle/>
        <a:p>
          <a:endParaRPr lang="en-US"/>
        </a:p>
      </dgm:t>
    </dgm:pt>
    <dgm:pt modelId="{FB27E57C-72DB-4F05-87A5-A31588FABD2A}">
      <dgm:prSet/>
      <dgm:spPr/>
      <dgm:t>
        <a:bodyPr/>
        <a:lstStyle/>
        <a:p>
          <a:r>
            <a:rPr lang="en-US"/>
            <a:t>QTD :Quarter-over-Quarter</a:t>
          </a:r>
        </a:p>
      </dgm:t>
    </dgm:pt>
    <dgm:pt modelId="{3DD76875-9819-442D-854F-5F6C9648650C}" type="parTrans" cxnId="{CE2A2BCF-10AC-4EED-9F76-114E31F49BAB}">
      <dgm:prSet/>
      <dgm:spPr/>
      <dgm:t>
        <a:bodyPr/>
        <a:lstStyle/>
        <a:p>
          <a:endParaRPr lang="en-US"/>
        </a:p>
      </dgm:t>
    </dgm:pt>
    <dgm:pt modelId="{A5A1F428-66B2-4987-A90F-B1BA250259AB}" type="sibTrans" cxnId="{CE2A2BCF-10AC-4EED-9F76-114E31F49BAB}">
      <dgm:prSet/>
      <dgm:spPr/>
      <dgm:t>
        <a:bodyPr/>
        <a:lstStyle/>
        <a:p>
          <a:endParaRPr lang="en-US"/>
        </a:p>
      </dgm:t>
    </dgm:pt>
    <dgm:pt modelId="{D7242DFA-551B-4818-9D22-B597A065AE13}" type="pres">
      <dgm:prSet presAssocID="{17094FD9-01CB-4B42-9EA1-8F494CE46CD7}" presName="root" presStyleCnt="0">
        <dgm:presLayoutVars>
          <dgm:dir/>
          <dgm:resizeHandles val="exact"/>
        </dgm:presLayoutVars>
      </dgm:prSet>
      <dgm:spPr/>
    </dgm:pt>
    <dgm:pt modelId="{27517DC1-1617-4FE6-9A20-3E8E4C0780D2}" type="pres">
      <dgm:prSet presAssocID="{866376D9-D7EB-4FC6-B30A-1C2335D38CDE}" presName="compNode" presStyleCnt="0"/>
      <dgm:spPr/>
    </dgm:pt>
    <dgm:pt modelId="{F43EC2FD-454D-4A3D-B8A5-4F0094DC33BC}" type="pres">
      <dgm:prSet presAssocID="{866376D9-D7EB-4FC6-B30A-1C2335D38C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D17FA5EE-4E24-4882-82B8-9F68743DD1B2}" type="pres">
      <dgm:prSet presAssocID="{866376D9-D7EB-4FC6-B30A-1C2335D38CDE}" presName="spaceRect" presStyleCnt="0"/>
      <dgm:spPr/>
    </dgm:pt>
    <dgm:pt modelId="{D4AE079B-9268-460D-AD07-DF2A1F444E1F}" type="pres">
      <dgm:prSet presAssocID="{866376D9-D7EB-4FC6-B30A-1C2335D38CDE}" presName="textRect" presStyleLbl="revTx" presStyleIdx="0" presStyleCnt="3">
        <dgm:presLayoutVars>
          <dgm:chMax val="1"/>
          <dgm:chPref val="1"/>
        </dgm:presLayoutVars>
      </dgm:prSet>
      <dgm:spPr/>
    </dgm:pt>
    <dgm:pt modelId="{87638959-3802-41CA-843D-AAEB4E7BC3D3}" type="pres">
      <dgm:prSet presAssocID="{23CE4075-E833-43D1-B49E-FF7C81ADAF21}" presName="sibTrans" presStyleCnt="0"/>
      <dgm:spPr/>
    </dgm:pt>
    <dgm:pt modelId="{BDF8DC48-BAAA-4514-862E-CA631FB67959}" type="pres">
      <dgm:prSet presAssocID="{0E505C6A-5D37-43FA-9397-0F6304A626DD}" presName="compNode" presStyleCnt="0"/>
      <dgm:spPr/>
    </dgm:pt>
    <dgm:pt modelId="{9709FF4B-0483-4F80-8202-33C4D9266592}" type="pres">
      <dgm:prSet presAssocID="{0E505C6A-5D37-43FA-9397-0F6304A626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0848D01-76DA-4036-B0B4-5B7B9F39B817}" type="pres">
      <dgm:prSet presAssocID="{0E505C6A-5D37-43FA-9397-0F6304A626DD}" presName="spaceRect" presStyleCnt="0"/>
      <dgm:spPr/>
    </dgm:pt>
    <dgm:pt modelId="{5C25C27E-57BB-41FD-91BB-37293CA1F283}" type="pres">
      <dgm:prSet presAssocID="{0E505C6A-5D37-43FA-9397-0F6304A626DD}" presName="textRect" presStyleLbl="revTx" presStyleIdx="1" presStyleCnt="3">
        <dgm:presLayoutVars>
          <dgm:chMax val="1"/>
          <dgm:chPref val="1"/>
        </dgm:presLayoutVars>
      </dgm:prSet>
      <dgm:spPr/>
    </dgm:pt>
    <dgm:pt modelId="{5DE103AB-95A5-4C3D-BECA-08CF710F76A2}" type="pres">
      <dgm:prSet presAssocID="{8F6A9AE9-8280-441A-8689-A408F1BF2006}" presName="sibTrans" presStyleCnt="0"/>
      <dgm:spPr/>
    </dgm:pt>
    <dgm:pt modelId="{D354E631-AD78-4B2C-8CAF-853429EA9BC4}" type="pres">
      <dgm:prSet presAssocID="{FB27E57C-72DB-4F05-87A5-A31588FABD2A}" presName="compNode" presStyleCnt="0"/>
      <dgm:spPr/>
    </dgm:pt>
    <dgm:pt modelId="{69AA6A20-B81D-4963-BD8B-1575A74637A8}" type="pres">
      <dgm:prSet presAssocID="{FB27E57C-72DB-4F05-87A5-A31588FABD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BBDA21A4-6604-48C6-808C-EDCC1E936572}" type="pres">
      <dgm:prSet presAssocID="{FB27E57C-72DB-4F05-87A5-A31588FABD2A}" presName="spaceRect" presStyleCnt="0"/>
      <dgm:spPr/>
    </dgm:pt>
    <dgm:pt modelId="{D5ABFD3A-1B8C-49E9-844D-F023912E3602}" type="pres">
      <dgm:prSet presAssocID="{FB27E57C-72DB-4F05-87A5-A31588FABD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73E919-F19D-4281-BE9C-EBA7C1F1497F}" type="presOf" srcId="{FB27E57C-72DB-4F05-87A5-A31588FABD2A}" destId="{D5ABFD3A-1B8C-49E9-844D-F023912E3602}" srcOrd="0" destOrd="0" presId="urn:microsoft.com/office/officeart/2018/2/layout/IconLabelList"/>
    <dgm:cxn modelId="{39E1F719-A738-40F8-89A1-6FA94C931759}" srcId="{17094FD9-01CB-4B42-9EA1-8F494CE46CD7}" destId="{0E505C6A-5D37-43FA-9397-0F6304A626DD}" srcOrd="1" destOrd="0" parTransId="{4B61F527-B008-4081-9779-1C64050EB45D}" sibTransId="{8F6A9AE9-8280-441A-8689-A408F1BF2006}"/>
    <dgm:cxn modelId="{76D5FC20-AF2D-4603-8B5E-881155F72DC4}" srcId="{17094FD9-01CB-4B42-9EA1-8F494CE46CD7}" destId="{866376D9-D7EB-4FC6-B30A-1C2335D38CDE}" srcOrd="0" destOrd="0" parTransId="{36595876-BC15-4678-ABF5-17E9B62962E4}" sibTransId="{23CE4075-E833-43D1-B49E-FF7C81ADAF21}"/>
    <dgm:cxn modelId="{D39CED79-76F8-4214-AA82-4C5C30D33CAE}" type="presOf" srcId="{866376D9-D7EB-4FC6-B30A-1C2335D38CDE}" destId="{D4AE079B-9268-460D-AD07-DF2A1F444E1F}" srcOrd="0" destOrd="0" presId="urn:microsoft.com/office/officeart/2018/2/layout/IconLabelList"/>
    <dgm:cxn modelId="{98E2079C-F1E8-4118-85D0-4F95025B4A45}" type="presOf" srcId="{0E505C6A-5D37-43FA-9397-0F6304A626DD}" destId="{5C25C27E-57BB-41FD-91BB-37293CA1F283}" srcOrd="0" destOrd="0" presId="urn:microsoft.com/office/officeart/2018/2/layout/IconLabelList"/>
    <dgm:cxn modelId="{E3C432A5-0676-4F3F-A496-468191378532}" type="presOf" srcId="{17094FD9-01CB-4B42-9EA1-8F494CE46CD7}" destId="{D7242DFA-551B-4818-9D22-B597A065AE13}" srcOrd="0" destOrd="0" presId="urn:microsoft.com/office/officeart/2018/2/layout/IconLabelList"/>
    <dgm:cxn modelId="{CE2A2BCF-10AC-4EED-9F76-114E31F49BAB}" srcId="{17094FD9-01CB-4B42-9EA1-8F494CE46CD7}" destId="{FB27E57C-72DB-4F05-87A5-A31588FABD2A}" srcOrd="2" destOrd="0" parTransId="{3DD76875-9819-442D-854F-5F6C9648650C}" sibTransId="{A5A1F428-66B2-4987-A90F-B1BA250259AB}"/>
    <dgm:cxn modelId="{11D5C6DB-32CC-41F7-AB3D-A71E72220C84}" type="presParOf" srcId="{D7242DFA-551B-4818-9D22-B597A065AE13}" destId="{27517DC1-1617-4FE6-9A20-3E8E4C0780D2}" srcOrd="0" destOrd="0" presId="urn:microsoft.com/office/officeart/2018/2/layout/IconLabelList"/>
    <dgm:cxn modelId="{756049A6-6DE1-4683-881A-BD9B7E9E2F62}" type="presParOf" srcId="{27517DC1-1617-4FE6-9A20-3E8E4C0780D2}" destId="{F43EC2FD-454D-4A3D-B8A5-4F0094DC33BC}" srcOrd="0" destOrd="0" presId="urn:microsoft.com/office/officeart/2018/2/layout/IconLabelList"/>
    <dgm:cxn modelId="{8AD00577-B4BC-41C7-BCB0-1BBA6B9B5EF1}" type="presParOf" srcId="{27517DC1-1617-4FE6-9A20-3E8E4C0780D2}" destId="{D17FA5EE-4E24-4882-82B8-9F68743DD1B2}" srcOrd="1" destOrd="0" presId="urn:microsoft.com/office/officeart/2018/2/layout/IconLabelList"/>
    <dgm:cxn modelId="{140CD940-F819-4256-A80A-2D7A4DFF3877}" type="presParOf" srcId="{27517DC1-1617-4FE6-9A20-3E8E4C0780D2}" destId="{D4AE079B-9268-460D-AD07-DF2A1F444E1F}" srcOrd="2" destOrd="0" presId="urn:microsoft.com/office/officeart/2018/2/layout/IconLabelList"/>
    <dgm:cxn modelId="{FE575224-C4D1-4A0B-A8BD-D903FB93C3CD}" type="presParOf" srcId="{D7242DFA-551B-4818-9D22-B597A065AE13}" destId="{87638959-3802-41CA-843D-AAEB4E7BC3D3}" srcOrd="1" destOrd="0" presId="urn:microsoft.com/office/officeart/2018/2/layout/IconLabelList"/>
    <dgm:cxn modelId="{3B88CA72-8669-4050-B4C0-FF0416A65B89}" type="presParOf" srcId="{D7242DFA-551B-4818-9D22-B597A065AE13}" destId="{BDF8DC48-BAAA-4514-862E-CA631FB67959}" srcOrd="2" destOrd="0" presId="urn:microsoft.com/office/officeart/2018/2/layout/IconLabelList"/>
    <dgm:cxn modelId="{A1480D61-BD8E-42E4-9728-5D4C383DC4AF}" type="presParOf" srcId="{BDF8DC48-BAAA-4514-862E-CA631FB67959}" destId="{9709FF4B-0483-4F80-8202-33C4D9266592}" srcOrd="0" destOrd="0" presId="urn:microsoft.com/office/officeart/2018/2/layout/IconLabelList"/>
    <dgm:cxn modelId="{F3659655-C285-4C7C-8A53-8736ABBBD7A9}" type="presParOf" srcId="{BDF8DC48-BAAA-4514-862E-CA631FB67959}" destId="{A0848D01-76DA-4036-B0B4-5B7B9F39B817}" srcOrd="1" destOrd="0" presId="urn:microsoft.com/office/officeart/2018/2/layout/IconLabelList"/>
    <dgm:cxn modelId="{DB5D5E7F-5789-4CF1-8973-186B300BBFB0}" type="presParOf" srcId="{BDF8DC48-BAAA-4514-862E-CA631FB67959}" destId="{5C25C27E-57BB-41FD-91BB-37293CA1F283}" srcOrd="2" destOrd="0" presId="urn:microsoft.com/office/officeart/2018/2/layout/IconLabelList"/>
    <dgm:cxn modelId="{44FB5AAF-8C11-4A22-AE09-344AA3933F13}" type="presParOf" srcId="{D7242DFA-551B-4818-9D22-B597A065AE13}" destId="{5DE103AB-95A5-4C3D-BECA-08CF710F76A2}" srcOrd="3" destOrd="0" presId="urn:microsoft.com/office/officeart/2018/2/layout/IconLabelList"/>
    <dgm:cxn modelId="{7B5A7007-BBE7-42EA-8E2E-4C4901C852E2}" type="presParOf" srcId="{D7242DFA-551B-4818-9D22-B597A065AE13}" destId="{D354E631-AD78-4B2C-8CAF-853429EA9BC4}" srcOrd="4" destOrd="0" presId="urn:microsoft.com/office/officeart/2018/2/layout/IconLabelList"/>
    <dgm:cxn modelId="{8C39905E-4242-43ED-B10E-41F1B6461316}" type="presParOf" srcId="{D354E631-AD78-4B2C-8CAF-853429EA9BC4}" destId="{69AA6A20-B81D-4963-BD8B-1575A74637A8}" srcOrd="0" destOrd="0" presId="urn:microsoft.com/office/officeart/2018/2/layout/IconLabelList"/>
    <dgm:cxn modelId="{5E9A3202-73B2-4367-B54C-AA17C7CF1715}" type="presParOf" srcId="{D354E631-AD78-4B2C-8CAF-853429EA9BC4}" destId="{BBDA21A4-6604-48C6-808C-EDCC1E936572}" srcOrd="1" destOrd="0" presId="urn:microsoft.com/office/officeart/2018/2/layout/IconLabelList"/>
    <dgm:cxn modelId="{BA4ADA38-9F23-453B-A67A-9A33809C2B4F}" type="presParOf" srcId="{D354E631-AD78-4B2C-8CAF-853429EA9BC4}" destId="{D5ABFD3A-1B8C-49E9-844D-F023912E36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8056C-1372-4FE2-B79D-B7B19A1F2D23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E29C6-F9E0-415F-A13D-465C1ADF3C3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243B4-C914-475B-A217-936DE56AB1BB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Distribution of Expenses</a:t>
          </a:r>
        </a:p>
      </dsp:txBody>
      <dsp:txXfrm>
        <a:off x="578678" y="1313725"/>
        <a:ext cx="1641796" cy="656718"/>
      </dsp:txXfrm>
    </dsp:sp>
    <dsp:sp modelId="{A8D43F83-DE4D-4A65-BE3F-77B4E4BF6408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2F2D8-7890-4227-A679-57D4BB13C20E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7D455-FAC2-4CAF-B32E-F38DA1060C6A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 Source </a:t>
          </a:r>
        </a:p>
      </dsp:txBody>
      <dsp:txXfrm>
        <a:off x="2507790" y="1313725"/>
        <a:ext cx="1641796" cy="656718"/>
      </dsp:txXfrm>
    </dsp:sp>
    <dsp:sp modelId="{EC4EA8A0-15C4-4D7D-BD34-D2C27EDA7D80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4F989-03AA-4AE2-8533-357218490ED0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49E8F-3321-4C41-A4FF-9FC2A4E14A4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Total Expense by Month and Year</a:t>
          </a:r>
        </a:p>
      </dsp:txBody>
      <dsp:txXfrm>
        <a:off x="4436901" y="1313725"/>
        <a:ext cx="1641796" cy="656718"/>
      </dsp:txXfrm>
    </dsp:sp>
    <dsp:sp modelId="{E379EFD1-7E05-4627-9548-A5F955EB5617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3F233-C460-4AA2-902E-2538357F02C7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B762F-618E-47FD-91A9-93B855E1F428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Total Expense by Phase</a:t>
          </a:r>
        </a:p>
      </dsp:txBody>
      <dsp:txXfrm>
        <a:off x="6366012" y="1313725"/>
        <a:ext cx="1641796" cy="656718"/>
      </dsp:txXfrm>
    </dsp:sp>
    <dsp:sp modelId="{0327BEBF-F322-4F6E-B321-50045B021E0B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84F73-DD42-4A0E-827F-B49035833771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6888-2223-414E-B1DA-835C0B1987E6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Qoq</a:t>
          </a:r>
          <a:r>
            <a:rPr lang="en-US" sz="1600" kern="1200" dirty="0"/>
            <a:t> % of total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Expenses</a:t>
          </a:r>
        </a:p>
      </dsp:txBody>
      <dsp:txXfrm>
        <a:off x="8295124" y="1313725"/>
        <a:ext cx="1641796" cy="656718"/>
      </dsp:txXfrm>
    </dsp:sp>
    <dsp:sp modelId="{DA328063-2BA8-4B81-B46A-71E6BDDD0B96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5B1AA-6C4A-4F84-B08E-477A7E5A505B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FAE19-D34F-4027-A3B0-7D934DA35433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Summary Table</a:t>
          </a:r>
        </a:p>
      </dsp:txBody>
      <dsp:txXfrm>
        <a:off x="3472345" y="3694331"/>
        <a:ext cx="1641796" cy="656718"/>
      </dsp:txXfrm>
    </dsp:sp>
    <dsp:sp modelId="{A3ECCC52-07D4-497E-AD9A-D008B7BAC0EC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92A98-E86C-418F-8491-8C5A4809DF36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BB918-E6A1-48E5-A15B-8A871F8AE10E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Conclusion</a:t>
          </a:r>
        </a:p>
      </dsp:txBody>
      <dsp:txXfrm>
        <a:off x="5401457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C2FD-454D-4A3D-B8A5-4F0094DC33BC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079B-9268-460D-AD07-DF2A1F444E1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From Jan’22-Jun’23</a:t>
          </a:r>
        </a:p>
      </dsp:txBody>
      <dsp:txXfrm>
        <a:off x="59990" y="2654049"/>
        <a:ext cx="3226223" cy="720000"/>
      </dsp:txXfrm>
    </dsp:sp>
    <dsp:sp modelId="{9709FF4B-0483-4F80-8202-33C4D926659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5C27E-57BB-41FD-91BB-37293CA1F283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YTD: Year-to-Date</a:t>
          </a:r>
        </a:p>
      </dsp:txBody>
      <dsp:txXfrm>
        <a:off x="3850802" y="2654049"/>
        <a:ext cx="3226223" cy="720000"/>
      </dsp:txXfrm>
    </dsp:sp>
    <dsp:sp modelId="{69AA6A20-B81D-4963-BD8B-1575A74637A8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BFD3A-1B8C-49E9-844D-F023912E360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QTD :Quarter-over-Quarter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16C6-D43A-4BDE-BCF9-E509C1201CB3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2B6AA-4240-4BF8-BCF7-A893A609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7FC-0257-4B89-A99B-142F32B6C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57846-E3E6-4CE3-BF89-14F495723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E27C-110A-49E3-AB59-376E2EE9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1C46-39B1-40AF-A06D-F3AB8274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0EFE-C61E-4046-8923-9C320E31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C944-C021-48EF-B96C-EE056BE5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DAFFB-4854-4A1C-BCD9-798C4341D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085A-F804-4D93-9044-FAC80C4F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7C2C-2153-4123-8BB9-BCA951B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37C3-D937-4A3A-8320-E953A959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67436-356D-4241-BB99-03623DCD1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7A55A-14D0-418B-9CDF-BDE18B8D1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FB0C-81AF-420D-B472-3FFFDB36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7CB7-DD24-420F-97EF-3DD1B25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55F4-57BD-4449-8696-DEF27D4A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7707-A4B7-409E-9C03-C6F88EE4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F9AF-D350-4372-99CF-F441D02C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60D6-66DA-4691-A96B-B0A813D4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DEA7-A39F-43BF-B4F4-068C4593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25D8-CBC8-43C6-82F7-2D10501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D97C-37B2-4DB4-AA14-A334576D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37E65-90A3-4849-BC98-163F0503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7082-CD4B-4C19-B6A9-00FD3565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5F23-D23A-4BDD-8A9E-7EC01965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B876-4795-4634-AAFD-31374D48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E5E9-3F95-4B6C-A64E-46BA6FED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710-C155-4225-830A-877FC5A8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82BB9-1520-43E5-89A2-6C464BAB4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52B9D-8A99-4769-AF20-AD1BF49D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A3F2-B47F-466B-B55F-220A27BB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06BB-32E4-4DA4-B4DD-4A72E752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BDAD-852F-4329-A15B-38F4CF83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5820A-01CA-48C2-88C0-D28C2F8E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EFA61-6F1B-4B60-BFA7-382CBCA7B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FA81A-1684-464E-9F54-EC52B67F0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DF915-6902-480B-BF62-0F17F02DD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0C6F8-BD17-4BE7-B8F2-A1F748B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B3236-05F4-4C33-A886-63E34585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7E647-FCC6-4815-B370-27B3448E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BA8F-F15D-4EF3-8F09-693BC2DD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3C8C9-2DC7-4C69-A3DA-4C068A78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B68A-40D5-4ADE-8E7D-66D012FF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545D2-D53A-4BB5-8479-F0AFB3A8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46392-F7C4-43C9-8498-CC91C310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98B3C-3AA3-4D09-9852-DF1E2EC0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7D77F-E203-4B62-9894-30EA8B0E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E9CE-05D1-4C3B-80CA-FB3A91DA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0AD6-C317-4D92-B180-B52E824D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50701-F0E4-4126-9B58-BD41FEB6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0850-42B1-411B-8E46-162BA748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9CB2-F77F-436E-A1D3-0ADF6CC7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B85C-56FE-4FD1-A6B0-CF199440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35A3-E3DB-4751-9E68-1748CA53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9A238-3422-43E9-A844-E96EE0010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1E723-AD14-4DDA-9A7A-9522F384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7473-A861-4B02-A12A-F6333CD1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BF5F6-7273-4EA6-BCFA-21E250B2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D3DAF-A369-44CF-AD46-31F26047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D6DF6-ECC9-4F14-B9AD-935021FC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319A-DB40-4D5C-8301-166F4C85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0436-4403-4AB6-BDA0-EB829E803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52FB-9D20-4805-A176-02A53E75AD8B}" type="datetimeFigureOut">
              <a:rPr lang="en-US" smtClean="0"/>
              <a:t>09-Feb-22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5581-A0DE-4722-A88F-A6236353B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E0DA-91FA-4F4E-B4FA-EC5EB3CE7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2079-7E62-4DCF-8922-8884362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8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9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9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9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0D2D-BA26-431B-9865-E3B545C68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4306957"/>
            <a:ext cx="8494643" cy="2343214"/>
          </a:xfrm>
        </p:spPr>
        <p:txBody>
          <a:bodyPr anchor="ctr">
            <a:normAutofit/>
          </a:bodyPr>
          <a:lstStyle/>
          <a:p>
            <a:pPr algn="l"/>
            <a:r>
              <a:rPr lang="en-US" sz="2500" dirty="0">
                <a:solidFill>
                  <a:srgbClr val="FFFFFF"/>
                </a:solidFill>
              </a:rPr>
              <a:t>               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Expenditure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5E435-7CDC-4E92-B2A1-3804AD5AD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8535" y="1814982"/>
            <a:ext cx="11327549" cy="167081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58FA7D2-A0EB-4450-A720-368F21DF4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12218" flipH="1">
            <a:off x="13634454" y="3887941"/>
            <a:ext cx="305359" cy="2087426"/>
          </a:xfrm>
          <a:noFill/>
        </p:spPr>
        <p:txBody>
          <a:bodyPr anchor="t">
            <a:normAutofit/>
          </a:bodyPr>
          <a:lstStyle/>
          <a:p>
            <a:pPr algn="l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5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DAF44-C513-4EA5-B14C-B5B7DBA0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B4740-C271-4AE3-8E14-23DDE88E3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84148" cy="53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6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55DB2-6C12-41F3-B57C-70533F5D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6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E5D34-4B26-4299-8ABB-37D57B49F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BEB9D-AA48-4C76-9532-492FF0AEB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4"/>
            <a:ext cx="5499475" cy="503237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In the commencement new year our expenses in various heads vary in the, initial stage but as the business started our expense shoot up(as you cab see in second quarter.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In the third quarter our expenses dropped as compared to the previous quarter and in the fourth quarter our expenses began to rise.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Flow">
            <a:extLst>
              <a:ext uri="{FF2B5EF4-FFF2-40B4-BE49-F238E27FC236}">
                <a16:creationId xmlns:a16="http://schemas.microsoft.com/office/drawing/2014/main" id="{1FE73ACD-F5C2-4273-BB6F-C1863FE6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5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5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07B56-4BA4-48D8-A39C-45F06163D384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800" dirty="0"/>
              <a:t>Thank You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97012D4-0ADE-4D58-B46D-9AE9CFAF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F478B-9E42-4E9C-96C0-A274731D41A1}"/>
              </a:ext>
            </a:extLst>
          </p:cNvPr>
          <p:cNvSpPr txBox="1"/>
          <p:nvPr/>
        </p:nvSpPr>
        <p:spPr>
          <a:xfrm>
            <a:off x="1094095" y="851517"/>
            <a:ext cx="5238466" cy="127779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Team Member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20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Teamwork">
            <a:extLst>
              <a:ext uri="{FF2B5EF4-FFF2-40B4-BE49-F238E27FC236}">
                <a16:creationId xmlns:a16="http://schemas.microsoft.com/office/drawing/2014/main" id="{05D3372A-C029-401E-80B6-1E842208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7" y="2129311"/>
            <a:ext cx="3217333" cy="32173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AD8784-6BDD-4FBF-9A2D-4A884CD9DFDA}"/>
              </a:ext>
            </a:extLst>
          </p:cNvPr>
          <p:cNvSpPr/>
          <p:nvPr/>
        </p:nvSpPr>
        <p:spPr>
          <a:xfrm flipH="1">
            <a:off x="496823" y="2840343"/>
            <a:ext cx="545142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Mohit Kumar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Sumit Barua 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599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8A4E8-98FD-45BB-B56C-037371A7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 used for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64DF-BA1D-41F5-84B1-9A0C83B5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6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3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F19B-B239-4ACD-93D4-1A27D9AA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73EC6E-D449-4D54-918C-79F59E4D9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3701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92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45AA0-C535-4138-B6FA-DA10B2E2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Expenses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6ECEB0-1EA7-4D7B-9D1F-C922C4BB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42976"/>
            <a:ext cx="7225748" cy="39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4534B-B6D9-4B8F-B946-7FE62C5B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Source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E7068D2-BE1A-427C-824D-D28B3AFF1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6706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97F62-41BC-474D-8466-5FA22CC0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Expense By Month and Year 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2F8B16A-2812-4962-9859-BE43356E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43" y="1675227"/>
            <a:ext cx="94679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5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70F0A3E-EC60-4295-997E-D372FCAD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211419"/>
            <a:ext cx="5474323" cy="4431594"/>
          </a:xfrm>
          <a:prstGeom prst="rect">
            <a:avLst/>
          </a:prstGeom>
        </p:spPr>
      </p:pic>
      <p:sp>
        <p:nvSpPr>
          <p:cNvPr id="20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8D9A2-34A0-4AB6-BA1A-6DE95486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 dirty="0"/>
              <a:t>Total Expense by Phase</a:t>
            </a:r>
          </a:p>
        </p:txBody>
      </p:sp>
    </p:spTree>
    <p:extLst>
      <p:ext uri="{BB962C8B-B14F-4D97-AF65-F5344CB8AC3E}">
        <p14:creationId xmlns:p14="http://schemas.microsoft.com/office/powerpoint/2010/main" val="16871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3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C25B4-85C5-4267-971A-512036C8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410817"/>
            <a:ext cx="2954129" cy="301818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Quarter over Quarter % Total Expenses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C2C936AC-4B76-4A63-8C00-C6818BB12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54278"/>
            <a:ext cx="7188199" cy="47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136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              Expenditure Analysis</vt:lpstr>
      <vt:lpstr>PowerPoint Presentation</vt:lpstr>
      <vt:lpstr>Tool used for Visualization</vt:lpstr>
      <vt:lpstr>Table of Content </vt:lpstr>
      <vt:lpstr>Distribution of Expenses</vt:lpstr>
      <vt:lpstr>Data Source</vt:lpstr>
      <vt:lpstr>Total Expense By Month and Year  </vt:lpstr>
      <vt:lpstr>Total Expense by Phase</vt:lpstr>
      <vt:lpstr>Quarter over Quarter % Total Expenses</vt:lpstr>
      <vt:lpstr>Summary Table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Expenditure Analysis</dc:title>
  <dc:creator>Sumit barua</dc:creator>
  <cp:lastModifiedBy>Sumit barua</cp:lastModifiedBy>
  <cp:revision>2</cp:revision>
  <dcterms:created xsi:type="dcterms:W3CDTF">2021-10-29T07:27:49Z</dcterms:created>
  <dcterms:modified xsi:type="dcterms:W3CDTF">2022-02-08T20:12:59Z</dcterms:modified>
</cp:coreProperties>
</file>