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85EE5-2067-4AC1-BED1-819510530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DE1DE6-ABD8-48BC-A558-7D736460D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AF7A8C-641B-481E-BEC4-495C59B3C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5F76-1CB6-4ED4-B04A-C534A2BFBD40}" type="datetimeFigureOut">
              <a:rPr lang="es-419" smtClean="0"/>
              <a:t>11/1/2019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F43D6A-7860-4E7C-B572-C8FFE37E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886C3F-9F39-422B-89FE-FE44993B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9488-2BA0-4762-9854-554581490BA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468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28781-ECCE-4677-98D3-2F81CC32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639E60-47C0-4D27-A164-C9C4D00E6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EF5A9D-119C-4CF3-B6F5-E5EC1B2F4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5F76-1CB6-4ED4-B04A-C534A2BFBD40}" type="datetimeFigureOut">
              <a:rPr lang="es-419" smtClean="0"/>
              <a:t>11/1/2019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9E4929-F9C0-4606-B0B3-5C7BFD75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5D7513-AD5A-45EE-A813-A9C3FDCA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9488-2BA0-4762-9854-554581490BA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1401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C8A787-97B9-4B21-8F4D-1506075BE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019D22-AE29-4F50-A9D1-EC20B675B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CC07EB-C95F-4201-A9E4-F82948841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5F76-1CB6-4ED4-B04A-C534A2BFBD40}" type="datetimeFigureOut">
              <a:rPr lang="es-419" smtClean="0"/>
              <a:t>11/1/2019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253E04-D9C4-4A56-AC5C-2A3393D1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27B324-318F-48FF-A022-3E008A91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9488-2BA0-4762-9854-554581490BA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8508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F40C3-8ECB-4795-BF8E-0A4D2CE6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4ECC88-2539-48B8-B721-2C7EDDED5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388134-FFD1-411C-B06C-2D5472D3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5F76-1CB6-4ED4-B04A-C534A2BFBD40}" type="datetimeFigureOut">
              <a:rPr lang="es-419" smtClean="0"/>
              <a:t>11/1/2019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64BF31-1D66-4123-A40C-EC3A5709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66749D-9713-4182-BCC9-33574398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9488-2BA0-4762-9854-554581490BA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7607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DE773-AA45-4B51-9905-21F16A7F5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F683EB-10D3-41AB-8297-B3E3724B2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61858A-C378-4CFC-BCFF-4252F8D7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5F76-1CB6-4ED4-B04A-C534A2BFBD40}" type="datetimeFigureOut">
              <a:rPr lang="es-419" smtClean="0"/>
              <a:t>11/1/2019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78D437-4EF7-4BAE-82C9-A1A67B29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C65BF9-D110-451D-B6B6-BDB773FD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9488-2BA0-4762-9854-554581490BA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5625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523BE-E99E-44F0-A85B-83245D8B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BCC4DD-1D62-4304-B09F-CAB91D5B8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833D14-CCC5-4AB9-8F42-8F737F430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1FD841-1911-4257-B71A-A53C0176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5F76-1CB6-4ED4-B04A-C534A2BFBD40}" type="datetimeFigureOut">
              <a:rPr lang="es-419" smtClean="0"/>
              <a:t>11/1/2019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B3DA3C-20B0-4AC7-8469-1359105B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7CD75A-D45F-44AB-94F3-597171BD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9488-2BA0-4762-9854-554581490BA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8016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561D8-B57A-4350-9BDF-7CEACC90F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6166BC-3A11-41EE-8B69-673C466C1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27E3FA-A432-4E04-A567-7C1230DDA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649B71-C79F-4C8B-9B2F-7ECD0D611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1F6041-322D-4F2F-B255-2D384008A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A526FAF-98A2-44A4-BCB5-5C3A16A2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5F76-1CB6-4ED4-B04A-C534A2BFBD40}" type="datetimeFigureOut">
              <a:rPr lang="es-419" smtClean="0"/>
              <a:t>11/1/2019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C45D3-25D2-4746-A3E6-529F857D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45A133E-31A4-449F-8F80-575C073B2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9488-2BA0-4762-9854-554581490BA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8940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89FD1-A265-482E-B025-68AA92D8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7DDE136-7D9C-4548-AE62-2ED56EAD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5F76-1CB6-4ED4-B04A-C534A2BFBD40}" type="datetimeFigureOut">
              <a:rPr lang="es-419" smtClean="0"/>
              <a:t>11/1/2019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218AFC-46BC-46C3-B00F-7E23B451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A22D4F-3F75-4108-848A-BEF5291F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9488-2BA0-4762-9854-554581490BA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8581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0ADB888-24D8-4637-85E0-8F4CC5FB9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5F76-1CB6-4ED4-B04A-C534A2BFBD40}" type="datetimeFigureOut">
              <a:rPr lang="es-419" smtClean="0"/>
              <a:t>11/1/2019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F673DB8-4DA4-4568-8223-665E1F91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9AE13B-AFF2-45B5-A49F-D57F5D2D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9488-2BA0-4762-9854-554581490BA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2845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576FC-E78F-4E2B-AB04-3E23C248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34232D-43DB-40CF-BFBF-486456683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DB83DD-A7B6-4CCE-85C3-9AC0B3A12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61F92B-D82F-484A-AF1D-193253EB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5F76-1CB6-4ED4-B04A-C534A2BFBD40}" type="datetimeFigureOut">
              <a:rPr lang="es-419" smtClean="0"/>
              <a:t>11/1/2019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79D186-E714-4981-B844-010F4294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316408-8C90-4B63-9E4A-1934A03D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9488-2BA0-4762-9854-554581490BA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2416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FA0DD-52EC-4420-97B6-BD9519177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CB06468-C30D-446F-87B7-1FB33CAD7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434D0F-ACCC-4F3C-BC82-63CD2E8E4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413725-F170-464D-8C44-3C0FBAE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5F76-1CB6-4ED4-B04A-C534A2BFBD40}" type="datetimeFigureOut">
              <a:rPr lang="es-419" smtClean="0"/>
              <a:t>11/1/2019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7CC15B-6A9C-4BA7-BC03-9B5E90F3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DDAF3F-D041-4F5F-A9A5-1B80C865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59488-2BA0-4762-9854-554581490BA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5367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DBF1042-01A8-454F-A92A-2A6AC4E70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F2FC0C-8BAE-4405-AB68-0FCDF6F06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3B46DA-A3D5-48EE-889F-04927966F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45F76-1CB6-4ED4-B04A-C534A2BFBD40}" type="datetimeFigureOut">
              <a:rPr lang="es-419" smtClean="0"/>
              <a:t>11/1/2019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048C5A-AFA9-422D-B05D-6971DBFA0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77F92D-B68C-4DAA-87E6-EC65F2643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59488-2BA0-4762-9854-554581490BA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9281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C2997EE-0889-44C3-AC0D-18F26AC9A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DE78318-FA3A-48D7-9E68-4F8A148434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0"/>
          <a:stretch/>
        </p:blipFill>
        <p:spPr>
          <a:xfrm>
            <a:off x="5339302" y="4114162"/>
            <a:ext cx="6524827" cy="2419407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3DCE836-82C3-4F9C-9B5A-6CFBF36C23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5"/>
          <a:stretch/>
        </p:blipFill>
        <p:spPr>
          <a:xfrm>
            <a:off x="20" y="10"/>
            <a:ext cx="7503091" cy="6857990"/>
          </a:xfrm>
          <a:custGeom>
            <a:avLst/>
            <a:gdLst>
              <a:gd name="connsiteX0" fmla="*/ 0 w 7503111"/>
              <a:gd name="connsiteY0" fmla="*/ 0 h 6858000"/>
              <a:gd name="connsiteX1" fmla="*/ 677334 w 7503111"/>
              <a:gd name="connsiteY1" fmla="*/ 0 h 6858000"/>
              <a:gd name="connsiteX2" fmla="*/ 1168036 w 7503111"/>
              <a:gd name="connsiteY2" fmla="*/ 0 h 6858000"/>
              <a:gd name="connsiteX3" fmla="*/ 1205499 w 7503111"/>
              <a:gd name="connsiteY3" fmla="*/ 0 h 6858000"/>
              <a:gd name="connsiteX4" fmla="*/ 1647632 w 7503111"/>
              <a:gd name="connsiteY4" fmla="*/ 0 h 6858000"/>
              <a:gd name="connsiteX5" fmla="*/ 7215401 w 7503111"/>
              <a:gd name="connsiteY5" fmla="*/ 0 h 6858000"/>
              <a:gd name="connsiteX6" fmla="*/ 4041567 w 7503111"/>
              <a:gd name="connsiteY6" fmla="*/ 6852993 h 6858000"/>
              <a:gd name="connsiteX7" fmla="*/ 7503111 w 7503111"/>
              <a:gd name="connsiteY7" fmla="*/ 6852993 h 6858000"/>
              <a:gd name="connsiteX8" fmla="*/ 7503111 w 7503111"/>
              <a:gd name="connsiteY8" fmla="*/ 6852994 h 6858000"/>
              <a:gd name="connsiteX9" fmla="*/ 1647632 w 7503111"/>
              <a:gd name="connsiteY9" fmla="*/ 6852994 h 6858000"/>
              <a:gd name="connsiteX10" fmla="*/ 1647632 w 7503111"/>
              <a:gd name="connsiteY10" fmla="*/ 6858000 h 6858000"/>
              <a:gd name="connsiteX11" fmla="*/ 0 w 750311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03111" h="6858000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4041567" y="6852993"/>
                </a:lnTo>
                <a:lnTo>
                  <a:pt x="7503111" y="6852993"/>
                </a:lnTo>
                <a:lnTo>
                  <a:pt x="7503111" y="6852994"/>
                </a:lnTo>
                <a:lnTo>
                  <a:pt x="1647632" y="6852994"/>
                </a:lnTo>
                <a:lnTo>
                  <a:pt x="16476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28" name="Picture 4" descr="Logo empresa">
            <a:extLst>
              <a:ext uri="{FF2B5EF4-FFF2-40B4-BE49-F238E27FC236}">
                <a16:creationId xmlns:a16="http://schemas.microsoft.com/office/drawing/2014/main" id="{0D5110C5-8A9D-41AD-9767-5FE930C89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505" y="2169436"/>
            <a:ext cx="5077849" cy="143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4E20BAF9-8473-4118-B5FA-DE1D6C716B23}"/>
              </a:ext>
            </a:extLst>
          </p:cNvPr>
          <p:cNvSpPr/>
          <p:nvPr/>
        </p:nvSpPr>
        <p:spPr>
          <a:xfrm rot="6871921">
            <a:off x="7688462" y="-312366"/>
            <a:ext cx="1826508" cy="389572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D5D39E0-9EAD-4689-9DA4-AC9BFD3956D4}"/>
              </a:ext>
            </a:extLst>
          </p:cNvPr>
          <p:cNvSpPr/>
          <p:nvPr/>
        </p:nvSpPr>
        <p:spPr>
          <a:xfrm>
            <a:off x="7226137" y="-2961"/>
            <a:ext cx="4965843" cy="1652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DA0B63C-66A5-4E00-ACDC-2184756C863F}"/>
              </a:ext>
            </a:extLst>
          </p:cNvPr>
          <p:cNvSpPr/>
          <p:nvPr/>
        </p:nvSpPr>
        <p:spPr>
          <a:xfrm>
            <a:off x="7050640" y="-4074"/>
            <a:ext cx="5187739" cy="13344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DASHBOARD TABLEAU WEB PORTAL</a:t>
            </a:r>
          </a:p>
        </p:txBody>
      </p:sp>
    </p:spTree>
    <p:extLst>
      <p:ext uri="{BB962C8B-B14F-4D97-AF65-F5344CB8AC3E}">
        <p14:creationId xmlns:p14="http://schemas.microsoft.com/office/powerpoint/2010/main" val="25088630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CEE3FF3066E94EA2E231F87F4A29DB" ma:contentTypeVersion="6" ma:contentTypeDescription="Crear nuevo documento." ma:contentTypeScope="" ma:versionID="09fd0ae6cf702e67f25b3b40789c4a70">
  <xsd:schema xmlns:xsd="http://www.w3.org/2001/XMLSchema" xmlns:xs="http://www.w3.org/2001/XMLSchema" xmlns:p="http://schemas.microsoft.com/office/2006/metadata/properties" xmlns:ns2="81128c71-8ea5-4398-aa9f-1eadf9a63def" targetNamespace="http://schemas.microsoft.com/office/2006/metadata/properties" ma:root="true" ma:fieldsID="35c30d18ce9dcfaceed981b732474aed" ns2:_="">
    <xsd:import namespace="81128c71-8ea5-4398-aa9f-1eadf9a63d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128c71-8ea5-4398-aa9f-1eadf9a63d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D44177-0F85-428D-BDE9-64DF5C9E0B06}"/>
</file>

<file path=customXml/itemProps2.xml><?xml version="1.0" encoding="utf-8"?>
<ds:datastoreItem xmlns:ds="http://schemas.openxmlformats.org/officeDocument/2006/customXml" ds:itemID="{D249EC16-5B5E-4FF8-A0BF-063E60AF7C5D}"/>
</file>

<file path=customXml/itemProps3.xml><?xml version="1.0" encoding="utf-8"?>
<ds:datastoreItem xmlns:ds="http://schemas.openxmlformats.org/officeDocument/2006/customXml" ds:itemID="{767DCFFA-6555-4B37-B375-BC2B904CA2AD}"/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Nicolas Atala</dc:creator>
  <cp:lastModifiedBy>Nicolas Atala</cp:lastModifiedBy>
  <cp:revision>2</cp:revision>
  <dcterms:created xsi:type="dcterms:W3CDTF">2019-01-11T14:13:08Z</dcterms:created>
  <dcterms:modified xsi:type="dcterms:W3CDTF">2019-01-11T14:26:18Z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0x010100A0CEE3FF3066E94EA2E231F87F4A29DB</vt:lpwstr>
  </property>
</Properties>
</file>