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4C553-1434-48DA-8989-24B94B93730A}" v="386" dt="2018-07-30T18:59:4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uch Rothkoff" userId="7e913a98-7ab1-4565-a82e-3a080311cbd0" providerId="ADAL" clId="{A8D4C553-1434-48DA-8989-24B94B93730A}"/>
    <pc:docChg chg="undo custSel modSld">
      <pc:chgData name="Baruch Rothkoff" userId="7e913a98-7ab1-4565-a82e-3a080311cbd0" providerId="ADAL" clId="{A8D4C553-1434-48DA-8989-24B94B93730A}" dt="2018-07-30T18:59:42.368" v="385" actId="1076"/>
      <pc:docMkLst>
        <pc:docMk/>
      </pc:docMkLst>
      <pc:sldChg chg="addSp delSp modSp">
        <pc:chgData name="Baruch Rothkoff" userId="7e913a98-7ab1-4565-a82e-3a080311cbd0" providerId="ADAL" clId="{A8D4C553-1434-48DA-8989-24B94B93730A}" dt="2018-07-30T18:59:42.368" v="385" actId="1076"/>
        <pc:sldMkLst>
          <pc:docMk/>
          <pc:sldMk cId="2027740208" sldId="256"/>
        </pc:sldMkLst>
        <pc:spChg chg="add mod">
          <ac:chgData name="Baruch Rothkoff" userId="7e913a98-7ab1-4565-a82e-3a080311cbd0" providerId="ADAL" clId="{A8D4C553-1434-48DA-8989-24B94B93730A}" dt="2018-07-30T18:59:42.368" v="385" actId="1076"/>
          <ac:spMkLst>
            <pc:docMk/>
            <pc:sldMk cId="2027740208" sldId="256"/>
            <ac:spMk id="4" creationId="{780A4391-CB1E-4BF0-B63C-19ACA5DF4669}"/>
          </ac:spMkLst>
        </pc:spChg>
        <pc:spChg chg="add mod">
          <ac:chgData name="Baruch Rothkoff" userId="7e913a98-7ab1-4565-a82e-3a080311cbd0" providerId="ADAL" clId="{A8D4C553-1434-48DA-8989-24B94B93730A}" dt="2018-07-30T18:59:35.049" v="384" actId="1076"/>
          <ac:spMkLst>
            <pc:docMk/>
            <pc:sldMk cId="2027740208" sldId="256"/>
            <ac:spMk id="5" creationId="{E7E63361-0E3F-4DC7-9425-D4DBE4B54830}"/>
          </ac:spMkLst>
        </pc:spChg>
        <pc:spChg chg="add mod">
          <ac:chgData name="Baruch Rothkoff" userId="7e913a98-7ab1-4565-a82e-3a080311cbd0" providerId="ADAL" clId="{A8D4C553-1434-48DA-8989-24B94B93730A}" dt="2018-07-30T18:59:28.988" v="383" actId="1076"/>
          <ac:spMkLst>
            <pc:docMk/>
            <pc:sldMk cId="2027740208" sldId="256"/>
            <ac:spMk id="6" creationId="{5EFF6A58-A364-4807-BFC4-4A19D63BCE7E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7" creationId="{7E34281C-CA9D-4335-8EA5-06F5EB693A8E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8" creationId="{EF8E8EBB-C36C-4C94-AB72-ED18FA18FC49}"/>
          </ac:spMkLst>
        </pc:spChg>
        <pc:spChg chg="add mod">
          <ac:chgData name="Baruch Rothkoff" userId="7e913a98-7ab1-4565-a82e-3a080311cbd0" providerId="ADAL" clId="{A8D4C553-1434-48DA-8989-24B94B93730A}" dt="2018-07-30T18:58:42.358" v="372" actId="164"/>
          <ac:spMkLst>
            <pc:docMk/>
            <pc:sldMk cId="2027740208" sldId="256"/>
            <ac:spMk id="9" creationId="{D18B4771-5C93-4D78-934C-017CB92A3919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0" creationId="{C2C26CC8-F938-4AA8-9403-D6B897B6C50B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1" creationId="{9EE2E263-B4F1-4B33-8DB8-EA516E54B07B}"/>
          </ac:spMkLst>
        </pc:spChg>
        <pc:spChg chg="add mod">
          <ac:chgData name="Baruch Rothkoff" userId="7e913a98-7ab1-4565-a82e-3a080311cbd0" providerId="ADAL" clId="{A8D4C553-1434-48DA-8989-24B94B93730A}" dt="2018-07-30T18:58:35.154" v="371" actId="164"/>
          <ac:spMkLst>
            <pc:docMk/>
            <pc:sldMk cId="2027740208" sldId="256"/>
            <ac:spMk id="12" creationId="{17AB0392-27F6-4D6C-999D-802599809528}"/>
          </ac:spMkLst>
        </pc:spChg>
        <pc:spChg chg="add mod">
          <ac:chgData name="Baruch Rothkoff" userId="7e913a98-7ab1-4565-a82e-3a080311cbd0" providerId="ADAL" clId="{A8D4C553-1434-48DA-8989-24B94B93730A}" dt="2018-07-30T18:58:19.171" v="369" actId="1076"/>
          <ac:spMkLst>
            <pc:docMk/>
            <pc:sldMk cId="2027740208" sldId="256"/>
            <ac:spMk id="13" creationId="{0B9EAF10-D11B-43C9-B6BC-C803725EC1C6}"/>
          </ac:spMkLst>
        </pc:spChg>
        <pc:spChg chg="add mod">
          <ac:chgData name="Baruch Rothkoff" userId="7e913a98-7ab1-4565-a82e-3a080311cbd0" providerId="ADAL" clId="{A8D4C553-1434-48DA-8989-24B94B93730A}" dt="2018-07-30T18:58:06.367" v="368" actId="1076"/>
          <ac:spMkLst>
            <pc:docMk/>
            <pc:sldMk cId="2027740208" sldId="256"/>
            <ac:spMk id="14" creationId="{205AC97B-CB36-4A90-BB4C-B1EE715BA89C}"/>
          </ac:spMkLst>
        </pc:spChg>
        <pc:spChg chg="add mod">
          <ac:chgData name="Baruch Rothkoff" userId="7e913a98-7ab1-4565-a82e-3a080311cbd0" providerId="ADAL" clId="{A8D4C553-1434-48DA-8989-24B94B93730A}" dt="2018-07-30T18:58:24.458" v="370" actId="1076"/>
          <ac:spMkLst>
            <pc:docMk/>
            <pc:sldMk cId="2027740208" sldId="256"/>
            <ac:spMk id="15" creationId="{FB22BB1F-F537-482B-8E85-688739725DEB}"/>
          </ac:spMkLst>
        </pc:spChg>
        <pc:spChg chg="add mod">
          <ac:chgData name="Baruch Rothkoff" userId="7e913a98-7ab1-4565-a82e-3a080311cbd0" providerId="ADAL" clId="{A8D4C553-1434-48DA-8989-24B94B93730A}" dt="2018-07-30T18:57:58.928" v="367" actId="1076"/>
          <ac:spMkLst>
            <pc:docMk/>
            <pc:sldMk cId="2027740208" sldId="256"/>
            <ac:spMk id="16" creationId="{2759ABD3-6EB2-4845-AFC6-7AA989914E3D}"/>
          </ac:spMkLst>
        </pc:spChg>
        <pc:spChg chg="add del mod">
          <ac:chgData name="Baruch Rothkoff" userId="7e913a98-7ab1-4565-a82e-3a080311cbd0" providerId="ADAL" clId="{A8D4C553-1434-48DA-8989-24B94B93730A}" dt="2018-07-30T18:50:07.258" v="123" actId="478"/>
          <ac:spMkLst>
            <pc:docMk/>
            <pc:sldMk cId="2027740208" sldId="256"/>
            <ac:spMk id="17" creationId="{9FBF78F2-17B3-4F28-A75B-B1D535A198A7}"/>
          </ac:spMkLst>
        </pc:spChg>
        <pc:grpChg chg="add mod">
          <ac:chgData name="Baruch Rothkoff" userId="7e913a98-7ab1-4565-a82e-3a080311cbd0" providerId="ADAL" clId="{A8D4C553-1434-48DA-8989-24B94B93730A}" dt="2018-07-30T18:59:24.973" v="382" actId="1076"/>
          <ac:grpSpMkLst>
            <pc:docMk/>
            <pc:sldMk cId="2027740208" sldId="256"/>
            <ac:grpSpMk id="80" creationId="{B0C7D143-DDC0-4574-B9E4-2664570B7E7F}"/>
          </ac:grpSpMkLst>
        </pc:grpChg>
        <pc:grpChg chg="add mod">
          <ac:chgData name="Baruch Rothkoff" userId="7e913a98-7ab1-4565-a82e-3a080311cbd0" providerId="ADAL" clId="{A8D4C553-1434-48DA-8989-24B94B93730A}" dt="2018-07-30T18:59:17.070" v="381" actId="1076"/>
          <ac:grpSpMkLst>
            <pc:docMk/>
            <pc:sldMk cId="2027740208" sldId="256"/>
            <ac:grpSpMk id="81" creationId="{DCC0C1AD-CA5E-4444-9481-1A3FEB3DE458}"/>
          </ac:grpSpMkLst>
        </pc:grpChg>
        <pc:cxnChg chg="add mod">
          <ac:chgData name="Baruch Rothkoff" userId="7e913a98-7ab1-4565-a82e-3a080311cbd0" providerId="ADAL" clId="{A8D4C553-1434-48DA-8989-24B94B93730A}" dt="2018-07-30T18:59:42.368" v="385" actId="1076"/>
          <ac:cxnSpMkLst>
            <pc:docMk/>
            <pc:sldMk cId="2027740208" sldId="256"/>
            <ac:cxnSpMk id="19" creationId="{8C8D4AFA-00CA-44E5-9C99-6F4AF4F7ECF8}"/>
          </ac:cxnSpMkLst>
        </pc:cxnChg>
        <pc:cxnChg chg="add mod">
          <ac:chgData name="Baruch Rothkoff" userId="7e913a98-7ab1-4565-a82e-3a080311cbd0" providerId="ADAL" clId="{A8D4C553-1434-48DA-8989-24B94B93730A}" dt="2018-07-30T18:59:42.368" v="385" actId="1076"/>
          <ac:cxnSpMkLst>
            <pc:docMk/>
            <pc:sldMk cId="2027740208" sldId="256"/>
            <ac:cxnSpMk id="20" creationId="{7A905ED9-34B2-4541-B162-04B113A5B3DA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3" creationId="{D9B0C37E-5A15-402A-B3A9-6E31744FD41B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6" creationId="{739F9C4D-FE69-49E2-B263-43B4E19966F4}"/>
          </ac:cxnSpMkLst>
        </pc:cxnChg>
        <pc:cxnChg chg="add mod">
          <ac:chgData name="Baruch Rothkoff" userId="7e913a98-7ab1-4565-a82e-3a080311cbd0" providerId="ADAL" clId="{A8D4C553-1434-48DA-8989-24B94B93730A}" dt="2018-07-30T18:59:35.049" v="384" actId="1076"/>
          <ac:cxnSpMkLst>
            <pc:docMk/>
            <pc:sldMk cId="2027740208" sldId="256"/>
            <ac:cxnSpMk id="29" creationId="{3F7A8051-F390-4235-8D0B-2BD8B1EE4826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2" creationId="{40441BB2-4CB7-41F8-ABEC-B29174A1CB08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5" creationId="{F2A3983F-E217-4ACC-B2B6-2E5B903B68F6}"/>
          </ac:cxnSpMkLst>
        </pc:cxnChg>
        <pc:cxnChg chg="add mod">
          <ac:chgData name="Baruch Rothkoff" userId="7e913a98-7ab1-4565-a82e-3a080311cbd0" providerId="ADAL" clId="{A8D4C553-1434-48DA-8989-24B94B93730A}" dt="2018-07-30T18:59:28.988" v="383" actId="1076"/>
          <ac:cxnSpMkLst>
            <pc:docMk/>
            <pc:sldMk cId="2027740208" sldId="256"/>
            <ac:cxnSpMk id="38" creationId="{D728D900-8E69-4951-9A5F-3B6E4F3768D6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1" creationId="{60B731B0-F9D7-432B-B366-C2AD62A34C2F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4" creationId="{27146BB0-8B4A-4A7B-98E5-574D15DC95BC}"/>
          </ac:cxnSpMkLst>
        </pc:cxnChg>
        <pc:cxnChg chg="add mod">
          <ac:chgData name="Baruch Rothkoff" userId="7e913a98-7ab1-4565-a82e-3a080311cbd0" providerId="ADAL" clId="{A8D4C553-1434-48DA-8989-24B94B93730A}" dt="2018-07-30T18:59:17.070" v="381" actId="1076"/>
          <ac:cxnSpMkLst>
            <pc:docMk/>
            <pc:sldMk cId="2027740208" sldId="256"/>
            <ac:cxnSpMk id="47" creationId="{B4FE3A7D-D3C3-49E3-8575-35947D2B02CA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0" creationId="{02DA8BEE-9C43-413B-A053-A5EEC9419940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3" creationId="{05D6A76B-AB21-4E5A-883B-775FD432BE0F}"/>
          </ac:cxnSpMkLst>
        </pc:cxnChg>
        <pc:cxnChg chg="add mod">
          <ac:chgData name="Baruch Rothkoff" userId="7e913a98-7ab1-4565-a82e-3a080311cbd0" providerId="ADAL" clId="{A8D4C553-1434-48DA-8989-24B94B93730A}" dt="2018-07-30T18:59:24.973" v="382" actId="1076"/>
          <ac:cxnSpMkLst>
            <pc:docMk/>
            <pc:sldMk cId="2027740208" sldId="256"/>
            <ac:cxnSpMk id="56" creationId="{38F83D34-04F9-439A-8C9B-1B4D6F2C4127}"/>
          </ac:cxnSpMkLst>
        </pc:cxnChg>
        <pc:cxnChg chg="add mod">
          <ac:chgData name="Baruch Rothkoff" userId="7e913a98-7ab1-4565-a82e-3a080311cbd0" providerId="ADAL" clId="{A8D4C553-1434-48DA-8989-24B94B93730A}" dt="2018-07-30T18:58:06.367" v="368" actId="1076"/>
          <ac:cxnSpMkLst>
            <pc:docMk/>
            <pc:sldMk cId="2027740208" sldId="256"/>
            <ac:cxnSpMk id="59" creationId="{4B3422B0-1F75-4BB6-A041-D50AB582996B}"/>
          </ac:cxnSpMkLst>
        </pc:cxnChg>
        <pc:cxnChg chg="add mod">
          <ac:chgData name="Baruch Rothkoff" userId="7e913a98-7ab1-4565-a82e-3a080311cbd0" providerId="ADAL" clId="{A8D4C553-1434-48DA-8989-24B94B93730A}" dt="2018-07-30T18:58:24.458" v="370" actId="1076"/>
          <ac:cxnSpMkLst>
            <pc:docMk/>
            <pc:sldMk cId="2027740208" sldId="256"/>
            <ac:cxnSpMk id="62" creationId="{6BC83115-56DB-4537-9991-8D97C040F6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5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0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9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3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3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8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6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18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78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1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C860-CF87-4DBF-B320-3C89D9475BFB}" type="datetimeFigureOut">
              <a:rPr lang="he-IL" smtClean="0"/>
              <a:t>י"ט/אב/תשע"ח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2FD9-045B-4DE9-A148-0C34203763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2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0A4391-CB1E-4BF0-B63C-19ACA5DF4669}"/>
              </a:ext>
            </a:extLst>
          </p:cNvPr>
          <p:cNvSpPr/>
          <p:nvPr/>
        </p:nvSpPr>
        <p:spPr>
          <a:xfrm>
            <a:off x="2446020" y="156208"/>
            <a:ext cx="1965960" cy="1127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BMP File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7E63361-0E3F-4DC7-9425-D4DBE4B54830}"/>
              </a:ext>
            </a:extLst>
          </p:cNvPr>
          <p:cNvSpPr/>
          <p:nvPr/>
        </p:nvSpPr>
        <p:spPr>
          <a:xfrm>
            <a:off x="486411" y="2545079"/>
            <a:ext cx="1965960" cy="1127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Y’CbCr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EFF6A58-A364-4807-BFC4-4A19D63BCE7E}"/>
              </a:ext>
            </a:extLst>
          </p:cNvPr>
          <p:cNvSpPr/>
          <p:nvPr/>
        </p:nvSpPr>
        <p:spPr>
          <a:xfrm>
            <a:off x="4418330" y="2545079"/>
            <a:ext cx="1965960" cy="112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RGB Image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DCC0C1AD-CA5E-4444-9481-1A3FEB3DE458}"/>
              </a:ext>
            </a:extLst>
          </p:cNvPr>
          <p:cNvGrpSpPr/>
          <p:nvPr/>
        </p:nvGrpSpPr>
        <p:grpSpPr>
          <a:xfrm>
            <a:off x="6348" y="5067300"/>
            <a:ext cx="2926081" cy="533400"/>
            <a:chOff x="0" y="3665220"/>
            <a:chExt cx="2926081" cy="533400"/>
          </a:xfrm>
        </p:grpSpPr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7E34281C-CA9D-4335-8EA5-06F5EB693A8E}"/>
                </a:ext>
              </a:extLst>
            </p:cNvPr>
            <p:cNvSpPr/>
            <p:nvPr/>
          </p:nvSpPr>
          <p:spPr>
            <a:xfrm>
              <a:off x="0" y="3665220"/>
              <a:ext cx="830580" cy="533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F8E8EBB-C36C-4C94-AB72-ED18FA18FC49}"/>
                </a:ext>
              </a:extLst>
            </p:cNvPr>
            <p:cNvSpPr/>
            <p:nvPr/>
          </p:nvSpPr>
          <p:spPr>
            <a:xfrm>
              <a:off x="1047751" y="3665220"/>
              <a:ext cx="8305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Cb</a:t>
              </a:r>
              <a:r>
                <a:rPr lang="en-US" sz="1400" dirty="0">
                  <a:solidFill>
                    <a:schemeClr val="tx1"/>
                  </a:solidFill>
                </a:rPr>
                <a:t>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D18B4771-5C93-4D78-934C-017CB92A3919}"/>
                </a:ext>
              </a:extLst>
            </p:cNvPr>
            <p:cNvSpPr/>
            <p:nvPr/>
          </p:nvSpPr>
          <p:spPr>
            <a:xfrm>
              <a:off x="2095501" y="3665220"/>
              <a:ext cx="83058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קבוצה 79">
            <a:extLst>
              <a:ext uri="{FF2B5EF4-FFF2-40B4-BE49-F238E27FC236}">
                <a16:creationId xmlns:a16="http://schemas.microsoft.com/office/drawing/2014/main" id="{B0C7D143-DDC0-4574-B9E4-2664570B7E7F}"/>
              </a:ext>
            </a:extLst>
          </p:cNvPr>
          <p:cNvGrpSpPr/>
          <p:nvPr/>
        </p:nvGrpSpPr>
        <p:grpSpPr>
          <a:xfrm>
            <a:off x="3925569" y="5067300"/>
            <a:ext cx="2926080" cy="533400"/>
            <a:chOff x="3931920" y="3642360"/>
            <a:chExt cx="2926080" cy="533400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2C26CC8-F938-4AA8-9403-D6B897B6C50B}"/>
                </a:ext>
              </a:extLst>
            </p:cNvPr>
            <p:cNvSpPr/>
            <p:nvPr/>
          </p:nvSpPr>
          <p:spPr>
            <a:xfrm>
              <a:off x="3931920" y="3642360"/>
              <a:ext cx="830580" cy="53340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EE2E263-B4F1-4B33-8DB8-EA516E54B07B}"/>
                </a:ext>
              </a:extLst>
            </p:cNvPr>
            <p:cNvSpPr/>
            <p:nvPr/>
          </p:nvSpPr>
          <p:spPr>
            <a:xfrm>
              <a:off x="4979670" y="3642360"/>
              <a:ext cx="830580" cy="5334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7AB0392-27F6-4D6C-999D-802599809528}"/>
                </a:ext>
              </a:extLst>
            </p:cNvPr>
            <p:cNvSpPr/>
            <p:nvPr/>
          </p:nvSpPr>
          <p:spPr>
            <a:xfrm>
              <a:off x="6027420" y="3642360"/>
              <a:ext cx="830580" cy="5334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83000">
                  <a:schemeClr val="bg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 image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מלבן 12">
            <a:extLst>
              <a:ext uri="{FF2B5EF4-FFF2-40B4-BE49-F238E27FC236}">
                <a16:creationId xmlns:a16="http://schemas.microsoft.com/office/drawing/2014/main" id="{0B9EAF10-D11B-43C9-B6BC-C803725EC1C6}"/>
              </a:ext>
            </a:extLst>
          </p:cNvPr>
          <p:cNvSpPr/>
          <p:nvPr/>
        </p:nvSpPr>
        <p:spPr>
          <a:xfrm>
            <a:off x="486411" y="7559041"/>
            <a:ext cx="1965960" cy="1127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Downsampled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05AC97B-CB36-4A90-BB4C-B1EE715BA89C}"/>
              </a:ext>
            </a:extLst>
          </p:cNvPr>
          <p:cNvSpPr/>
          <p:nvPr/>
        </p:nvSpPr>
        <p:spPr>
          <a:xfrm>
            <a:off x="4405630" y="7559041"/>
            <a:ext cx="1965960" cy="1127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Downsampled</a:t>
            </a:r>
            <a:r>
              <a:rPr lang="en-US" dirty="0">
                <a:solidFill>
                  <a:schemeClr val="tx1"/>
                </a:solidFill>
              </a:rPr>
              <a:t>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B22BB1F-F537-482B-8E85-688739725DEB}"/>
              </a:ext>
            </a:extLst>
          </p:cNvPr>
          <p:cNvSpPr/>
          <p:nvPr/>
        </p:nvSpPr>
        <p:spPr>
          <a:xfrm>
            <a:off x="473709" y="10698480"/>
            <a:ext cx="1965960" cy="1127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Image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759ABD3-6EB2-4845-AFC6-7AA989914E3D}"/>
              </a:ext>
            </a:extLst>
          </p:cNvPr>
          <p:cNvSpPr/>
          <p:nvPr/>
        </p:nvSpPr>
        <p:spPr>
          <a:xfrm>
            <a:off x="4418330" y="10698481"/>
            <a:ext cx="1965960" cy="1127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Image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9" name="מחבר: מעוקל 18">
            <a:extLst>
              <a:ext uri="{FF2B5EF4-FFF2-40B4-BE49-F238E27FC236}">
                <a16:creationId xmlns:a16="http://schemas.microsoft.com/office/drawing/2014/main" id="{8C8D4AFA-00CA-44E5-9C99-6F4AF4F7EC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784600" y="928368"/>
            <a:ext cx="1261111" cy="1972310"/>
          </a:xfrm>
          <a:prstGeom prst="curvedConnector3">
            <a:avLst/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: מעוקל 19">
            <a:extLst>
              <a:ext uri="{FF2B5EF4-FFF2-40B4-BE49-F238E27FC236}">
                <a16:creationId xmlns:a16="http://schemas.microsoft.com/office/drawing/2014/main" id="{7A905ED9-34B2-4541-B162-04B113A5B3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818641" y="934719"/>
            <a:ext cx="1261111" cy="195960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מחבר: מעוקל 22">
            <a:extLst>
              <a:ext uri="{FF2B5EF4-FFF2-40B4-BE49-F238E27FC236}">
                <a16:creationId xmlns:a16="http://schemas.microsoft.com/office/drawing/2014/main" id="{D9B0C37E-5A15-402A-B3A9-6E31744FD41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1296035" y="3846195"/>
            <a:ext cx="1394461" cy="1047748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: מעוקל 25">
            <a:extLst>
              <a:ext uri="{FF2B5EF4-FFF2-40B4-BE49-F238E27FC236}">
                <a16:creationId xmlns:a16="http://schemas.microsoft.com/office/drawing/2014/main" id="{739F9C4D-FE69-49E2-B263-43B4E19966F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72160" y="4370068"/>
            <a:ext cx="1394461" cy="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3F7A8051-F390-4235-8D0B-2BD8B1EE482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48285" y="3846193"/>
            <a:ext cx="1394461" cy="1047753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40441BB2-4CB7-41F8-ABEC-B29174A1CB0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173855" y="3839844"/>
            <a:ext cx="1394461" cy="106045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מחבר: מעוקל 34">
            <a:extLst>
              <a:ext uri="{FF2B5EF4-FFF2-40B4-BE49-F238E27FC236}">
                <a16:creationId xmlns:a16="http://schemas.microsoft.com/office/drawing/2014/main" id="{F2A3983F-E217-4ACC-B2B6-2E5B903B68F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697730" y="4363719"/>
            <a:ext cx="1394461" cy="1270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מחבר: מעוקל 37">
            <a:extLst>
              <a:ext uri="{FF2B5EF4-FFF2-40B4-BE49-F238E27FC236}">
                <a16:creationId xmlns:a16="http://schemas.microsoft.com/office/drawing/2014/main" id="{D728D900-8E69-4951-9A5F-3B6E4F376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221604" y="3852544"/>
            <a:ext cx="1394461" cy="103504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: מעוקל 40">
            <a:extLst>
              <a:ext uri="{FF2B5EF4-FFF2-40B4-BE49-F238E27FC236}">
                <a16:creationId xmlns:a16="http://schemas.microsoft.com/office/drawing/2014/main" id="{60B731B0-F9D7-432B-B366-C2AD62A34C2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014095" y="6055996"/>
            <a:ext cx="1958341" cy="1047748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27146BB0-8B4A-4A7B-98E5-574D15DC95B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490220" y="6579869"/>
            <a:ext cx="1958341" cy="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מחבר: מעוקל 46">
            <a:extLst>
              <a:ext uri="{FF2B5EF4-FFF2-40B4-BE49-F238E27FC236}">
                <a16:creationId xmlns:a16="http://schemas.microsoft.com/office/drawing/2014/main" id="{B4FE3A7D-D3C3-49E3-8575-35947D2B02C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-33656" y="6055993"/>
            <a:ext cx="1958341" cy="1047753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02DA8BEE-9C43-413B-A053-A5EEC941994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3885564" y="6055994"/>
            <a:ext cx="1958341" cy="104775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מחבר: מעוקל 52">
            <a:extLst>
              <a:ext uri="{FF2B5EF4-FFF2-40B4-BE49-F238E27FC236}">
                <a16:creationId xmlns:a16="http://schemas.microsoft.com/office/drawing/2014/main" id="{05D6A76B-AB21-4E5A-883B-775FD432BE0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4409439" y="6579869"/>
            <a:ext cx="1958341" cy="1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מחבר: מעוקל 55">
            <a:extLst>
              <a:ext uri="{FF2B5EF4-FFF2-40B4-BE49-F238E27FC236}">
                <a16:creationId xmlns:a16="http://schemas.microsoft.com/office/drawing/2014/main" id="{38F83D34-04F9-439A-8C9B-1B4D6F2C412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933315" y="6055996"/>
            <a:ext cx="1958341" cy="1047749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מחבר: מעוקל 58">
            <a:extLst>
              <a:ext uri="{FF2B5EF4-FFF2-40B4-BE49-F238E27FC236}">
                <a16:creationId xmlns:a16="http://schemas.microsoft.com/office/drawing/2014/main" id="{4B3422B0-1F75-4BB6-A041-D50AB582996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4389120" y="9686291"/>
            <a:ext cx="2011680" cy="12700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מחבר: מעוקל 61">
            <a:extLst>
              <a:ext uri="{FF2B5EF4-FFF2-40B4-BE49-F238E27FC236}">
                <a16:creationId xmlns:a16="http://schemas.microsoft.com/office/drawing/2014/main" id="{6BC83115-56DB-4537-9991-8D97C040F68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457201" y="9686289"/>
            <a:ext cx="2011679" cy="12702"/>
          </a:xfrm>
          <a:prstGeom prst="curvedConnector3">
            <a:avLst>
              <a:gd name="adj1" fmla="val 50000"/>
            </a:avLst>
          </a:prstGeom>
          <a:ln w="2540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מלבן 1">
            <a:extLst>
              <a:ext uri="{FF2B5EF4-FFF2-40B4-BE49-F238E27FC236}">
                <a16:creationId xmlns:a16="http://schemas.microsoft.com/office/drawing/2014/main" id="{AB657459-F094-4DAC-BC36-5C503E6B6F70}"/>
              </a:ext>
            </a:extLst>
          </p:cNvPr>
          <p:cNvSpPr/>
          <p:nvPr/>
        </p:nvSpPr>
        <p:spPr>
          <a:xfrm>
            <a:off x="748058" y="161186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RGB_to_YCbCr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2F7F2B0-60EF-45C5-93DE-C74011798D8E}"/>
              </a:ext>
            </a:extLst>
          </p:cNvPr>
          <p:cNvSpPr/>
          <p:nvPr/>
        </p:nvSpPr>
        <p:spPr>
          <a:xfrm>
            <a:off x="571147" y="4556758"/>
            <a:ext cx="1848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seperate_y_cb_cr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0290285-CF14-447B-AF15-7560CB398067}"/>
              </a:ext>
            </a:extLst>
          </p:cNvPr>
          <p:cNvSpPr/>
          <p:nvPr/>
        </p:nvSpPr>
        <p:spPr>
          <a:xfrm>
            <a:off x="2133612" y="124253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get_bitmap_from_bmp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08CD3C0-EAA1-4DDF-A511-C7FDD6040008}"/>
              </a:ext>
            </a:extLst>
          </p:cNvPr>
          <p:cNvSpPr/>
          <p:nvPr/>
        </p:nvSpPr>
        <p:spPr>
          <a:xfrm>
            <a:off x="4340859" y="46159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seperate_y_cb_cr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404B4985-17D6-4B3A-AEA1-61D87E58A840}"/>
              </a:ext>
            </a:extLst>
          </p:cNvPr>
          <p:cNvSpPr/>
          <p:nvPr/>
        </p:nvSpPr>
        <p:spPr>
          <a:xfrm>
            <a:off x="1184223" y="5951219"/>
            <a:ext cx="169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CbCr_Upsample</a:t>
            </a:r>
            <a:endParaRPr lang="en-US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3ED6CFE6-BCBF-4EB5-9515-EC069FD99FF1}"/>
              </a:ext>
            </a:extLst>
          </p:cNvPr>
          <p:cNvSpPr/>
          <p:nvPr/>
        </p:nvSpPr>
        <p:spPr>
          <a:xfrm>
            <a:off x="4966090" y="599920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CbCr_Upsample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A9FCD76-6CD2-4E84-A9F3-0B3BF8B1E60D}"/>
              </a:ext>
            </a:extLst>
          </p:cNvPr>
          <p:cNvSpPr/>
          <p:nvPr/>
        </p:nvSpPr>
        <p:spPr>
          <a:xfrm>
            <a:off x="924761" y="561058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YCbCr_Downsample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2D556180-B410-4A57-AD8B-01521FE3EEA2}"/>
              </a:ext>
            </a:extLst>
          </p:cNvPr>
          <p:cNvSpPr/>
          <p:nvPr/>
        </p:nvSpPr>
        <p:spPr>
          <a:xfrm>
            <a:off x="4807054" y="562524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YCbCr_Downsample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7F1113E4-6E4A-4616-A1A3-A0717479EC75}"/>
              </a:ext>
            </a:extLst>
          </p:cNvPr>
          <p:cNvSpPr/>
          <p:nvPr/>
        </p:nvSpPr>
        <p:spPr>
          <a:xfrm>
            <a:off x="285387" y="695705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concatenate_Y_Cb_Cr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070A1DEB-F604-4A6C-9CF0-B74980D948E2}"/>
              </a:ext>
            </a:extLst>
          </p:cNvPr>
          <p:cNvSpPr/>
          <p:nvPr/>
        </p:nvSpPr>
        <p:spPr>
          <a:xfrm>
            <a:off x="3981841" y="695112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concatenate_Y_Cb_Cr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C69825EE-EA03-4BE1-8AF2-76F9DC7F5B7E}"/>
              </a:ext>
            </a:extLst>
          </p:cNvPr>
          <p:cNvSpPr/>
          <p:nvPr/>
        </p:nvSpPr>
        <p:spPr>
          <a:xfrm>
            <a:off x="418154" y="1020192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compress_image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34B20A5-33EE-48DF-8E94-9CFD5158F680}"/>
              </a:ext>
            </a:extLst>
          </p:cNvPr>
          <p:cNvSpPr/>
          <p:nvPr/>
        </p:nvSpPr>
        <p:spPr>
          <a:xfrm>
            <a:off x="4482261" y="9924926"/>
            <a:ext cx="2193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compress_image</a:t>
            </a:r>
            <a:r>
              <a:rPr lang="en-US" dirty="0">
                <a:latin typeface="Consolas" panose="020B0609020204030204" pitchFamily="49" charset="0"/>
              </a:rPr>
              <a:t> without </a:t>
            </a:r>
            <a:r>
              <a:rPr lang="en-US" dirty="0" err="1">
                <a:latin typeface="Consolas" panose="020B0609020204030204" pitchFamily="49" charset="0"/>
              </a:rPr>
              <a:t>Y’CbCr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402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86</Words>
  <Application>Microsoft Office PowerPoint</Application>
  <PresentationFormat>מסך רחב</PresentationFormat>
  <Paragraphs>25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ברוך רוטקוף</dc:creator>
  <cp:lastModifiedBy>ברוך רוטקוף</cp:lastModifiedBy>
  <cp:revision>4</cp:revision>
  <dcterms:created xsi:type="dcterms:W3CDTF">2018-07-30T18:37:18Z</dcterms:created>
  <dcterms:modified xsi:type="dcterms:W3CDTF">2018-07-31T04:40:11Z</dcterms:modified>
</cp:coreProperties>
</file>