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8">
            <a:extLst>
              <a:ext uri="{FF2B5EF4-FFF2-40B4-BE49-F238E27FC236}">
                <a16:creationId xmlns:a16="http://schemas.microsoft.com/office/drawing/2014/main" id="{ECCC0A9A-924E-D82A-BFCA-A2D317B47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02" b="780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539291-9158-4961-66E0-092CAC4D5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4052AF-61FA-8FB2-5815-FBA0E38D5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D454-C11E-24C6-BD8C-3AEC5DB7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8462-C68E-9DF6-14F7-C65ABDCB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00A60-94F0-F505-50C0-0F77D3CC2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51CC3-5960-0398-968D-6856A59B8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78193-3DCD-0B5A-5C06-44D29BD4B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9F56-7084-6025-0027-F2711433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B541-D20E-BC80-FE9E-BC13100A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DBD1-C7D3-A730-1CAD-57234542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10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F4185-CDEA-6A9A-97C8-5571F4A06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9C551-A0FA-1542-4865-12B870957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0D4C-8772-441C-EE94-B536B762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FC30-7569-6ECF-2930-003F73AE7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7DD49-1AB1-10FE-4DE2-82812AE9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36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4">
            <a:extLst>
              <a:ext uri="{FF2B5EF4-FFF2-40B4-BE49-F238E27FC236}">
                <a16:creationId xmlns:a16="http://schemas.microsoft.com/office/drawing/2014/main" id="{5FF4BEE2-CCEA-0602-CF34-68BFE1C4E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4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0" y="0"/>
            <a:ext cx="12188825" cy="685800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D165ED-B947-A6AE-E541-A54EE8E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603B-D49F-733A-66CA-E1E00EB8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EB94-E78F-4A0B-347B-E5A202CF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7A6C-6937-813D-228A-9DA90A64B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556C-0784-17D4-1CA3-992CDCC8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84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36DC-2819-DD4E-24E6-F54DD0213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174E-8694-28AC-A3E3-E30D63D03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61FA-F231-227A-5270-8D4D6B68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C384-093E-95D0-7957-E7BA60825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72E69-FB3F-2B6D-CCF5-2EC59DD5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021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AC43-1D13-7B4F-EABB-46B1845B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6E18-EBA3-FB64-DD5F-E51C0A9D0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041F6-02E7-7F9C-F1A9-07A3A5C23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7CBF-4B1E-3700-E17B-A51E153D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749A6-E28E-A4D7-A7DB-04EE12B7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B29AF-066D-5EBE-12AF-DBBA6E7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32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F180-373D-A466-C965-2A371001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CB30AA-2D57-2E15-6EA1-145DBF7B6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C7B13-FE4E-BCB1-5DDF-8C3F91935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7C3BD-0509-313D-B3FE-1C495621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FACDC-E06E-1B17-B332-ACE37909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D328B-1881-1118-C98C-8B4A02E1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FDD85-AE68-0806-B05F-B59D1F53B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D9DF2-A6E7-94E1-AC47-E315B10F6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0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F492-1037-F4F0-B483-3448956C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05D18-F262-0FA4-5503-C42C47D81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7CF0-35E2-EB19-DA54-2829878A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86FAC-8BE3-C6A6-1B83-BF2851A5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597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1AC7-71C1-ABCA-3283-BAEB3E8D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09B97C-9896-5DAF-7564-C59F5321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1EFEF-04A4-C049-3D77-EF342FE3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07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C305E-0945-F4D5-1B67-346E6420D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C38CF-DCA2-A75C-D2CC-848455F7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4AA46-5F79-87F4-51A3-855F5DB23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888DB-EE1C-8324-BD8E-996CA5E3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9833A-A3E2-E8E6-8586-4EA5EE13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1E21-7CBC-DEB9-EFD3-8B385244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4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B4DF0-7ED4-101F-C741-1B20A77D1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39E0D8-4EC6-52A3-173D-2410F549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DB431-72A3-05BD-7786-AA774E37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62AB7-B53F-7645-C9A3-0CDECE36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7A183-B586-8D6A-7B5E-15E108F5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04090-CB42-9775-F644-74BBA124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58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FE9BB-C25A-09D5-15C5-72A53640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217DCC-8A06-142D-0E4C-8FF6F3B19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8403E-AED9-8D8C-B768-9C5E0327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F0EAC-318F-40E5-838A-5DE65186082A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788B3-65E8-B40F-4C8C-807B5981E8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A6B65-51E7-61F0-5F24-71DC685EC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8CD80-5438-4D89-B0E3-67EC0E0990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24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Barun Saha</dc:creator>
  <cp:lastModifiedBy>Barun Saha</cp:lastModifiedBy>
  <cp:revision>3</cp:revision>
  <dcterms:created xsi:type="dcterms:W3CDTF">2023-08-26T17:51:03Z</dcterms:created>
  <dcterms:modified xsi:type="dcterms:W3CDTF">2024-04-26T16:42:45Z</dcterms:modified>
</cp:coreProperties>
</file>