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3" r:id="rId6"/>
    <p:sldId id="306" r:id="rId7"/>
    <p:sldId id="307" r:id="rId8"/>
    <p:sldId id="308" r:id="rId9"/>
    <p:sldId id="309" r:id="rId10"/>
    <p:sldId id="265" r:id="rId11"/>
    <p:sldId id="266" r:id="rId12"/>
    <p:sldId id="261" r:id="rId13"/>
    <p:sldId id="267" r:id="rId14"/>
    <p:sldId id="310" r:id="rId15"/>
    <p:sldId id="311" r:id="rId16"/>
    <p:sldId id="323" r:id="rId17"/>
    <p:sldId id="321" r:id="rId18"/>
    <p:sldId id="269" r:id="rId19"/>
    <p:sldId id="320" r:id="rId20"/>
    <p:sldId id="314" r:id="rId21"/>
    <p:sldId id="315" r:id="rId22"/>
    <p:sldId id="319" r:id="rId23"/>
    <p:sldId id="322" r:id="rId24"/>
    <p:sldId id="318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ormorant Garamond" panose="020B0604020202020204" charset="0"/>
      <p:regular r:id="rId31"/>
      <p:bold r:id="rId32"/>
      <p:italic r:id="rId33"/>
      <p:boldItalic r:id="rId34"/>
    </p:embeddedFont>
    <p:embeddedFont>
      <p:font typeface="Fira Sans Extra Condensed Medium" panose="020B0604020202020204" charset="0"/>
      <p:regular r:id="rId35"/>
      <p:bold r:id="rId36"/>
      <p:italic r:id="rId37"/>
      <p:boldItalic r:id="rId38"/>
    </p:embeddedFont>
    <p:embeddedFont>
      <p:font typeface="Merriweather" panose="000005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CB9E8F-FAA2-4421-8800-2DB3A8F025E2}">
  <a:tblStyle styleId="{73CB9E8F-FAA2-4421-8800-2DB3A8F025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16eb09630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16eb09630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15205cc2b8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15205cc2b8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05dd86f9e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05dd86f9e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168520a7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168520a7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549fdfa69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549fdfa69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5205cc2b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5205cc2b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5205cc2b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5205cc2b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15205cc2b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15205cc2b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1a9b18ff3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11a9b18ff3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5205cc2b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15205cc2b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511850" y="683100"/>
            <a:ext cx="808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0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713225" y="1544300"/>
            <a:ext cx="4305000" cy="15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7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flipH="1">
            <a:off x="723600" y="3470952"/>
            <a:ext cx="2527800" cy="6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_1_1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name="adj" fmla="val 33352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3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cxnSp>
        <p:nvCxnSpPr>
          <p:cNvPr id="115" name="Google Shape;115;p17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_1_1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name="adj" fmla="val 33352"/>
            </a:avLst>
          </a:prstGeom>
          <a:solidFill>
            <a:schemeClr val="accent5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3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8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7_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720000" y="2484763"/>
            <a:ext cx="2876700" cy="85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20000" y="1805838"/>
            <a:ext cx="28767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30" name="Google Shape;130;p20"/>
          <p:cNvCxnSpPr/>
          <p:nvPr/>
        </p:nvCxnSpPr>
        <p:spPr>
          <a:xfrm>
            <a:off x="713250" y="715825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0"/>
          <p:cNvCxnSpPr/>
          <p:nvPr/>
        </p:nvCxnSpPr>
        <p:spPr>
          <a:xfrm>
            <a:off x="713250" y="4427675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27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7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27"/>
          <p:cNvSpPr/>
          <p:nvPr/>
        </p:nvSpPr>
        <p:spPr>
          <a:xfrm>
            <a:off x="713250" y="944850"/>
            <a:ext cx="7717500" cy="3253800"/>
          </a:xfrm>
          <a:prstGeom prst="roundRect">
            <a:avLst>
              <a:gd name="adj" fmla="val 5555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4" name="Google Shape;214;p27"/>
          <p:cNvCxnSpPr/>
          <p:nvPr/>
        </p:nvCxnSpPr>
        <p:spPr>
          <a:xfrm>
            <a:off x="726627" y="1422645"/>
            <a:ext cx="770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5" name="Google Shape;215;p27"/>
          <p:cNvGrpSpPr/>
          <p:nvPr/>
        </p:nvGrpSpPr>
        <p:grpSpPr>
          <a:xfrm>
            <a:off x="7991250" y="1024650"/>
            <a:ext cx="327600" cy="327600"/>
            <a:chOff x="9379775" y="1529850"/>
            <a:chExt cx="327600" cy="327600"/>
          </a:xfrm>
        </p:grpSpPr>
        <p:sp>
          <p:nvSpPr>
            <p:cNvPr id="216" name="Google Shape;216;p27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18" name="Google Shape;218;p27"/>
          <p:cNvGrpSpPr/>
          <p:nvPr/>
        </p:nvGrpSpPr>
        <p:grpSpPr>
          <a:xfrm>
            <a:off x="824984" y="1024650"/>
            <a:ext cx="327600" cy="327600"/>
            <a:chOff x="5471550" y="4685975"/>
            <a:chExt cx="327600" cy="327600"/>
          </a:xfrm>
        </p:grpSpPr>
        <p:sp>
          <p:nvSpPr>
            <p:cNvPr id="219" name="Google Shape;219;p27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/>
          <p:nvPr/>
        </p:nvSpPr>
        <p:spPr>
          <a:xfrm>
            <a:off x="181800" y="172650"/>
            <a:ext cx="8780400" cy="4798200"/>
          </a:xfrm>
          <a:prstGeom prst="roundRect">
            <a:avLst>
              <a:gd name="adj" fmla="val 5555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8"/>
          <p:cNvSpPr/>
          <p:nvPr/>
        </p:nvSpPr>
        <p:spPr>
          <a:xfrm>
            <a:off x="713200" y="851950"/>
            <a:ext cx="7717500" cy="3756900"/>
          </a:xfrm>
          <a:prstGeom prst="roundRect">
            <a:avLst>
              <a:gd name="adj" fmla="val 5555"/>
            </a:avLst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4" name="Google Shape;224;p28"/>
          <p:cNvCxnSpPr/>
          <p:nvPr/>
        </p:nvCxnSpPr>
        <p:spPr>
          <a:xfrm>
            <a:off x="726577" y="1227170"/>
            <a:ext cx="770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28"/>
          <p:cNvCxnSpPr/>
          <p:nvPr/>
        </p:nvCxnSpPr>
        <p:spPr>
          <a:xfrm>
            <a:off x="194350" y="683100"/>
            <a:ext cx="876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6" name="Google Shape;226;p28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227" name="Google Shape;227;p28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29" name="Google Shape;229;p28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230" name="Google Shape;230;p28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28"/>
          <p:cNvSpPr/>
          <p:nvPr/>
        </p:nvSpPr>
        <p:spPr>
          <a:xfrm>
            <a:off x="7990963" y="964938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7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181800" y="172650"/>
            <a:ext cx="8781250" cy="4798200"/>
            <a:chOff x="181800" y="172650"/>
            <a:chExt cx="8781250" cy="4798200"/>
          </a:xfrm>
        </p:grpSpPr>
        <p:sp>
          <p:nvSpPr>
            <p:cNvPr id="16" name="Google Shape;16;p3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name="adj" fmla="val 5555"/>
              </a:avLst>
            </a:pr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" name="Google Shape;17;p3"/>
            <p:cNvCxnSpPr/>
            <p:nvPr/>
          </p:nvCxnSpPr>
          <p:spPr>
            <a:xfrm>
              <a:off x="194350" y="683100"/>
              <a:ext cx="8768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" name="Google Shape;18;p3"/>
          <p:cNvGrpSpPr/>
          <p:nvPr/>
        </p:nvGrpSpPr>
        <p:grpSpPr>
          <a:xfrm>
            <a:off x="1528625" y="1090775"/>
            <a:ext cx="6086700" cy="3326400"/>
            <a:chOff x="1528625" y="1090775"/>
            <a:chExt cx="6086700" cy="3326400"/>
          </a:xfrm>
        </p:grpSpPr>
        <p:sp>
          <p:nvSpPr>
            <p:cNvPr id="19" name="Google Shape;19;p3"/>
            <p:cNvSpPr/>
            <p:nvPr/>
          </p:nvSpPr>
          <p:spPr>
            <a:xfrm>
              <a:off x="1528625" y="1090775"/>
              <a:ext cx="6086700" cy="3326400"/>
            </a:xfrm>
            <a:prstGeom prst="roundRect">
              <a:avLst>
                <a:gd name="adj" fmla="val 5555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>
              <a:off x="1539175" y="1579250"/>
              <a:ext cx="6075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580600" y="3524550"/>
            <a:ext cx="3982800" cy="3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hasCustomPrompt="1"/>
          </p:nvPr>
        </p:nvSpPr>
        <p:spPr>
          <a:xfrm>
            <a:off x="2578650" y="1629700"/>
            <a:ext cx="3986700" cy="11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900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/>
          </p:nvPr>
        </p:nvSpPr>
        <p:spPr>
          <a:xfrm>
            <a:off x="2580600" y="2810250"/>
            <a:ext cx="3982800" cy="7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49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CUSTOM_7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181325" y="172650"/>
            <a:ext cx="8781600" cy="4798200"/>
            <a:chOff x="181325" y="172650"/>
            <a:chExt cx="8781600" cy="4798200"/>
          </a:xfrm>
        </p:grpSpPr>
        <p:sp>
          <p:nvSpPr>
            <p:cNvPr id="26" name="Google Shape;26;p4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name="adj" fmla="val 5555"/>
              </a:avLst>
            </a:prstGeom>
            <a:solidFill>
              <a:srgbClr val="B0B38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27;p4"/>
            <p:cNvCxnSpPr/>
            <p:nvPr/>
          </p:nvCxnSpPr>
          <p:spPr>
            <a:xfrm>
              <a:off x="181325" y="683100"/>
              <a:ext cx="8781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1725" y="1395600"/>
            <a:ext cx="7700400" cy="32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1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 sz="14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 sz="1400"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400"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 sz="1400"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  <a:defRPr sz="1400"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  <a:defRPr sz="1400"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  <a:defRPr sz="1400"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AutoNum type="romanLcPeriod"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13225" y="825000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3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7_1_1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181800" y="539500"/>
            <a:ext cx="8768700" cy="799200"/>
          </a:xfrm>
          <a:prstGeom prst="roundRect">
            <a:avLst>
              <a:gd name="adj" fmla="val 33352"/>
            </a:avLst>
          </a:prstGeom>
          <a:solidFill>
            <a:srgbClr val="B0B38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194350" y="4608575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5"/>
          <p:cNvCxnSpPr/>
          <p:nvPr/>
        </p:nvCxnSpPr>
        <p:spPr>
          <a:xfrm>
            <a:off x="194350" y="261700"/>
            <a:ext cx="8768700" cy="0"/>
          </a:xfrm>
          <a:prstGeom prst="straightConnector1">
            <a:avLst/>
          </a:prstGeom>
          <a:noFill/>
          <a:ln w="19050" cap="flat" cmpd="sng">
            <a:solidFill>
              <a:srgbClr val="1B211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4;p5"/>
          <p:cNvSpPr txBox="1">
            <a:spLocks noGrp="1"/>
          </p:cNvSpPr>
          <p:nvPr>
            <p:ph type="ctrTitle"/>
          </p:nvPr>
        </p:nvSpPr>
        <p:spPr>
          <a:xfrm>
            <a:off x="1004475" y="1699190"/>
            <a:ext cx="33009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004475" y="2399788"/>
            <a:ext cx="3300900" cy="17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 idx="2"/>
          </p:nvPr>
        </p:nvSpPr>
        <p:spPr>
          <a:xfrm>
            <a:off x="4839229" y="1699190"/>
            <a:ext cx="3299700" cy="57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838629" y="2397426"/>
            <a:ext cx="3300900" cy="17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3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4"/>
          </p:nvPr>
        </p:nvSpPr>
        <p:spPr>
          <a:xfrm>
            <a:off x="713225" y="68307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3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9"/>
          <p:cNvCxnSpPr/>
          <p:nvPr/>
        </p:nvCxnSpPr>
        <p:spPr>
          <a:xfrm>
            <a:off x="713250" y="715825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>
            <a:off x="713250" y="4427675"/>
            <a:ext cx="771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1459050" y="1640725"/>
            <a:ext cx="62259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2643600" y="2475124"/>
            <a:ext cx="3856800" cy="13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1"/>
          <p:cNvGrpSpPr/>
          <p:nvPr/>
        </p:nvGrpSpPr>
        <p:grpSpPr>
          <a:xfrm>
            <a:off x="181800" y="172650"/>
            <a:ext cx="8781250" cy="4798200"/>
            <a:chOff x="181800" y="172650"/>
            <a:chExt cx="8781250" cy="4798200"/>
          </a:xfrm>
        </p:grpSpPr>
        <p:sp>
          <p:nvSpPr>
            <p:cNvPr id="66" name="Google Shape;66;p11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name="adj" fmla="val 5555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" name="Google Shape;67;p11"/>
            <p:cNvCxnSpPr/>
            <p:nvPr/>
          </p:nvCxnSpPr>
          <p:spPr>
            <a:xfrm>
              <a:off x="194350" y="683100"/>
              <a:ext cx="8768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" name="Google Shape;68;p11"/>
          <p:cNvGrpSpPr/>
          <p:nvPr/>
        </p:nvGrpSpPr>
        <p:grpSpPr>
          <a:xfrm>
            <a:off x="1528625" y="1090775"/>
            <a:ext cx="6086700" cy="3326400"/>
            <a:chOff x="1528625" y="1090775"/>
            <a:chExt cx="6086700" cy="3326400"/>
          </a:xfrm>
        </p:grpSpPr>
        <p:sp>
          <p:nvSpPr>
            <p:cNvPr id="69" name="Google Shape;69;p11"/>
            <p:cNvSpPr/>
            <p:nvPr/>
          </p:nvSpPr>
          <p:spPr>
            <a:xfrm>
              <a:off x="1528625" y="1090775"/>
              <a:ext cx="6086700" cy="3326400"/>
            </a:xfrm>
            <a:prstGeom prst="roundRect">
              <a:avLst>
                <a:gd name="adj" fmla="val 5555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0" name="Google Shape;70;p11"/>
            <p:cNvCxnSpPr/>
            <p:nvPr/>
          </p:nvCxnSpPr>
          <p:spPr>
            <a:xfrm>
              <a:off x="1539175" y="1579250"/>
              <a:ext cx="6075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1757975" y="1689650"/>
            <a:ext cx="5628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758075" y="3244200"/>
            <a:ext cx="56280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6"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CUSTOM_1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3"/>
          <p:cNvGrpSpPr/>
          <p:nvPr/>
        </p:nvGrpSpPr>
        <p:grpSpPr>
          <a:xfrm>
            <a:off x="181800" y="172650"/>
            <a:ext cx="8781250" cy="4798200"/>
            <a:chOff x="181800" y="172650"/>
            <a:chExt cx="8781250" cy="4798200"/>
          </a:xfrm>
        </p:grpSpPr>
        <p:sp>
          <p:nvSpPr>
            <p:cNvPr id="76" name="Google Shape;76;p13"/>
            <p:cNvSpPr/>
            <p:nvPr/>
          </p:nvSpPr>
          <p:spPr>
            <a:xfrm>
              <a:off x="181800" y="172650"/>
              <a:ext cx="8780400" cy="4798200"/>
            </a:xfrm>
            <a:prstGeom prst="roundRect">
              <a:avLst>
                <a:gd name="adj" fmla="val 5555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" name="Google Shape;77;p13"/>
            <p:cNvCxnSpPr/>
            <p:nvPr/>
          </p:nvCxnSpPr>
          <p:spPr>
            <a:xfrm>
              <a:off x="194350" y="683100"/>
              <a:ext cx="8768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" name="Google Shape;78;p13"/>
          <p:cNvGrpSpPr/>
          <p:nvPr/>
        </p:nvGrpSpPr>
        <p:grpSpPr>
          <a:xfrm>
            <a:off x="713200" y="1354900"/>
            <a:ext cx="7717500" cy="3253800"/>
            <a:chOff x="713200" y="1354900"/>
            <a:chExt cx="7717500" cy="3253800"/>
          </a:xfrm>
        </p:grpSpPr>
        <p:sp>
          <p:nvSpPr>
            <p:cNvPr id="79" name="Google Shape;79;p13"/>
            <p:cNvSpPr/>
            <p:nvPr/>
          </p:nvSpPr>
          <p:spPr>
            <a:xfrm>
              <a:off x="713200" y="1354900"/>
              <a:ext cx="7717500" cy="3253800"/>
            </a:xfrm>
            <a:prstGeom prst="roundRect">
              <a:avLst>
                <a:gd name="adj" fmla="val 5555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" name="Google Shape;80;p13"/>
            <p:cNvCxnSpPr/>
            <p:nvPr/>
          </p:nvCxnSpPr>
          <p:spPr>
            <a:xfrm>
              <a:off x="726577" y="1832695"/>
              <a:ext cx="7702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858950" y="2993814"/>
            <a:ext cx="1753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858950" y="3403050"/>
            <a:ext cx="1753800" cy="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858950" y="2126750"/>
            <a:ext cx="1753800" cy="73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500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3"/>
          </p:nvPr>
        </p:nvSpPr>
        <p:spPr>
          <a:xfrm>
            <a:off x="2735758" y="2993814"/>
            <a:ext cx="1755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 hasCustomPrompt="1"/>
          </p:nvPr>
        </p:nvSpPr>
        <p:spPr>
          <a:xfrm>
            <a:off x="4615267" y="2127372"/>
            <a:ext cx="1753800" cy="73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500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5"/>
          </p:nvPr>
        </p:nvSpPr>
        <p:spPr>
          <a:xfrm>
            <a:off x="6492975" y="2993814"/>
            <a:ext cx="1755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6493875" y="2127372"/>
            <a:ext cx="1753800" cy="73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500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7"/>
          </p:nvPr>
        </p:nvSpPr>
        <p:spPr>
          <a:xfrm>
            <a:off x="4614367" y="2993814"/>
            <a:ext cx="1755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8" hasCustomPrompt="1"/>
          </p:nvPr>
        </p:nvSpPr>
        <p:spPr>
          <a:xfrm>
            <a:off x="2736658" y="2127372"/>
            <a:ext cx="1753800" cy="73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500" b="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9"/>
          </p:nvPr>
        </p:nvSpPr>
        <p:spPr>
          <a:xfrm>
            <a:off x="2736658" y="3403050"/>
            <a:ext cx="1753800" cy="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3"/>
          </p:nvPr>
        </p:nvSpPr>
        <p:spPr>
          <a:xfrm>
            <a:off x="4615267" y="3403050"/>
            <a:ext cx="1753800" cy="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4"/>
          </p:nvPr>
        </p:nvSpPr>
        <p:spPr>
          <a:xfrm>
            <a:off x="6493875" y="3403050"/>
            <a:ext cx="1753800" cy="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3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/>
          </p:nvPr>
        </p:nvSpPr>
        <p:spPr>
          <a:xfrm>
            <a:off x="713225" y="788650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ExtraBold"/>
              <a:buNone/>
              <a:defRPr sz="300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Cormorant Garamond"/>
              <a:buNone/>
              <a:defRPr sz="2800" b="1" i="1">
                <a:solidFill>
                  <a:srgbClr val="666666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1614575" y="1934250"/>
            <a:ext cx="6584100" cy="12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rmorant Garamond"/>
              <a:buNone/>
              <a:defRPr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956100" y="3159013"/>
            <a:ext cx="3220800" cy="4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erriweather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14"/>
          <p:cNvCxnSpPr/>
          <p:nvPr/>
        </p:nvCxnSpPr>
        <p:spPr>
          <a:xfrm>
            <a:off x="511850" y="715825"/>
            <a:ext cx="808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4"/>
          <p:cNvCxnSpPr/>
          <p:nvPr/>
        </p:nvCxnSpPr>
        <p:spPr>
          <a:xfrm>
            <a:off x="511850" y="4427675"/>
            <a:ext cx="808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●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Char char="○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erriweather"/>
              <a:buChar char="■"/>
              <a:defRPr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morant Garamond"/>
              <a:buNone/>
              <a:defRPr sz="2800" b="1" i="1">
                <a:solidFill>
                  <a:schemeClr val="dk1"/>
                </a:solidFill>
                <a:latin typeface="Cormorant Garamond"/>
                <a:ea typeface="Cormorant Garamond"/>
                <a:cs typeface="Cormorant Garamond"/>
                <a:sym typeface="Cormorant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3" r:id="rId10"/>
    <p:sldLayoutId id="2147483664" r:id="rId11"/>
    <p:sldLayoutId id="2147483666" r:id="rId12"/>
    <p:sldLayoutId id="2147483673" r:id="rId13"/>
    <p:sldLayoutId id="2147483674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p32"/>
          <p:cNvCxnSpPr/>
          <p:nvPr/>
        </p:nvCxnSpPr>
        <p:spPr>
          <a:xfrm>
            <a:off x="511850" y="1023675"/>
            <a:ext cx="808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32"/>
          <p:cNvCxnSpPr/>
          <p:nvPr/>
        </p:nvCxnSpPr>
        <p:spPr>
          <a:xfrm>
            <a:off x="511850" y="4394950"/>
            <a:ext cx="808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32"/>
          <p:cNvSpPr/>
          <p:nvPr/>
        </p:nvSpPr>
        <p:spPr>
          <a:xfrm>
            <a:off x="6244150" y="227050"/>
            <a:ext cx="2361000" cy="4572000"/>
          </a:xfrm>
          <a:prstGeom prst="roundRect">
            <a:avLst>
              <a:gd name="adj" fmla="val 9091"/>
            </a:avLst>
          </a:prstGeom>
          <a:solidFill>
            <a:schemeClr val="dk2"/>
          </a:solidFill>
          <a:ln w="19050" cap="flat" cmpd="sng">
            <a:solidFill>
              <a:srgbClr val="1B21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713225" y="1544300"/>
            <a:ext cx="4305000" cy="15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Tratix</a:t>
            </a:r>
            <a:endParaRPr dirty="0"/>
          </a:p>
        </p:txBody>
      </p:sp>
      <p:cxnSp>
        <p:nvCxnSpPr>
          <p:cNvPr id="248" name="Google Shape;248;p32"/>
          <p:cNvCxnSpPr/>
          <p:nvPr/>
        </p:nvCxnSpPr>
        <p:spPr>
          <a:xfrm>
            <a:off x="511850" y="3288900"/>
            <a:ext cx="4179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2A1D162-90B6-F28F-88D8-407DA9F320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6" b="1"/>
          <a:stretch/>
        </p:blipFill>
        <p:spPr>
          <a:xfrm>
            <a:off x="6478105" y="588939"/>
            <a:ext cx="1952670" cy="3914235"/>
          </a:xfrm>
          <a:prstGeom prst="round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"/>
          <p:cNvSpPr txBox="1">
            <a:spLocks noGrp="1"/>
          </p:cNvSpPr>
          <p:nvPr>
            <p:ph type="title"/>
          </p:nvPr>
        </p:nvSpPr>
        <p:spPr>
          <a:xfrm>
            <a:off x="785638" y="239223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Konverensi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ERD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b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" dirty="0"/>
              <a:t> </a:t>
            </a:r>
            <a:endParaRPr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E9CEE73-52EB-6A0F-D4E5-EBF5822280B1}"/>
              </a:ext>
            </a:extLst>
          </p:cNvPr>
          <p:cNvSpPr/>
          <p:nvPr/>
        </p:nvSpPr>
        <p:spPr>
          <a:xfrm>
            <a:off x="785638" y="924776"/>
            <a:ext cx="1469365" cy="2072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Account</a:t>
            </a:r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94123A5-ED27-F6BE-B275-0FB9F85D03F8}"/>
              </a:ext>
            </a:extLst>
          </p:cNvPr>
          <p:cNvSpPr/>
          <p:nvPr/>
        </p:nvSpPr>
        <p:spPr>
          <a:xfrm>
            <a:off x="3355878" y="1780154"/>
            <a:ext cx="1533278" cy="2226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C6E43B3-5610-893F-4FE0-9FB39571D9C8}"/>
              </a:ext>
            </a:extLst>
          </p:cNvPr>
          <p:cNvSpPr/>
          <p:nvPr/>
        </p:nvSpPr>
        <p:spPr>
          <a:xfrm>
            <a:off x="590345" y="2533568"/>
            <a:ext cx="1533278" cy="2226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passage</a:t>
            </a:r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D618CAE-F679-AAC0-48AD-0CB19AE63389}"/>
              </a:ext>
            </a:extLst>
          </p:cNvPr>
          <p:cNvSpPr/>
          <p:nvPr/>
        </p:nvSpPr>
        <p:spPr>
          <a:xfrm>
            <a:off x="3391973" y="3352885"/>
            <a:ext cx="2250838" cy="28146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detail </a:t>
            </a: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penumpang</a:t>
            </a:r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7239CDF-239E-EB20-8ACD-F3F8A06D08D4}"/>
              </a:ext>
            </a:extLst>
          </p:cNvPr>
          <p:cNvSpPr/>
          <p:nvPr/>
        </p:nvSpPr>
        <p:spPr>
          <a:xfrm>
            <a:off x="474712" y="4093368"/>
            <a:ext cx="1533278" cy="1812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ID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endParaRPr lang="en-ID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062238-E070-4DF8-86B8-FD71803DE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44" y="1177802"/>
            <a:ext cx="3330094" cy="365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99C273-0324-259D-ED45-3DA2A070F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738" y="2116376"/>
            <a:ext cx="4305521" cy="342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10B23E-0F49-F0EC-E457-A495ACA18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45" y="2825251"/>
            <a:ext cx="4426177" cy="3492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E92C3A-FD6F-D038-4F8D-AF3E17E634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0263" y="3771190"/>
            <a:ext cx="4369025" cy="3873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F17340-3869-6180-BA8F-74BA01463A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12" y="4452988"/>
            <a:ext cx="6197919" cy="3683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2"/>
          <p:cNvSpPr txBox="1">
            <a:spLocks noGrp="1"/>
          </p:cNvSpPr>
          <p:nvPr>
            <p:ph type="title"/>
          </p:nvPr>
        </p:nvSpPr>
        <p:spPr>
          <a:xfrm>
            <a:off x="640908" y="679825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Rancangan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Antar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Tabel</a:t>
            </a:r>
            <a:r>
              <a:rPr lang="en-ID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(RAT)</a:t>
            </a:r>
            <a:b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dirty="0"/>
          </a:p>
        </p:txBody>
      </p:sp>
      <p:grpSp>
        <p:nvGrpSpPr>
          <p:cNvPr id="415" name="Google Shape;415;p42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416" name="Google Shape;416;p42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2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C5F063E-F566-C9E6-46DD-82BD05ABE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53" y="1450724"/>
            <a:ext cx="7206915" cy="31212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37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328" name="Google Shape;328;p37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330" name="Google Shape;330;p37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331" name="Google Shape;331;p37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37"/>
          <p:cNvSpPr/>
          <p:nvPr/>
        </p:nvSpPr>
        <p:spPr>
          <a:xfrm>
            <a:off x="7194463" y="1266738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608C14C-4E0D-1EA8-8FBA-82FFF43F207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673589" y="1973341"/>
            <a:ext cx="3982800" cy="714300"/>
          </a:xfrm>
        </p:spPr>
        <p:txBody>
          <a:bodyPr/>
          <a:lstStyle/>
          <a:p>
            <a:r>
              <a:rPr lang="en-US" dirty="0"/>
              <a:t>MOCKUP</a:t>
            </a:r>
            <a:endParaRPr lang="en-ID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3"/>
          <p:cNvSpPr txBox="1">
            <a:spLocks noGrp="1"/>
          </p:cNvSpPr>
          <p:nvPr>
            <p:ph type="title" idx="4"/>
          </p:nvPr>
        </p:nvSpPr>
        <p:spPr>
          <a:xfrm>
            <a:off x="1425526" y="637525"/>
            <a:ext cx="5687879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Tampilan</a:t>
            </a:r>
            <a:r>
              <a:rPr lang="en-US" dirty="0"/>
              <a:t> Login dan </a:t>
            </a:r>
            <a:r>
              <a:rPr lang="en-US" dirty="0" err="1"/>
              <a:t>Registrasi</a:t>
            </a:r>
            <a:endParaRPr dirty="0"/>
          </a:p>
        </p:txBody>
      </p:sp>
      <p:grpSp>
        <p:nvGrpSpPr>
          <p:cNvPr id="429" name="Google Shape;429;p43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430" name="Google Shape;430;p43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26E7380-1C7C-C43F-2783-D9121C733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50" y="1356361"/>
            <a:ext cx="1620000" cy="3504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FFA2F1-EBC9-4C5A-405E-E5554755B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898" y="1356361"/>
            <a:ext cx="1620000" cy="350495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5B9F33F-3666-C539-1745-103D88810979}"/>
              </a:ext>
            </a:extLst>
          </p:cNvPr>
          <p:cNvSpPr/>
          <p:nvPr/>
        </p:nvSpPr>
        <p:spPr>
          <a:xfrm>
            <a:off x="480448" y="860156"/>
            <a:ext cx="2564970" cy="3641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ID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eli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Tiket</a:t>
            </a:r>
            <a:r>
              <a:rPr lang="en-ID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9854301-5A52-6185-1D7E-5B087430B97D}"/>
              </a:ext>
            </a:extLst>
          </p:cNvPr>
          <p:cNvSpPr/>
          <p:nvPr/>
        </p:nvSpPr>
        <p:spPr>
          <a:xfrm>
            <a:off x="4773478" y="860156"/>
            <a:ext cx="3993277" cy="3721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Memilih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Kereta</a:t>
            </a:r>
            <a:endParaRPr lang="en-ID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2B5A8-C93C-E3FB-8BA3-C5DB84FAB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33" y="1447800"/>
            <a:ext cx="1620000" cy="3504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FD4AE7-6736-4980-2796-C366A0287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069" y="1447800"/>
            <a:ext cx="1620000" cy="35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88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BDB0F5-3915-08B9-09CC-0E695893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6286" y="250136"/>
            <a:ext cx="2876700" cy="568800"/>
          </a:xfrm>
        </p:spPr>
        <p:txBody>
          <a:bodyPr/>
          <a:lstStyle/>
          <a:p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Ringkasan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pemesanan</a:t>
            </a:r>
            <a:b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348EA9-E0BF-77FD-16B4-97FD0D2A8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49" y="848365"/>
            <a:ext cx="1800000" cy="38943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8F0324-4A46-B1DC-C157-9F81C1B6A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269" y="818936"/>
            <a:ext cx="1800000" cy="389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93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BDB0F5-3915-08B9-09CC-0E695893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6286" y="250136"/>
            <a:ext cx="2876700" cy="568800"/>
          </a:xfrm>
        </p:spPr>
        <p:txBody>
          <a:bodyPr/>
          <a:lstStyle/>
          <a:p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Ringkasan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pemesanan</a:t>
            </a:r>
            <a:b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19CB20-7B86-7903-D1BC-F1F210DA82C1}"/>
              </a:ext>
            </a:extLst>
          </p:cNvPr>
          <p:cNvSpPr txBox="1"/>
          <p:nvPr/>
        </p:nvSpPr>
        <p:spPr>
          <a:xfrm>
            <a:off x="2286000" y="241997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D3ED8D-0625-EE3B-5D8C-66BD9116B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929" y="818935"/>
            <a:ext cx="1800000" cy="3894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0D3215-9FC0-BBA5-7F2F-D6FD2C3A3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163" y="818936"/>
            <a:ext cx="1800000" cy="389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09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91343F-89B0-121E-4C94-E13A45BC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60" y="129438"/>
            <a:ext cx="1466940" cy="568800"/>
          </a:xfrm>
        </p:spPr>
        <p:txBody>
          <a:bodyPr/>
          <a:lstStyle/>
          <a:p>
            <a:r>
              <a:rPr lang="en-US" dirty="0"/>
              <a:t>Report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732AF-9247-797A-6DEF-3BAE0481A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51" y="797181"/>
            <a:ext cx="6495098" cy="354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92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45"/>
          <p:cNvGrpSpPr/>
          <p:nvPr/>
        </p:nvGrpSpPr>
        <p:grpSpPr>
          <a:xfrm>
            <a:off x="8430775" y="637525"/>
            <a:ext cx="327600" cy="327600"/>
            <a:chOff x="9379775" y="1529850"/>
            <a:chExt cx="327600" cy="327600"/>
          </a:xfrm>
        </p:grpSpPr>
        <p:sp>
          <p:nvSpPr>
            <p:cNvPr id="449" name="Google Shape;449;p45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sp>
        <p:nvSpPr>
          <p:cNvPr id="451" name="Google Shape;451;p45"/>
          <p:cNvSpPr txBox="1">
            <a:spLocks noGrp="1"/>
          </p:cNvSpPr>
          <p:nvPr>
            <p:ph type="title"/>
          </p:nvPr>
        </p:nvSpPr>
        <p:spPr>
          <a:xfrm>
            <a:off x="1672734" y="801321"/>
            <a:ext cx="5628000" cy="8813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skenario</a:t>
            </a:r>
            <a:endParaRPr sz="4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2F24B7-1D56-1194-D78A-67445C6FC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3627" y="1682630"/>
            <a:ext cx="6533669" cy="2776892"/>
          </a:xfrm>
        </p:spPr>
        <p:txBody>
          <a:bodyPr/>
          <a:lstStyle/>
          <a:p>
            <a:pPr marL="685800" algn="just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Judul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: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Tiket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Kereta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Skenario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: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booking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tiket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tersimpan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 database.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admin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melayani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pesanan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mengatur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bookingan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tiketnya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databse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selesai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transaksi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mengirimkan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tiketnya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endParaRPr lang="en-ID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F25FB6-1059-079D-4ABC-1E3641234B0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143740" y="1831695"/>
            <a:ext cx="4856520" cy="1480110"/>
          </a:xfrm>
        </p:spPr>
        <p:txBody>
          <a:bodyPr/>
          <a:lstStyle/>
          <a:p>
            <a:r>
              <a:rPr lang="en-US" dirty="0" err="1"/>
              <a:t>Pembahasan</a:t>
            </a:r>
            <a:r>
              <a:rPr lang="en-US" dirty="0"/>
              <a:t> dan Hasil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205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>
            <a:spLocks noGrp="1"/>
          </p:cNvSpPr>
          <p:nvPr>
            <p:ph type="body" idx="1"/>
          </p:nvPr>
        </p:nvSpPr>
        <p:spPr>
          <a:xfrm>
            <a:off x="2224508" y="1188595"/>
            <a:ext cx="4694933" cy="31299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Airel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Javier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Aldaffae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20200140056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Baruna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Agum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Pamungkas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20180140014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Devina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Shifra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Ramadhani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20200140074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Winarti Nur Utami – 20200140047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Muhammad Iqbal Al Habib – 20200140106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65" name="Google Shape;265;p33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266" name="Google Shape;266;p33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68" name="Google Shape;268;p33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269" name="Google Shape;269;p33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713225" y="825000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K</a:t>
            </a:r>
            <a:r>
              <a:rPr lang="en" dirty="0"/>
              <a:t>elompok 8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8070594-DCE1-A44A-2C7F-9E5480354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316" y="784459"/>
            <a:ext cx="2396149" cy="35745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4C9ABD-1F29-AFD6-4CAD-B7C9F2C63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06" y="875900"/>
            <a:ext cx="2436063" cy="365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61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4B1546D-E899-C752-7A88-0F36992EC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280" y="904775"/>
            <a:ext cx="2363662" cy="3560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18E968-8666-A9FA-1C61-6E0CFC1CF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62" y="1068405"/>
            <a:ext cx="2305071" cy="34205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CD2478-65B9-038F-7852-0977FBD16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172" y="904775"/>
            <a:ext cx="2254825" cy="37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40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86978A-B6E3-8985-AA9D-14E41C567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211" y="721895"/>
            <a:ext cx="2444047" cy="4075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F2D72C-E99B-8EF2-C190-8365C40A9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54" y="823758"/>
            <a:ext cx="2765563" cy="3973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9A0FAF-EB24-3C6D-24DF-116D66BA6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853" y="823758"/>
            <a:ext cx="2087530" cy="38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72E4E2-502E-3C05-E9E4-764956A5C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638175"/>
            <a:ext cx="70770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53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489ED4-34A5-31AB-7DD4-D68C33CA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Terima</a:t>
            </a:r>
            <a:r>
              <a:rPr lang="en-US" sz="4400" dirty="0"/>
              <a:t> </a:t>
            </a:r>
            <a:r>
              <a:rPr lang="en-US" sz="4400" dirty="0" err="1"/>
              <a:t>kasih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35855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title" idx="15"/>
          </p:nvPr>
        </p:nvSpPr>
        <p:spPr>
          <a:xfrm>
            <a:off x="713225" y="788650"/>
            <a:ext cx="77175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endParaRPr dirty="0"/>
          </a:p>
        </p:txBody>
      </p:sp>
      <p:grpSp>
        <p:nvGrpSpPr>
          <p:cNvPr id="289" name="Google Shape;289;p34"/>
          <p:cNvGrpSpPr/>
          <p:nvPr/>
        </p:nvGrpSpPr>
        <p:grpSpPr>
          <a:xfrm>
            <a:off x="8422125" y="298550"/>
            <a:ext cx="327600" cy="327600"/>
            <a:chOff x="9379775" y="1529850"/>
            <a:chExt cx="327600" cy="327600"/>
          </a:xfrm>
        </p:grpSpPr>
        <p:sp>
          <p:nvSpPr>
            <p:cNvPr id="290" name="Google Shape;290;p34"/>
            <p:cNvSpPr/>
            <p:nvPr/>
          </p:nvSpPr>
          <p:spPr>
            <a:xfrm>
              <a:off x="9379775" y="1529850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9452138" y="1602213"/>
              <a:ext cx="182870" cy="182867"/>
            </a:xfrm>
            <a:custGeom>
              <a:avLst/>
              <a:gdLst/>
              <a:ahLst/>
              <a:cxnLst/>
              <a:rect l="l" t="t" r="r" b="b"/>
              <a:pathLst>
                <a:path w="10304" h="10285" extrusionOk="0">
                  <a:moveTo>
                    <a:pt x="574" y="0"/>
                  </a:moveTo>
                  <a:lnTo>
                    <a:pt x="0" y="555"/>
                  </a:lnTo>
                  <a:lnTo>
                    <a:pt x="4569" y="5124"/>
                  </a:lnTo>
                  <a:lnTo>
                    <a:pt x="0" y="9730"/>
                  </a:lnTo>
                  <a:lnTo>
                    <a:pt x="574" y="10285"/>
                  </a:lnTo>
                  <a:lnTo>
                    <a:pt x="5161" y="5697"/>
                  </a:lnTo>
                  <a:lnTo>
                    <a:pt x="9730" y="10285"/>
                  </a:lnTo>
                  <a:lnTo>
                    <a:pt x="10303" y="9730"/>
                  </a:lnTo>
                  <a:lnTo>
                    <a:pt x="5735" y="5124"/>
                  </a:lnTo>
                  <a:lnTo>
                    <a:pt x="10303" y="555"/>
                  </a:lnTo>
                  <a:lnTo>
                    <a:pt x="9730" y="0"/>
                  </a:lnTo>
                  <a:lnTo>
                    <a:pt x="5161" y="456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  <p:grpSp>
        <p:nvGrpSpPr>
          <p:cNvPr id="292" name="Google Shape;292;p34"/>
          <p:cNvGrpSpPr/>
          <p:nvPr/>
        </p:nvGrpSpPr>
        <p:grpSpPr>
          <a:xfrm>
            <a:off x="394125" y="298550"/>
            <a:ext cx="327600" cy="327600"/>
            <a:chOff x="5471550" y="4685975"/>
            <a:chExt cx="327600" cy="327600"/>
          </a:xfrm>
        </p:grpSpPr>
        <p:sp>
          <p:nvSpPr>
            <p:cNvPr id="293" name="Google Shape;293;p34"/>
            <p:cNvSpPr/>
            <p:nvPr/>
          </p:nvSpPr>
          <p:spPr>
            <a:xfrm>
              <a:off x="5471550" y="4685975"/>
              <a:ext cx="327600" cy="327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5528675" y="4758329"/>
              <a:ext cx="213351" cy="182891"/>
            </a:xfrm>
            <a:custGeom>
              <a:avLst/>
              <a:gdLst/>
              <a:ahLst/>
              <a:cxnLst/>
              <a:rect l="l" t="t" r="r" b="b"/>
              <a:pathLst>
                <a:path w="10323" h="8861" extrusionOk="0">
                  <a:moveTo>
                    <a:pt x="4440" y="1"/>
                  </a:moveTo>
                  <a:lnTo>
                    <a:pt x="1" y="4421"/>
                  </a:lnTo>
                  <a:lnTo>
                    <a:pt x="4440" y="8861"/>
                  </a:lnTo>
                  <a:lnTo>
                    <a:pt x="4995" y="8287"/>
                  </a:lnTo>
                  <a:lnTo>
                    <a:pt x="1555" y="4828"/>
                  </a:lnTo>
                  <a:lnTo>
                    <a:pt x="10323" y="4828"/>
                  </a:lnTo>
                  <a:lnTo>
                    <a:pt x="10323" y="4033"/>
                  </a:lnTo>
                  <a:lnTo>
                    <a:pt x="1555" y="4033"/>
                  </a:lnTo>
                  <a:lnTo>
                    <a:pt x="4995" y="556"/>
                  </a:lnTo>
                  <a:lnTo>
                    <a:pt x="4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34"/>
          <p:cNvSpPr/>
          <p:nvPr/>
        </p:nvSpPr>
        <p:spPr>
          <a:xfrm>
            <a:off x="7990963" y="1521738"/>
            <a:ext cx="257600" cy="133225"/>
          </a:xfrm>
          <a:custGeom>
            <a:avLst/>
            <a:gdLst/>
            <a:ahLst/>
            <a:cxnLst/>
            <a:rect l="l" t="t" r="r" b="b"/>
            <a:pathLst>
              <a:path w="10304" h="5329" extrusionOk="0">
                <a:moveTo>
                  <a:pt x="5549" y="815"/>
                </a:moveTo>
                <a:lnTo>
                  <a:pt x="4958" y="1388"/>
                </a:lnTo>
                <a:cubicBezTo>
                  <a:pt x="4847" y="1185"/>
                  <a:pt x="4717" y="981"/>
                  <a:pt x="4551" y="815"/>
                </a:cubicBezTo>
                <a:close/>
                <a:moveTo>
                  <a:pt x="7806" y="815"/>
                </a:moveTo>
                <a:lnTo>
                  <a:pt x="5180" y="3441"/>
                </a:lnTo>
                <a:cubicBezTo>
                  <a:pt x="5235" y="3182"/>
                  <a:pt x="5291" y="2942"/>
                  <a:pt x="5291" y="2665"/>
                </a:cubicBezTo>
                <a:cubicBezTo>
                  <a:pt x="5309" y="2517"/>
                  <a:pt x="5291" y="2369"/>
                  <a:pt x="5272" y="2221"/>
                </a:cubicBezTo>
                <a:lnTo>
                  <a:pt x="6678" y="815"/>
                </a:lnTo>
                <a:close/>
                <a:moveTo>
                  <a:pt x="2645" y="815"/>
                </a:moveTo>
                <a:cubicBezTo>
                  <a:pt x="3663" y="815"/>
                  <a:pt x="4495" y="1647"/>
                  <a:pt x="4495" y="2665"/>
                </a:cubicBezTo>
                <a:cubicBezTo>
                  <a:pt x="4495" y="3682"/>
                  <a:pt x="3663" y="4514"/>
                  <a:pt x="2645" y="4514"/>
                </a:cubicBezTo>
                <a:cubicBezTo>
                  <a:pt x="1628" y="4514"/>
                  <a:pt x="796" y="3682"/>
                  <a:pt x="796" y="2665"/>
                </a:cubicBezTo>
                <a:cubicBezTo>
                  <a:pt x="796" y="1647"/>
                  <a:pt x="1628" y="815"/>
                  <a:pt x="2645" y="815"/>
                </a:cubicBezTo>
                <a:close/>
                <a:moveTo>
                  <a:pt x="8657" y="1111"/>
                </a:moveTo>
                <a:cubicBezTo>
                  <a:pt x="8898" y="1277"/>
                  <a:pt x="9083" y="1462"/>
                  <a:pt x="9249" y="1703"/>
                </a:cubicBezTo>
                <a:lnTo>
                  <a:pt x="6437" y="4514"/>
                </a:lnTo>
                <a:lnTo>
                  <a:pt x="5272" y="4514"/>
                </a:lnTo>
                <a:lnTo>
                  <a:pt x="8657" y="1111"/>
                </a:lnTo>
                <a:close/>
                <a:moveTo>
                  <a:pt x="9489" y="2572"/>
                </a:moveTo>
                <a:lnTo>
                  <a:pt x="9489" y="2665"/>
                </a:lnTo>
                <a:cubicBezTo>
                  <a:pt x="9489" y="3682"/>
                  <a:pt x="8657" y="4514"/>
                  <a:pt x="7640" y="4514"/>
                </a:cubicBezTo>
                <a:lnTo>
                  <a:pt x="7547" y="4514"/>
                </a:lnTo>
                <a:lnTo>
                  <a:pt x="9489" y="2572"/>
                </a:lnTo>
                <a:close/>
                <a:moveTo>
                  <a:pt x="2645" y="1"/>
                </a:moveTo>
                <a:cubicBezTo>
                  <a:pt x="1184" y="1"/>
                  <a:pt x="0" y="1203"/>
                  <a:pt x="0" y="2665"/>
                </a:cubicBezTo>
                <a:cubicBezTo>
                  <a:pt x="0" y="4107"/>
                  <a:pt x="1184" y="5328"/>
                  <a:pt x="2645" y="5328"/>
                </a:cubicBezTo>
                <a:lnTo>
                  <a:pt x="7640" y="5328"/>
                </a:lnTo>
                <a:cubicBezTo>
                  <a:pt x="9101" y="5328"/>
                  <a:pt x="10303" y="4107"/>
                  <a:pt x="10303" y="2665"/>
                </a:cubicBezTo>
                <a:cubicBezTo>
                  <a:pt x="10303" y="1203"/>
                  <a:pt x="9101" y="1"/>
                  <a:pt x="76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05026114-1A47-2547-378E-C68A2FD60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150" y="1817451"/>
            <a:ext cx="7389613" cy="1801818"/>
          </a:xfrm>
        </p:spPr>
        <p:txBody>
          <a:bodyPr/>
          <a:lstStyle/>
          <a:p>
            <a:pPr marL="457200" indent="457200" algn="just">
              <a:lnSpc>
                <a:spcPct val="150000"/>
              </a:lnSpc>
            </a:pP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Kereta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salah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transportasi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umum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gemari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masyarakat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Banyak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masyarakat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merasa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mengantri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loket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membutuhkan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efisien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memudahkan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pemesanan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tiket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kereta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pesatnya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alat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komunikasi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mobile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telepon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seluler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ponsel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diperlukanlah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mobile web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memudahkan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konsumen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kereta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pemesanan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tiket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online. Pada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tugas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akhir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penulis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merancang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mobile web yang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mampu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pemesanan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tiket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kereta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online.</a:t>
            </a:r>
            <a:endParaRPr lang="en-ID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C8A4775-9F84-AC6F-294C-50621D95C83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54AD445-0120-4898-E619-6FDE046EF6D7}"/>
              </a:ext>
            </a:extLst>
          </p:cNvPr>
          <p:cNvSpPr/>
          <p:nvPr/>
        </p:nvSpPr>
        <p:spPr>
          <a:xfrm>
            <a:off x="82346" y="1913072"/>
            <a:ext cx="2792589" cy="65867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ID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ntity Relationship Diagram (ERD)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6698BB-2010-62A4-ECD4-09914FED8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269" y="333213"/>
            <a:ext cx="5023595" cy="44770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98D0CC-69A4-A3D6-26D7-3AA5123DF358}"/>
              </a:ext>
            </a:extLst>
          </p:cNvPr>
          <p:cNvSpPr/>
          <p:nvPr/>
        </p:nvSpPr>
        <p:spPr>
          <a:xfrm>
            <a:off x="460218" y="805912"/>
            <a:ext cx="8133592" cy="33941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8C814-5B8D-756E-8DF1-B113AD73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591" y="208596"/>
            <a:ext cx="3220800" cy="41850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KAMUS DATA </a:t>
            </a:r>
            <a:endParaRPr lang="en-ID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1DA567-27ED-FE7D-DA68-4051DB74991D}"/>
              </a:ext>
            </a:extLst>
          </p:cNvPr>
          <p:cNvSpPr/>
          <p:nvPr/>
        </p:nvSpPr>
        <p:spPr>
          <a:xfrm>
            <a:off x="723688" y="1363875"/>
            <a:ext cx="2802176" cy="30616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KAMUS DATA TABEL account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37F5A-7A32-EFD1-2850-598BA028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949" y="1981169"/>
            <a:ext cx="4896102" cy="11811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E1F63E9-D5E4-73FE-2D48-E209FB470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E1461F-E24D-8FA2-3C4F-EE29368C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53BDC5-2645-0C9B-1265-B5F8248D8A58}"/>
              </a:ext>
            </a:extLst>
          </p:cNvPr>
          <p:cNvSpPr/>
          <p:nvPr/>
        </p:nvSpPr>
        <p:spPr>
          <a:xfrm>
            <a:off x="121381" y="191590"/>
            <a:ext cx="8634201" cy="47603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4A26C4-AA49-18D8-6687-BA48068F9F83}"/>
              </a:ext>
            </a:extLst>
          </p:cNvPr>
          <p:cNvSpPr/>
          <p:nvPr/>
        </p:nvSpPr>
        <p:spPr>
          <a:xfrm>
            <a:off x="226577" y="347181"/>
            <a:ext cx="2573267" cy="2508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KAMUS DATA TABEL DATA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47E965-88CD-CA37-0898-28E918C05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575" y="904590"/>
            <a:ext cx="6075177" cy="333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7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E1F63E9-D5E4-73FE-2D48-E209FB470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E1461F-E24D-8FA2-3C4F-EE29368C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53BDC5-2645-0C9B-1265-B5F8248D8A58}"/>
              </a:ext>
            </a:extLst>
          </p:cNvPr>
          <p:cNvSpPr/>
          <p:nvPr/>
        </p:nvSpPr>
        <p:spPr>
          <a:xfrm>
            <a:off x="294469" y="674176"/>
            <a:ext cx="8338088" cy="37970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4A26C4-AA49-18D8-6687-BA48068F9F83}"/>
              </a:ext>
            </a:extLst>
          </p:cNvPr>
          <p:cNvSpPr/>
          <p:nvPr/>
        </p:nvSpPr>
        <p:spPr>
          <a:xfrm>
            <a:off x="381560" y="793023"/>
            <a:ext cx="3260542" cy="3276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KAMUS DATA TABEL PASSAGE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CB9745-15DE-9E3B-0B6A-A9E1532E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754" y="1587449"/>
            <a:ext cx="5664491" cy="19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4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E1F63E9-D5E4-73FE-2D48-E209FB470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E1461F-E24D-8FA2-3C4F-EE29368C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53BDC5-2645-0C9B-1265-B5F8248D8A58}"/>
              </a:ext>
            </a:extLst>
          </p:cNvPr>
          <p:cNvSpPr/>
          <p:nvPr/>
        </p:nvSpPr>
        <p:spPr>
          <a:xfrm>
            <a:off x="155772" y="221221"/>
            <a:ext cx="8832456" cy="47010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4A26C4-AA49-18D8-6687-BA48068F9F83}"/>
              </a:ext>
            </a:extLst>
          </p:cNvPr>
          <p:cNvSpPr/>
          <p:nvPr/>
        </p:nvSpPr>
        <p:spPr>
          <a:xfrm>
            <a:off x="210016" y="284582"/>
            <a:ext cx="2920642" cy="4448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KAMUS DATA TABLE detail </a:t>
            </a:r>
            <a:r>
              <a:rPr lang="en-US" dirty="0" err="1"/>
              <a:t>penumpang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6F8C5D-7D54-407B-9A34-0A83A72AD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837" y="1043606"/>
            <a:ext cx="6562325" cy="33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E1F63E9-D5E4-73FE-2D48-E209FB470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E1461F-E24D-8FA2-3C4F-EE29368C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53BDC5-2645-0C9B-1265-B5F8248D8A58}"/>
              </a:ext>
            </a:extLst>
          </p:cNvPr>
          <p:cNvSpPr/>
          <p:nvPr/>
        </p:nvSpPr>
        <p:spPr>
          <a:xfrm>
            <a:off x="480447" y="689674"/>
            <a:ext cx="8144360" cy="37118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4A26C4-AA49-18D8-6687-BA48068F9F83}"/>
              </a:ext>
            </a:extLst>
          </p:cNvPr>
          <p:cNvSpPr/>
          <p:nvPr/>
        </p:nvSpPr>
        <p:spPr>
          <a:xfrm>
            <a:off x="748830" y="2061692"/>
            <a:ext cx="3358899" cy="5100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Kamus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table list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7BD066-276A-D8EF-65C9-BA999DE90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270" y="704480"/>
            <a:ext cx="3511864" cy="364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7465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t CV by Slidesgo">
  <a:themeElements>
    <a:clrScheme name="Simple Light">
      <a:dk1>
        <a:srgbClr val="000000"/>
      </a:dk1>
      <a:lt1>
        <a:srgbClr val="EEEEE9"/>
      </a:lt1>
      <a:dk2>
        <a:srgbClr val="ADAF7E"/>
      </a:dk2>
      <a:lt2>
        <a:srgbClr val="D4D7AD"/>
      </a:lt2>
      <a:accent1>
        <a:srgbClr val="88ADC8"/>
      </a:accent1>
      <a:accent2>
        <a:srgbClr val="9CBAB7"/>
      </a:accent2>
      <a:accent3>
        <a:srgbClr val="80A9A4"/>
      </a:accent3>
      <a:accent4>
        <a:srgbClr val="E0ABA0"/>
      </a:accent4>
      <a:accent5>
        <a:srgbClr val="C77763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256</Words>
  <Application>Microsoft Office PowerPoint</Application>
  <PresentationFormat>On-screen Show (16:9)</PresentationFormat>
  <Paragraphs>43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Cormorant Garamond</vt:lpstr>
      <vt:lpstr>Times New Roman</vt:lpstr>
      <vt:lpstr>Playfair Display ExtraBold</vt:lpstr>
      <vt:lpstr>Arial</vt:lpstr>
      <vt:lpstr>Merriweather</vt:lpstr>
      <vt:lpstr>Fira Sans Extra Condensed Medium</vt:lpstr>
      <vt:lpstr>Data Analyst CV by Slidesgo</vt:lpstr>
      <vt:lpstr>Aplikasi Tratix</vt:lpstr>
      <vt:lpstr>Kelompok 8</vt:lpstr>
      <vt:lpstr>Latar belakang </vt:lpstr>
      <vt:lpstr>PowerPoint Presentation</vt:lpstr>
      <vt:lpstr>KAMUS DATA </vt:lpstr>
      <vt:lpstr>PowerPoint Presentation</vt:lpstr>
      <vt:lpstr>PowerPoint Presentation</vt:lpstr>
      <vt:lpstr>PowerPoint Presentation</vt:lpstr>
      <vt:lpstr>PowerPoint Presentation</vt:lpstr>
      <vt:lpstr>Konverensi ERD ke Tabel  </vt:lpstr>
      <vt:lpstr>Rancangan Antar Tabel (RAT) </vt:lpstr>
      <vt:lpstr>MOCKUP</vt:lpstr>
      <vt:lpstr>Tampilan Login dan Registrasi</vt:lpstr>
      <vt:lpstr>PowerPoint Presentation</vt:lpstr>
      <vt:lpstr>Ringkasan pemesanan </vt:lpstr>
      <vt:lpstr>Ringkasan pemesanan </vt:lpstr>
      <vt:lpstr>Report</vt:lpstr>
      <vt:lpstr>skenario</vt:lpstr>
      <vt:lpstr>Pembahasan dan Hasil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Tratix</dc:title>
  <dc:creator>winarti nur utami</dc:creator>
  <cp:lastModifiedBy>winarti nur utami</cp:lastModifiedBy>
  <cp:revision>9</cp:revision>
  <dcterms:modified xsi:type="dcterms:W3CDTF">2022-07-02T10:54:00Z</dcterms:modified>
</cp:coreProperties>
</file>