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9" r:id="rId3"/>
    <p:sldId id="25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476" autoAdjust="0"/>
  </p:normalViewPr>
  <p:slideViewPr>
    <p:cSldViewPr snapToGrid="0">
      <p:cViewPr varScale="1">
        <p:scale>
          <a:sx n="69" d="100"/>
          <a:sy n="69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 jungkeun" userId="c8b8677b458fea7e" providerId="LiveId" clId="{F5255FCF-1EF1-4C34-AD12-4A0AE1E299D9}"/>
    <pc:docChg chg="undo custSel addSld delSld modSld">
      <pc:chgData name="CHO jungkeun" userId="c8b8677b458fea7e" providerId="LiveId" clId="{F5255FCF-1EF1-4C34-AD12-4A0AE1E299D9}" dt="2020-04-11T07:37:26.557" v="4998" actId="478"/>
      <pc:docMkLst>
        <pc:docMk/>
      </pc:docMkLst>
      <pc:sldChg chg="addSp delSp modSp delAnim modAnim modNotesTx">
        <pc:chgData name="CHO jungkeun" userId="c8b8677b458fea7e" providerId="LiveId" clId="{F5255FCF-1EF1-4C34-AD12-4A0AE1E299D9}" dt="2020-04-11T07:37:26.557" v="4998" actId="478"/>
        <pc:sldMkLst>
          <pc:docMk/>
          <pc:sldMk cId="2748148555" sldId="258"/>
        </pc:sldMkLst>
        <pc:spChg chg="mod">
          <ac:chgData name="CHO jungkeun" userId="c8b8677b458fea7e" providerId="LiveId" clId="{F5255FCF-1EF1-4C34-AD12-4A0AE1E299D9}" dt="2020-04-11T01:32:09.466" v="168" actId="1076"/>
          <ac:spMkLst>
            <pc:docMk/>
            <pc:sldMk cId="2748148555" sldId="258"/>
            <ac:spMk id="2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29:36.119" v="83" actId="1076"/>
          <ac:spMkLst>
            <pc:docMk/>
            <pc:sldMk cId="2748148555" sldId="258"/>
            <ac:spMk id="3" creationId="{00000000-0000-0000-0000-000000000000}"/>
          </ac:spMkLst>
        </pc:spChg>
        <pc:spChg chg="del">
          <ac:chgData name="CHO jungkeun" userId="c8b8677b458fea7e" providerId="LiveId" clId="{F5255FCF-1EF1-4C34-AD12-4A0AE1E299D9}" dt="2020-04-11T01:29:07.902" v="80" actId="478"/>
          <ac:spMkLst>
            <pc:docMk/>
            <pc:sldMk cId="2748148555" sldId="258"/>
            <ac:spMk id="4" creationId="{00000000-0000-0000-0000-000000000000}"/>
          </ac:spMkLst>
        </pc:spChg>
        <pc:spChg chg="del">
          <ac:chgData name="CHO jungkeun" userId="c8b8677b458fea7e" providerId="LiveId" clId="{F5255FCF-1EF1-4C34-AD12-4A0AE1E299D9}" dt="2020-04-11T01:30:50.003" v="144" actId="478"/>
          <ac:spMkLst>
            <pc:docMk/>
            <pc:sldMk cId="2748148555" sldId="258"/>
            <ac:spMk id="5" creationId="{00000000-0000-0000-0000-000000000000}"/>
          </ac:spMkLst>
        </pc:spChg>
        <pc:spChg chg="del mod">
          <ac:chgData name="CHO jungkeun" userId="c8b8677b458fea7e" providerId="LiveId" clId="{F5255FCF-1EF1-4C34-AD12-4A0AE1E299D9}" dt="2020-04-11T01:30:47.968" v="143" actId="478"/>
          <ac:spMkLst>
            <pc:docMk/>
            <pc:sldMk cId="2748148555" sldId="258"/>
            <ac:spMk id="6" creationId="{00000000-0000-0000-0000-000000000000}"/>
          </ac:spMkLst>
        </pc:spChg>
        <pc:spChg chg="add mod">
          <ac:chgData name="CHO jungkeun" userId="c8b8677b458fea7e" providerId="LiveId" clId="{F5255FCF-1EF1-4C34-AD12-4A0AE1E299D9}" dt="2020-04-11T01:29:31.411" v="82" actId="1076"/>
          <ac:spMkLst>
            <pc:docMk/>
            <pc:sldMk cId="2748148555" sldId="258"/>
            <ac:spMk id="7" creationId="{542CE44A-C2DE-4357-AAB9-788BC1152178}"/>
          </ac:spMkLst>
        </pc:spChg>
        <pc:spChg chg="add mod">
          <ac:chgData name="CHO jungkeun" userId="c8b8677b458fea7e" providerId="LiveId" clId="{F5255FCF-1EF1-4C34-AD12-4A0AE1E299D9}" dt="2020-04-11T01:30:08.659" v="138" actId="1076"/>
          <ac:spMkLst>
            <pc:docMk/>
            <pc:sldMk cId="2748148555" sldId="258"/>
            <ac:spMk id="8" creationId="{75A1F0BE-5425-4B04-AE7A-8FE1691E6AA8}"/>
          </ac:spMkLst>
        </pc:spChg>
        <pc:picChg chg="add del mod">
          <ac:chgData name="CHO jungkeun" userId="c8b8677b458fea7e" providerId="LiveId" clId="{F5255FCF-1EF1-4C34-AD12-4A0AE1E299D9}" dt="2020-04-11T07:02:43.479" v="4996" actId="478"/>
          <ac:picMkLst>
            <pc:docMk/>
            <pc:sldMk cId="2748148555" sldId="258"/>
            <ac:picMk id="4" creationId="{2076AA60-931D-44B2-8AD1-D2032082F0E6}"/>
          </ac:picMkLst>
        </pc:picChg>
        <pc:picChg chg="add del mod">
          <ac:chgData name="CHO jungkeun" userId="c8b8677b458fea7e" providerId="LiveId" clId="{F5255FCF-1EF1-4C34-AD12-4A0AE1E299D9}" dt="2020-04-11T07:37:26.557" v="4998" actId="478"/>
          <ac:picMkLst>
            <pc:docMk/>
            <pc:sldMk cId="2748148555" sldId="258"/>
            <ac:picMk id="5" creationId="{2732E720-72D9-4126-B444-137FAF5589D5}"/>
          </ac:picMkLst>
        </pc:picChg>
      </pc:sldChg>
      <pc:sldChg chg="addSp delSp modSp delAnim modAnim modNotesTx">
        <pc:chgData name="CHO jungkeun" userId="c8b8677b458fea7e" providerId="LiveId" clId="{F5255FCF-1EF1-4C34-AD12-4A0AE1E299D9}" dt="2020-04-11T06:35:46.652" v="4772" actId="6549"/>
        <pc:sldMkLst>
          <pc:docMk/>
          <pc:sldMk cId="2793368238" sldId="259"/>
        </pc:sldMkLst>
        <pc:spChg chg="add del mod">
          <ac:chgData name="CHO jungkeun" userId="c8b8677b458fea7e" providerId="LiveId" clId="{F5255FCF-1EF1-4C34-AD12-4A0AE1E299D9}" dt="2020-04-11T01:42:59.267" v="615"/>
          <ac:spMkLst>
            <pc:docMk/>
            <pc:sldMk cId="2793368238" sldId="259"/>
            <ac:spMk id="2" creationId="{A5311B1B-C787-4E54-8066-DD40145695C6}"/>
          </ac:spMkLst>
        </pc:spChg>
        <pc:spChg chg="mod">
          <ac:chgData name="CHO jungkeun" userId="c8b8677b458fea7e" providerId="LiveId" clId="{F5255FCF-1EF1-4C34-AD12-4A0AE1E299D9}" dt="2020-04-11T01:37:21.801" v="348" actId="1038"/>
          <ac:spMkLst>
            <pc:docMk/>
            <pc:sldMk cId="2793368238" sldId="259"/>
            <ac:spMk id="3" creationId="{00000000-0000-0000-0000-000000000000}"/>
          </ac:spMkLst>
        </pc:spChg>
        <pc:spChg chg="add del">
          <ac:chgData name="CHO jungkeun" userId="c8b8677b458fea7e" providerId="LiveId" clId="{F5255FCF-1EF1-4C34-AD12-4A0AE1E299D9}" dt="2020-04-11T01:42:57.187" v="613"/>
          <ac:spMkLst>
            <pc:docMk/>
            <pc:sldMk cId="2793368238" sldId="259"/>
            <ac:spMk id="5" creationId="{83B164E7-CCC4-41F6-8153-9C6216FEB1D6}"/>
          </ac:spMkLst>
        </pc:spChg>
        <pc:spChg chg="add mod">
          <ac:chgData name="CHO jungkeun" userId="c8b8677b458fea7e" providerId="LiveId" clId="{F5255FCF-1EF1-4C34-AD12-4A0AE1E299D9}" dt="2020-04-11T01:46:01.320" v="655" actId="1076"/>
          <ac:spMkLst>
            <pc:docMk/>
            <pc:sldMk cId="2793368238" sldId="259"/>
            <ac:spMk id="6" creationId="{0C8E13F3-4324-4FB3-BAE4-4CA7F7E40992}"/>
          </ac:spMkLst>
        </pc:spChg>
        <pc:spChg chg="del mod">
          <ac:chgData name="CHO jungkeun" userId="c8b8677b458fea7e" providerId="LiveId" clId="{F5255FCF-1EF1-4C34-AD12-4A0AE1E299D9}" dt="2020-04-11T01:40:14.574" v="551" actId="478"/>
          <ac:spMkLst>
            <pc:docMk/>
            <pc:sldMk cId="2793368238" sldId="259"/>
            <ac:spMk id="10" creationId="{00000000-0000-0000-0000-000000000000}"/>
          </ac:spMkLst>
        </pc:spChg>
        <pc:spChg chg="add mod">
          <ac:chgData name="CHO jungkeun" userId="c8b8677b458fea7e" providerId="LiveId" clId="{F5255FCF-1EF1-4C34-AD12-4A0AE1E299D9}" dt="2020-04-11T02:22:55.449" v="837" actId="1076"/>
          <ac:spMkLst>
            <pc:docMk/>
            <pc:sldMk cId="2793368238" sldId="259"/>
            <ac:spMk id="11" creationId="{D2930B30-2AF9-46D8-B215-B3A858147411}"/>
          </ac:spMkLst>
        </pc:spChg>
        <pc:spChg chg="add mod">
          <ac:chgData name="CHO jungkeun" userId="c8b8677b458fea7e" providerId="LiveId" clId="{F5255FCF-1EF1-4C34-AD12-4A0AE1E299D9}" dt="2020-04-11T06:28:44.852" v="4719" actId="20577"/>
          <ac:spMkLst>
            <pc:docMk/>
            <pc:sldMk cId="2793368238" sldId="259"/>
            <ac:spMk id="12" creationId="{B105C136-F0E0-49E0-94A2-63ADCEE970BE}"/>
          </ac:spMkLst>
        </pc:spChg>
        <pc:spChg chg="add mod">
          <ac:chgData name="CHO jungkeun" userId="c8b8677b458fea7e" providerId="LiveId" clId="{F5255FCF-1EF1-4C34-AD12-4A0AE1E299D9}" dt="2020-04-11T01:45:35.493" v="652" actId="20577"/>
          <ac:spMkLst>
            <pc:docMk/>
            <pc:sldMk cId="2793368238" sldId="259"/>
            <ac:spMk id="13" creationId="{DD44B801-1BA9-4F6C-8303-361BEF1DED0B}"/>
          </ac:spMkLst>
        </pc:spChg>
        <pc:spChg chg="add mod">
          <ac:chgData name="CHO jungkeun" userId="c8b8677b458fea7e" providerId="LiveId" clId="{F5255FCF-1EF1-4C34-AD12-4A0AE1E299D9}" dt="2020-04-11T01:45:29.008" v="650" actId="1076"/>
          <ac:spMkLst>
            <pc:docMk/>
            <pc:sldMk cId="2793368238" sldId="259"/>
            <ac:spMk id="14" creationId="{C6B6BCC2-1456-46DC-9D43-3187D92A463F}"/>
          </ac:spMkLst>
        </pc:spChg>
        <pc:spChg chg="add mod">
          <ac:chgData name="CHO jungkeun" userId="c8b8677b458fea7e" providerId="LiveId" clId="{F5255FCF-1EF1-4C34-AD12-4A0AE1E299D9}" dt="2020-04-11T01:45:38.742" v="653" actId="1076"/>
          <ac:spMkLst>
            <pc:docMk/>
            <pc:sldMk cId="2793368238" sldId="259"/>
            <ac:spMk id="15" creationId="{E5736968-1688-478E-AE3B-CB6DFE0CD24F}"/>
          </ac:spMkLst>
        </pc:spChg>
        <pc:spChg chg="add mod">
          <ac:chgData name="CHO jungkeun" userId="c8b8677b458fea7e" providerId="LiveId" clId="{F5255FCF-1EF1-4C34-AD12-4A0AE1E299D9}" dt="2020-04-11T01:47:37.403" v="689"/>
          <ac:spMkLst>
            <pc:docMk/>
            <pc:sldMk cId="2793368238" sldId="259"/>
            <ac:spMk id="18" creationId="{AF848F87-C296-4073-9608-FDE4A6C8796D}"/>
          </ac:spMkLst>
        </pc:spChg>
        <pc:spChg chg="add mod">
          <ac:chgData name="CHO jungkeun" userId="c8b8677b458fea7e" providerId="LiveId" clId="{F5255FCF-1EF1-4C34-AD12-4A0AE1E299D9}" dt="2020-04-11T01:49:06.807" v="695" actId="20577"/>
          <ac:spMkLst>
            <pc:docMk/>
            <pc:sldMk cId="2793368238" sldId="259"/>
            <ac:spMk id="19" creationId="{FB11A966-DB51-409C-8E6F-3DB421CEC494}"/>
          </ac:spMkLst>
        </pc:spChg>
        <pc:spChg chg="mod">
          <ac:chgData name="CHO jungkeun" userId="c8b8677b458fea7e" providerId="LiveId" clId="{F5255FCF-1EF1-4C34-AD12-4A0AE1E299D9}" dt="2020-04-11T01:36:49.459" v="324" actId="113"/>
          <ac:spMkLst>
            <pc:docMk/>
            <pc:sldMk cId="2793368238" sldId="259"/>
            <ac:spMk id="31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5:47.647" v="313" actId="1076"/>
          <ac:spMkLst>
            <pc:docMk/>
            <pc:sldMk cId="2793368238" sldId="259"/>
            <ac:spMk id="32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5:47.647" v="313" actId="1076"/>
          <ac:spMkLst>
            <pc:docMk/>
            <pc:sldMk cId="2793368238" sldId="259"/>
            <ac:spMk id="33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5:47.647" v="313" actId="1076"/>
          <ac:spMkLst>
            <pc:docMk/>
            <pc:sldMk cId="2793368238" sldId="259"/>
            <ac:spMk id="34" creationId="{00000000-0000-0000-0000-000000000000}"/>
          </ac:spMkLst>
        </pc:spChg>
        <pc:spChg chg="add del">
          <ac:chgData name="CHO jungkeun" userId="c8b8677b458fea7e" providerId="LiveId" clId="{F5255FCF-1EF1-4C34-AD12-4A0AE1E299D9}" dt="2020-04-11T01:35:42.316" v="312" actId="478"/>
          <ac:spMkLst>
            <pc:docMk/>
            <pc:sldMk cId="2793368238" sldId="259"/>
            <ac:spMk id="35" creationId="{00000000-0000-0000-0000-000000000000}"/>
          </ac:spMkLst>
        </pc:spChg>
        <pc:picChg chg="add del mod">
          <ac:chgData name="CHO jungkeun" userId="c8b8677b458fea7e" providerId="LiveId" clId="{F5255FCF-1EF1-4C34-AD12-4A0AE1E299D9}" dt="2020-04-11T06:35:35.149" v="4739" actId="478"/>
          <ac:picMkLst>
            <pc:docMk/>
            <pc:sldMk cId="2793368238" sldId="259"/>
            <ac:picMk id="2" creationId="{4806A507-3F6F-46CC-8237-DC484F3DBD8F}"/>
          </ac:picMkLst>
        </pc:picChg>
      </pc:sldChg>
      <pc:sldChg chg="addSp delSp modSp modTransition delAnim modAnim">
        <pc:chgData name="CHO jungkeun" userId="c8b8677b458fea7e" providerId="LiveId" clId="{F5255FCF-1EF1-4C34-AD12-4A0AE1E299D9}" dt="2020-04-11T07:01:07.053" v="4970"/>
        <pc:sldMkLst>
          <pc:docMk/>
          <pc:sldMk cId="2009366812" sldId="263"/>
        </pc:sldMkLst>
        <pc:spChg chg="mod">
          <ac:chgData name="CHO jungkeun" userId="c8b8677b458fea7e" providerId="LiveId" clId="{F5255FCF-1EF1-4C34-AD12-4A0AE1E299D9}" dt="2020-04-11T01:31:57.425" v="166"/>
          <ac:spMkLst>
            <pc:docMk/>
            <pc:sldMk cId="2009366812" sldId="263"/>
            <ac:spMk id="3" creationId="{00000000-0000-0000-0000-000000000000}"/>
          </ac:spMkLst>
        </pc:spChg>
        <pc:spChg chg="del">
          <ac:chgData name="CHO jungkeun" userId="c8b8677b458fea7e" providerId="LiveId" clId="{F5255FCF-1EF1-4C34-AD12-4A0AE1E299D9}" dt="2020-04-11T01:31:59.864" v="167" actId="478"/>
          <ac:spMkLst>
            <pc:docMk/>
            <pc:sldMk cId="2009366812" sldId="263"/>
            <ac:spMk id="4" creationId="{00000000-0000-0000-0000-000000000000}"/>
          </ac:spMkLst>
        </pc:spChg>
        <pc:picChg chg="add del mod">
          <ac:chgData name="CHO jungkeun" userId="c8b8677b458fea7e" providerId="LiveId" clId="{F5255FCF-1EF1-4C34-AD12-4A0AE1E299D9}" dt="2020-04-11T06:41:31.981" v="4929" actId="478"/>
          <ac:picMkLst>
            <pc:docMk/>
            <pc:sldMk cId="2009366812" sldId="263"/>
            <ac:picMk id="4" creationId="{20ABF9FD-95E4-4DCC-99E7-45B932207C61}"/>
          </ac:picMkLst>
        </pc:picChg>
        <pc:picChg chg="add del mod">
          <ac:chgData name="CHO jungkeun" userId="c8b8677b458fea7e" providerId="LiveId" clId="{F5255FCF-1EF1-4C34-AD12-4A0AE1E299D9}" dt="2020-04-11T06:45:13.248" v="4931" actId="478"/>
          <ac:picMkLst>
            <pc:docMk/>
            <pc:sldMk cId="2009366812" sldId="263"/>
            <ac:picMk id="5" creationId="{1F0166D6-D82D-4EFE-B428-C7D2AA09D73B}"/>
          </ac:picMkLst>
        </pc:picChg>
        <pc:picChg chg="add del mod">
          <ac:chgData name="CHO jungkeun" userId="c8b8677b458fea7e" providerId="LiveId" clId="{F5255FCF-1EF1-4C34-AD12-4A0AE1E299D9}" dt="2020-04-11T06:56:15.553" v="4967" actId="478"/>
          <ac:picMkLst>
            <pc:docMk/>
            <pc:sldMk cId="2009366812" sldId="263"/>
            <ac:picMk id="6" creationId="{459B5682-DE58-4AFA-9951-DB221165D1A7}"/>
          </ac:picMkLst>
        </pc:picChg>
      </pc:sldChg>
      <pc:sldChg chg="addSp delSp modSp modNotesTx">
        <pc:chgData name="CHO jungkeun" userId="c8b8677b458fea7e" providerId="LiveId" clId="{F5255FCF-1EF1-4C34-AD12-4A0AE1E299D9}" dt="2020-04-11T06:36:19.010" v="4793" actId="20577"/>
        <pc:sldMkLst>
          <pc:docMk/>
          <pc:sldMk cId="1859445459" sldId="265"/>
        </pc:sldMkLst>
        <pc:spChg chg="mod">
          <ac:chgData name="CHO jungkeun" userId="c8b8677b458fea7e" providerId="LiveId" clId="{F5255FCF-1EF1-4C34-AD12-4A0AE1E299D9}" dt="2020-04-11T01:37:34.937" v="386" actId="1038"/>
          <ac:spMkLst>
            <pc:docMk/>
            <pc:sldMk cId="1859445459" sldId="265"/>
            <ac:spMk id="3" creationId="{00000000-0000-0000-0000-000000000000}"/>
          </ac:spMkLst>
        </pc:spChg>
        <pc:spChg chg="mod">
          <ac:chgData name="CHO jungkeun" userId="c8b8677b458fea7e" providerId="LiveId" clId="{F5255FCF-1EF1-4C34-AD12-4A0AE1E299D9}" dt="2020-04-11T02:23:52.422" v="866" actId="1035"/>
          <ac:spMkLst>
            <pc:docMk/>
            <pc:sldMk cId="1859445459" sldId="265"/>
            <ac:spMk id="10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00.737" v="317" actId="1076"/>
          <ac:spMkLst>
            <pc:docMk/>
            <pc:sldMk cId="1859445459" sldId="265"/>
            <ac:spMk id="11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43.835" v="323" actId="113"/>
          <ac:spMkLst>
            <pc:docMk/>
            <pc:sldMk cId="1859445459" sldId="265"/>
            <ac:spMk id="12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00.737" v="317" actId="1076"/>
          <ac:spMkLst>
            <pc:docMk/>
            <pc:sldMk cId="1859445459" sldId="265"/>
            <ac:spMk id="13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00.737" v="317" actId="1076"/>
          <ac:spMkLst>
            <pc:docMk/>
            <pc:sldMk cId="1859445459" sldId="265"/>
            <ac:spMk id="14" creationId="{00000000-0000-0000-0000-000000000000}"/>
          </ac:spMkLst>
        </pc:spChg>
        <pc:spChg chg="del">
          <ac:chgData name="CHO jungkeun" userId="c8b8677b458fea7e" providerId="LiveId" clId="{F5255FCF-1EF1-4C34-AD12-4A0AE1E299D9}" dt="2020-04-11T01:35:51.692" v="314" actId="478"/>
          <ac:spMkLst>
            <pc:docMk/>
            <pc:sldMk cId="1859445459" sldId="265"/>
            <ac:spMk id="15" creationId="{00000000-0000-0000-0000-000000000000}"/>
          </ac:spMkLst>
        </pc:spChg>
        <pc:spChg chg="add mod">
          <ac:chgData name="CHO jungkeun" userId="c8b8677b458fea7e" providerId="LiveId" clId="{F5255FCF-1EF1-4C34-AD12-4A0AE1E299D9}" dt="2020-04-11T02:23:59.559" v="869" actId="1076"/>
          <ac:spMkLst>
            <pc:docMk/>
            <pc:sldMk cId="1859445459" sldId="265"/>
            <ac:spMk id="19" creationId="{BFCE4DEB-C458-49E4-96CA-8B77A33F30AF}"/>
          </ac:spMkLst>
        </pc:spChg>
        <pc:spChg chg="add mod">
          <ac:chgData name="CHO jungkeun" userId="c8b8677b458fea7e" providerId="LiveId" clId="{F5255FCF-1EF1-4C34-AD12-4A0AE1E299D9}" dt="2020-04-11T02:24:01.503" v="871" actId="1076"/>
          <ac:spMkLst>
            <pc:docMk/>
            <pc:sldMk cId="1859445459" sldId="265"/>
            <ac:spMk id="20" creationId="{14C78BD6-F046-4555-BF41-5FA803F11816}"/>
          </ac:spMkLst>
        </pc:spChg>
        <pc:graphicFrameChg chg="add mod modGraphic">
          <ac:chgData name="CHO jungkeun" userId="c8b8677b458fea7e" providerId="LiveId" clId="{F5255FCF-1EF1-4C34-AD12-4A0AE1E299D9}" dt="2020-04-11T02:23:52.422" v="866" actId="1035"/>
          <ac:graphicFrameMkLst>
            <pc:docMk/>
            <pc:sldMk cId="1859445459" sldId="265"/>
            <ac:graphicFrameMk id="2" creationId="{D267D05E-75FF-4FFD-882A-485D5996388C}"/>
          </ac:graphicFrameMkLst>
        </pc:graphicFrameChg>
        <pc:picChg chg="add mod modCrop">
          <ac:chgData name="CHO jungkeun" userId="c8b8677b458fea7e" providerId="LiveId" clId="{F5255FCF-1EF1-4C34-AD12-4A0AE1E299D9}" dt="2020-04-11T02:23:52.422" v="866" actId="1035"/>
          <ac:picMkLst>
            <pc:docMk/>
            <pc:sldMk cId="1859445459" sldId="265"/>
            <ac:picMk id="16" creationId="{1EF6D548-2608-423D-A75C-2DA5C5B42E4F}"/>
          </ac:picMkLst>
        </pc:picChg>
        <pc:picChg chg="add mod modCrop">
          <ac:chgData name="CHO jungkeun" userId="c8b8677b458fea7e" providerId="LiveId" clId="{F5255FCF-1EF1-4C34-AD12-4A0AE1E299D9}" dt="2020-04-11T02:23:52.422" v="866" actId="1035"/>
          <ac:picMkLst>
            <pc:docMk/>
            <pc:sldMk cId="1859445459" sldId="265"/>
            <ac:picMk id="17" creationId="{7C6783C7-217D-4249-A408-58F7D9694C31}"/>
          </ac:picMkLst>
        </pc:picChg>
        <pc:picChg chg="add mod modCrop">
          <ac:chgData name="CHO jungkeun" userId="c8b8677b458fea7e" providerId="LiveId" clId="{F5255FCF-1EF1-4C34-AD12-4A0AE1E299D9}" dt="2020-04-11T02:23:52.422" v="866" actId="1035"/>
          <ac:picMkLst>
            <pc:docMk/>
            <pc:sldMk cId="1859445459" sldId="265"/>
            <ac:picMk id="18" creationId="{36034E04-23AF-4387-BA2F-6F3D68BA621B}"/>
          </ac:picMkLst>
        </pc:picChg>
      </pc:sldChg>
      <pc:sldChg chg="addSp delSp modSp modNotesTx">
        <pc:chgData name="CHO jungkeun" userId="c8b8677b458fea7e" providerId="LiveId" clId="{F5255FCF-1EF1-4C34-AD12-4A0AE1E299D9}" dt="2020-04-11T06:38:50.489" v="4882" actId="20577"/>
        <pc:sldMkLst>
          <pc:docMk/>
          <pc:sldMk cId="1964832840" sldId="266"/>
        </pc:sldMkLst>
        <pc:spChg chg="add del">
          <ac:chgData name="CHO jungkeun" userId="c8b8677b458fea7e" providerId="LiveId" clId="{F5255FCF-1EF1-4C34-AD12-4A0AE1E299D9}" dt="2020-04-11T05:16:43.440" v="4538"/>
          <ac:spMkLst>
            <pc:docMk/>
            <pc:sldMk cId="1964832840" sldId="266"/>
            <ac:spMk id="2" creationId="{24B34FB3-6CEA-435F-A2C3-43925EF1E84E}"/>
          </ac:spMkLst>
        </pc:spChg>
        <pc:spChg chg="mod">
          <ac:chgData name="CHO jungkeun" userId="c8b8677b458fea7e" providerId="LiveId" clId="{F5255FCF-1EF1-4C34-AD12-4A0AE1E299D9}" dt="2020-04-11T01:37:50.201" v="430" actId="1038"/>
          <ac:spMkLst>
            <pc:docMk/>
            <pc:sldMk cId="1964832840" sldId="266"/>
            <ac:spMk id="3" creationId="{00000000-0000-0000-0000-000000000000}"/>
          </ac:spMkLst>
        </pc:spChg>
        <pc:spChg chg="del mod">
          <ac:chgData name="CHO jungkeun" userId="c8b8677b458fea7e" providerId="LiveId" clId="{F5255FCF-1EF1-4C34-AD12-4A0AE1E299D9}" dt="2020-04-11T02:33:19.529" v="1092" actId="478"/>
          <ac:spMkLst>
            <pc:docMk/>
            <pc:sldMk cId="1964832840" sldId="266"/>
            <ac:spMk id="10" creationId="{00000000-0000-0000-0000-000000000000}"/>
          </ac:spMkLst>
        </pc:spChg>
        <pc:spChg chg="add mod">
          <ac:chgData name="CHO jungkeun" userId="c8b8677b458fea7e" providerId="LiveId" clId="{F5255FCF-1EF1-4C34-AD12-4A0AE1E299D9}" dt="2020-04-11T02:33:39.090" v="1162" actId="14100"/>
          <ac:spMkLst>
            <pc:docMk/>
            <pc:sldMk cId="1964832840" sldId="266"/>
            <ac:spMk id="11" creationId="{DBA4D3E7-65FD-42D4-B182-16395BC68115}"/>
          </ac:spMkLst>
        </pc:spChg>
        <pc:spChg chg="add mod">
          <ac:chgData name="CHO jungkeun" userId="c8b8677b458fea7e" providerId="LiveId" clId="{F5255FCF-1EF1-4C34-AD12-4A0AE1E299D9}" dt="2020-04-11T02:43:42.792" v="2574" actId="20577"/>
          <ac:spMkLst>
            <pc:docMk/>
            <pc:sldMk cId="1964832840" sldId="266"/>
            <ac:spMk id="12" creationId="{3C10479F-EC8F-478F-B1BE-76F8A81B3520}"/>
          </ac:spMkLst>
        </pc:spChg>
        <pc:spChg chg="mod">
          <ac:chgData name="CHO jungkeun" userId="c8b8677b458fea7e" providerId="LiveId" clId="{F5255FCF-1EF1-4C34-AD12-4A0AE1E299D9}" dt="2020-04-11T01:36:08.647" v="319" actId="1076"/>
          <ac:spMkLst>
            <pc:docMk/>
            <pc:sldMk cId="1964832840" sldId="266"/>
            <ac:spMk id="16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08.647" v="319" actId="1076"/>
          <ac:spMkLst>
            <pc:docMk/>
            <pc:sldMk cId="1964832840" sldId="266"/>
            <ac:spMk id="17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55.289" v="325" actId="113"/>
          <ac:spMkLst>
            <pc:docMk/>
            <pc:sldMk cId="1964832840" sldId="266"/>
            <ac:spMk id="18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08.647" v="319" actId="1076"/>
          <ac:spMkLst>
            <pc:docMk/>
            <pc:sldMk cId="1964832840" sldId="266"/>
            <ac:spMk id="19" creationId="{00000000-0000-0000-0000-000000000000}"/>
          </ac:spMkLst>
        </pc:spChg>
        <pc:spChg chg="del">
          <ac:chgData name="CHO jungkeun" userId="c8b8677b458fea7e" providerId="LiveId" clId="{F5255FCF-1EF1-4C34-AD12-4A0AE1E299D9}" dt="2020-04-11T01:36:03.710" v="318" actId="478"/>
          <ac:spMkLst>
            <pc:docMk/>
            <pc:sldMk cId="1964832840" sldId="266"/>
            <ac:spMk id="20" creationId="{00000000-0000-0000-0000-000000000000}"/>
          </ac:spMkLst>
        </pc:spChg>
      </pc:sldChg>
      <pc:sldChg chg="addSp delSp modSp modTransition delAnim modNotesTx">
        <pc:chgData name="CHO jungkeun" userId="c8b8677b458fea7e" providerId="LiveId" clId="{F5255FCF-1EF1-4C34-AD12-4A0AE1E299D9}" dt="2020-04-11T07:01:02.628" v="4969"/>
        <pc:sldMkLst>
          <pc:docMk/>
          <pc:sldMk cId="913190069" sldId="267"/>
        </pc:sldMkLst>
        <pc:spChg chg="mod">
          <ac:chgData name="CHO jungkeun" userId="c8b8677b458fea7e" providerId="LiveId" clId="{F5255FCF-1EF1-4C34-AD12-4A0AE1E299D9}" dt="2020-04-11T01:38:00.299" v="456" actId="1038"/>
          <ac:spMkLst>
            <pc:docMk/>
            <pc:sldMk cId="913190069" sldId="267"/>
            <ac:spMk id="3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17.498" v="321" actId="1076"/>
          <ac:spMkLst>
            <pc:docMk/>
            <pc:sldMk cId="913190069" sldId="267"/>
            <ac:spMk id="6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17.498" v="321" actId="1076"/>
          <ac:spMkLst>
            <pc:docMk/>
            <pc:sldMk cId="913190069" sldId="267"/>
            <ac:spMk id="7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6:17.498" v="321" actId="1076"/>
          <ac:spMkLst>
            <pc:docMk/>
            <pc:sldMk cId="913190069" sldId="267"/>
            <ac:spMk id="8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7:02.101" v="326" actId="113"/>
          <ac:spMkLst>
            <pc:docMk/>
            <pc:sldMk cId="913190069" sldId="267"/>
            <ac:spMk id="9" creationId="{00000000-0000-0000-0000-000000000000}"/>
          </ac:spMkLst>
        </pc:spChg>
        <pc:spChg chg="mod">
          <ac:chgData name="CHO jungkeun" userId="c8b8677b458fea7e" providerId="LiveId" clId="{F5255FCF-1EF1-4C34-AD12-4A0AE1E299D9}" dt="2020-04-11T06:10:02.194" v="4702"/>
          <ac:spMkLst>
            <pc:docMk/>
            <pc:sldMk cId="913190069" sldId="267"/>
            <ac:spMk id="10" creationId="{00000000-0000-0000-0000-000000000000}"/>
          </ac:spMkLst>
        </pc:spChg>
        <pc:spChg chg="del">
          <ac:chgData name="CHO jungkeun" userId="c8b8677b458fea7e" providerId="LiveId" clId="{F5255FCF-1EF1-4C34-AD12-4A0AE1E299D9}" dt="2020-04-11T01:36:12.973" v="320" actId="478"/>
          <ac:spMkLst>
            <pc:docMk/>
            <pc:sldMk cId="913190069" sldId="267"/>
            <ac:spMk id="11" creationId="{00000000-0000-0000-0000-000000000000}"/>
          </ac:spMkLst>
        </pc:spChg>
        <pc:picChg chg="add del mod">
          <ac:chgData name="CHO jungkeun" userId="c8b8677b458fea7e" providerId="LiveId" clId="{F5255FCF-1EF1-4C34-AD12-4A0AE1E299D9}" dt="2020-04-11T06:19:37.979" v="4704" actId="478"/>
          <ac:picMkLst>
            <pc:docMk/>
            <pc:sldMk cId="913190069" sldId="267"/>
            <ac:picMk id="2" creationId="{834B562E-C202-45FE-90A8-875355B4537B}"/>
          </ac:picMkLst>
        </pc:picChg>
      </pc:sldChg>
      <pc:sldChg chg="del">
        <pc:chgData name="CHO jungkeun" userId="c8b8677b458fea7e" providerId="LiveId" clId="{F5255FCF-1EF1-4C34-AD12-4A0AE1E299D9}" dt="2020-04-11T01:36:24.626" v="322" actId="2696"/>
        <pc:sldMkLst>
          <pc:docMk/>
          <pc:sldMk cId="3691190481" sldId="268"/>
        </pc:sldMkLst>
      </pc:sldChg>
      <pc:sldChg chg="addSp delSp modSp modTransition modNotesTx">
        <pc:chgData name="CHO jungkeun" userId="c8b8677b458fea7e" providerId="LiveId" clId="{F5255FCF-1EF1-4C34-AD12-4A0AE1E299D9}" dt="2020-04-11T06:36:05.519" v="4792" actId="20577"/>
        <pc:sldMkLst>
          <pc:docMk/>
          <pc:sldMk cId="1218144629" sldId="289"/>
        </pc:sldMkLst>
        <pc:spChg chg="del">
          <ac:chgData name="CHO jungkeun" userId="c8b8677b458fea7e" providerId="LiveId" clId="{F5255FCF-1EF1-4C34-AD12-4A0AE1E299D9}" dt="2020-04-11T01:31:43.115" v="145" actId="478"/>
          <ac:spMkLst>
            <pc:docMk/>
            <pc:sldMk cId="1218144629" sldId="289"/>
            <ac:spMk id="5" creationId="{00000000-0000-0000-0000-000000000000}"/>
          </ac:spMkLst>
        </pc:spChg>
        <pc:spChg chg="del">
          <ac:chgData name="CHO jungkeun" userId="c8b8677b458fea7e" providerId="LiveId" clId="{F5255FCF-1EF1-4C34-AD12-4A0AE1E299D9}" dt="2020-04-11T01:31:43.115" v="145" actId="478"/>
          <ac:spMkLst>
            <pc:docMk/>
            <pc:sldMk cId="1218144629" sldId="289"/>
            <ac:spMk id="6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3:44.454" v="261" actId="164"/>
          <ac:spMkLst>
            <pc:docMk/>
            <pc:sldMk cId="1218144629" sldId="289"/>
            <ac:spMk id="7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3:44.454" v="261" actId="164"/>
          <ac:spMkLst>
            <pc:docMk/>
            <pc:sldMk cId="1218144629" sldId="289"/>
            <ac:spMk id="8" creationId="{00000000-0000-0000-0000-000000000000}"/>
          </ac:spMkLst>
        </pc:spChg>
        <pc:spChg chg="mod">
          <ac:chgData name="CHO jungkeun" userId="c8b8677b458fea7e" providerId="LiveId" clId="{F5255FCF-1EF1-4C34-AD12-4A0AE1E299D9}" dt="2020-04-11T06:35:59.442" v="4781"/>
          <ac:spMkLst>
            <pc:docMk/>
            <pc:sldMk cId="1218144629" sldId="289"/>
            <ac:spMk id="9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3:44.454" v="261" actId="164"/>
          <ac:spMkLst>
            <pc:docMk/>
            <pc:sldMk cId="1218144629" sldId="289"/>
            <ac:spMk id="10" creationId="{00000000-0000-0000-0000-000000000000}"/>
          </ac:spMkLst>
        </pc:spChg>
        <pc:spChg chg="del">
          <ac:chgData name="CHO jungkeun" userId="c8b8677b458fea7e" providerId="LiveId" clId="{F5255FCF-1EF1-4C34-AD12-4A0AE1E299D9}" dt="2020-04-11T01:33:24.927" v="258" actId="478"/>
          <ac:spMkLst>
            <pc:docMk/>
            <pc:sldMk cId="1218144629" sldId="289"/>
            <ac:spMk id="11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3:56.810" v="263" actId="164"/>
          <ac:spMkLst>
            <pc:docMk/>
            <pc:sldMk cId="1218144629" sldId="289"/>
            <ac:spMk id="12" creationId="{00000000-0000-0000-0000-000000000000}"/>
          </ac:spMkLst>
        </pc:spChg>
        <pc:spChg chg="mod">
          <ac:chgData name="CHO jungkeun" userId="c8b8677b458fea7e" providerId="LiveId" clId="{F5255FCF-1EF1-4C34-AD12-4A0AE1E299D9}" dt="2020-04-11T01:33:56.810" v="263" actId="164"/>
          <ac:spMkLst>
            <pc:docMk/>
            <pc:sldMk cId="1218144629" sldId="289"/>
            <ac:spMk id="13" creationId="{00000000-0000-0000-0000-000000000000}"/>
          </ac:spMkLst>
        </pc:spChg>
        <pc:spChg chg="add del">
          <ac:chgData name="CHO jungkeun" userId="c8b8677b458fea7e" providerId="LiveId" clId="{F5255FCF-1EF1-4C34-AD12-4A0AE1E299D9}" dt="2020-04-11T02:23:07.429" v="839"/>
          <ac:spMkLst>
            <pc:docMk/>
            <pc:sldMk cId="1218144629" sldId="289"/>
            <ac:spMk id="14" creationId="{3B24D329-4026-4DB7-A0D1-FBDF5CE526A3}"/>
          </ac:spMkLst>
        </pc:spChg>
        <pc:spChg chg="add del">
          <ac:chgData name="CHO jungkeun" userId="c8b8677b458fea7e" providerId="LiveId" clId="{F5255FCF-1EF1-4C34-AD12-4A0AE1E299D9}" dt="2020-04-11T02:23:07.429" v="839"/>
          <ac:spMkLst>
            <pc:docMk/>
            <pc:sldMk cId="1218144629" sldId="289"/>
            <ac:spMk id="15" creationId="{270BEA39-8B78-4619-9C65-86649F6793A2}"/>
          </ac:spMkLst>
        </pc:spChg>
        <pc:grpChg chg="add mod">
          <ac:chgData name="CHO jungkeun" userId="c8b8677b458fea7e" providerId="LiveId" clId="{F5255FCF-1EF1-4C34-AD12-4A0AE1E299D9}" dt="2020-04-11T01:35:17.951" v="309" actId="1037"/>
          <ac:grpSpMkLst>
            <pc:docMk/>
            <pc:sldMk cId="1218144629" sldId="289"/>
            <ac:grpSpMk id="2" creationId="{56E2D4BB-ACD7-4EE2-9623-FB318A69D201}"/>
          </ac:grpSpMkLst>
        </pc:grpChg>
        <pc:grpChg chg="add mod">
          <ac:chgData name="CHO jungkeun" userId="c8b8677b458fea7e" providerId="LiveId" clId="{F5255FCF-1EF1-4C34-AD12-4A0AE1E299D9}" dt="2020-04-11T01:35:12.951" v="295" actId="1037"/>
          <ac:grpSpMkLst>
            <pc:docMk/>
            <pc:sldMk cId="1218144629" sldId="289"/>
            <ac:grpSpMk id="3" creationId="{605BBD03-0832-409D-ADC9-EB5E9C709C39}"/>
          </ac:grpSpMkLst>
        </pc:grpChg>
      </pc:sldChg>
      <pc:sldChg chg="addSp delSp modSp add modAnim modNotesTx">
        <pc:chgData name="CHO jungkeun" userId="c8b8677b458fea7e" providerId="LiveId" clId="{F5255FCF-1EF1-4C34-AD12-4A0AE1E299D9}" dt="2020-04-11T06:46:22.833" v="4939" actId="20577"/>
        <pc:sldMkLst>
          <pc:docMk/>
          <pc:sldMk cId="2703583897" sldId="290"/>
        </pc:sldMkLst>
        <pc:spChg chg="add del mod">
          <ac:chgData name="CHO jungkeun" userId="c8b8677b458fea7e" providerId="LiveId" clId="{F5255FCF-1EF1-4C34-AD12-4A0AE1E299D9}" dt="2020-04-11T04:52:29.770" v="4476" actId="478"/>
          <ac:spMkLst>
            <pc:docMk/>
            <pc:sldMk cId="2703583897" sldId="290"/>
            <ac:spMk id="2" creationId="{C05EE7DD-1815-4E55-A259-3BF90275A1FD}"/>
          </ac:spMkLst>
        </pc:spChg>
        <pc:spChg chg="add mod">
          <ac:chgData name="CHO jungkeun" userId="c8b8677b458fea7e" providerId="LiveId" clId="{F5255FCF-1EF1-4C34-AD12-4A0AE1E299D9}" dt="2020-04-11T04:53:42.985" v="4486" actId="1582"/>
          <ac:spMkLst>
            <pc:docMk/>
            <pc:sldMk cId="2703583897" sldId="290"/>
            <ac:spMk id="5" creationId="{6492AE0A-9F3D-447F-B168-1439F204967A}"/>
          </ac:spMkLst>
        </pc:spChg>
        <pc:spChg chg="mod">
          <ac:chgData name="CHO jungkeun" userId="c8b8677b458fea7e" providerId="LiveId" clId="{F5255FCF-1EF1-4C34-AD12-4A0AE1E299D9}" dt="2020-04-11T02:20:55.775" v="826" actId="20577"/>
          <ac:spMkLst>
            <pc:docMk/>
            <pc:sldMk cId="2703583897" sldId="290"/>
            <ac:spMk id="10" creationId="{00000000-0000-0000-0000-000000000000}"/>
          </ac:spMkLst>
        </pc:spChg>
        <pc:spChg chg="add mod">
          <ac:chgData name="CHO jungkeun" userId="c8b8677b458fea7e" providerId="LiveId" clId="{F5255FCF-1EF1-4C34-AD12-4A0AE1E299D9}" dt="2020-04-11T04:52:59.148" v="4481" actId="571"/>
          <ac:spMkLst>
            <pc:docMk/>
            <pc:sldMk cId="2703583897" sldId="290"/>
            <ac:spMk id="16" creationId="{ABD8019A-E503-455C-ACAA-85FFE5A8FFE6}"/>
          </ac:spMkLst>
        </pc:spChg>
        <pc:spChg chg="add mod">
          <ac:chgData name="CHO jungkeun" userId="c8b8677b458fea7e" providerId="LiveId" clId="{F5255FCF-1EF1-4C34-AD12-4A0AE1E299D9}" dt="2020-04-11T04:53:42.985" v="4486" actId="1582"/>
          <ac:spMkLst>
            <pc:docMk/>
            <pc:sldMk cId="2703583897" sldId="290"/>
            <ac:spMk id="17" creationId="{B83AA405-ADD9-4698-9ABB-1271BC0CD69F}"/>
          </ac:spMkLst>
        </pc:spChg>
        <pc:spChg chg="add mod">
          <ac:chgData name="CHO jungkeun" userId="c8b8677b458fea7e" providerId="LiveId" clId="{F5255FCF-1EF1-4C34-AD12-4A0AE1E299D9}" dt="2020-04-11T04:53:42.985" v="4486" actId="1582"/>
          <ac:spMkLst>
            <pc:docMk/>
            <pc:sldMk cId="2703583897" sldId="290"/>
            <ac:spMk id="18" creationId="{F0A3AEA8-9C9E-4E0F-994A-E660461056BE}"/>
          </ac:spMkLst>
        </pc:spChg>
        <pc:graphicFrameChg chg="del">
          <ac:chgData name="CHO jungkeun" userId="c8b8677b458fea7e" providerId="LiveId" clId="{F5255FCF-1EF1-4C34-AD12-4A0AE1E299D9}" dt="2020-04-11T02:21:16.544" v="827" actId="478"/>
          <ac:graphicFrameMkLst>
            <pc:docMk/>
            <pc:sldMk cId="2703583897" sldId="290"/>
            <ac:graphicFrameMk id="2" creationId="{D267D05E-75FF-4FFD-882A-485D5996388C}"/>
          </ac:graphicFrameMkLst>
        </pc:graphicFrameChg>
        <pc:picChg chg="add del mod">
          <ac:chgData name="CHO jungkeun" userId="c8b8677b458fea7e" providerId="LiveId" clId="{F5255FCF-1EF1-4C34-AD12-4A0AE1E299D9}" dt="2020-04-11T02:21:23.262" v="830" actId="478"/>
          <ac:picMkLst>
            <pc:docMk/>
            <pc:sldMk cId="2703583897" sldId="290"/>
            <ac:picMk id="5" creationId="{75B440E9-6304-47EF-919D-52004DD5FDC1}"/>
          </ac:picMkLst>
        </pc:picChg>
        <pc:picChg chg="add del mod">
          <ac:chgData name="CHO jungkeun" userId="c8b8677b458fea7e" providerId="LiveId" clId="{F5255FCF-1EF1-4C34-AD12-4A0AE1E299D9}" dt="2020-04-11T02:22:16.057" v="833" actId="478"/>
          <ac:picMkLst>
            <pc:docMk/>
            <pc:sldMk cId="2703583897" sldId="290"/>
            <ac:picMk id="6" creationId="{EBB488B5-45B7-4080-9828-611990050E56}"/>
          </ac:picMkLst>
        </pc:picChg>
        <pc:picChg chg="add mod">
          <ac:chgData name="CHO jungkeun" userId="c8b8677b458fea7e" providerId="LiveId" clId="{F5255FCF-1EF1-4C34-AD12-4A0AE1E299D9}" dt="2020-04-11T02:24:27.765" v="874" actId="14100"/>
          <ac:picMkLst>
            <pc:docMk/>
            <pc:sldMk cId="2703583897" sldId="290"/>
            <ac:picMk id="7" creationId="{49BFD1F4-6365-47D2-9705-249ADB02334D}"/>
          </ac:picMkLst>
        </pc:picChg>
        <pc:picChg chg="add mod">
          <ac:chgData name="CHO jungkeun" userId="c8b8677b458fea7e" providerId="LiveId" clId="{F5255FCF-1EF1-4C34-AD12-4A0AE1E299D9}" dt="2020-04-11T02:26:49.098" v="958" actId="1076"/>
          <ac:picMkLst>
            <pc:docMk/>
            <pc:sldMk cId="2703583897" sldId="290"/>
            <ac:picMk id="8" creationId="{A1F7E3E8-637C-4C5A-90DE-C3F132CEE370}"/>
          </ac:picMkLst>
        </pc:picChg>
        <pc:picChg chg="add mod">
          <ac:chgData name="CHO jungkeun" userId="c8b8677b458fea7e" providerId="LiveId" clId="{F5255FCF-1EF1-4C34-AD12-4A0AE1E299D9}" dt="2020-04-11T04:52:59.148" v="4481" actId="571"/>
          <ac:picMkLst>
            <pc:docMk/>
            <pc:sldMk cId="2703583897" sldId="290"/>
            <ac:picMk id="15" creationId="{DAD99B68-35DF-4DEE-8854-3AC42D9E6DB5}"/>
          </ac:picMkLst>
        </pc:picChg>
        <pc:picChg chg="del">
          <ac:chgData name="CHO jungkeun" userId="c8b8677b458fea7e" providerId="LiveId" clId="{F5255FCF-1EF1-4C34-AD12-4A0AE1E299D9}" dt="2020-04-11T02:21:16.544" v="827" actId="478"/>
          <ac:picMkLst>
            <pc:docMk/>
            <pc:sldMk cId="2703583897" sldId="290"/>
            <ac:picMk id="16" creationId="{1EF6D548-2608-423D-A75C-2DA5C5B42E4F}"/>
          </ac:picMkLst>
        </pc:picChg>
        <pc:picChg chg="del">
          <ac:chgData name="CHO jungkeun" userId="c8b8677b458fea7e" providerId="LiveId" clId="{F5255FCF-1EF1-4C34-AD12-4A0AE1E299D9}" dt="2020-04-11T02:21:16.544" v="827" actId="478"/>
          <ac:picMkLst>
            <pc:docMk/>
            <pc:sldMk cId="2703583897" sldId="290"/>
            <ac:picMk id="17" creationId="{7C6783C7-217D-4249-A408-58F7D9694C31}"/>
          </ac:picMkLst>
        </pc:picChg>
        <pc:picChg chg="del">
          <ac:chgData name="CHO jungkeun" userId="c8b8677b458fea7e" providerId="LiveId" clId="{F5255FCF-1EF1-4C34-AD12-4A0AE1E299D9}" dt="2020-04-11T02:21:16.544" v="827" actId="478"/>
          <ac:picMkLst>
            <pc:docMk/>
            <pc:sldMk cId="2703583897" sldId="290"/>
            <ac:picMk id="18" creationId="{36034E04-23AF-4387-BA2F-6F3D68BA621B}"/>
          </ac:picMkLst>
        </pc:picChg>
      </pc:sldChg>
      <pc:sldChg chg="addSp delSp modSp add modAnim modNotesTx">
        <pc:chgData name="CHO jungkeun" userId="c8b8677b458fea7e" providerId="LiveId" clId="{F5255FCF-1EF1-4C34-AD12-4A0AE1E299D9}" dt="2020-04-11T06:47:57.627" v="4965" actId="20577"/>
        <pc:sldMkLst>
          <pc:docMk/>
          <pc:sldMk cId="1390352859" sldId="291"/>
        </pc:sldMkLst>
        <pc:spChg chg="add mod">
          <ac:chgData name="CHO jungkeun" userId="c8b8677b458fea7e" providerId="LiveId" clId="{F5255FCF-1EF1-4C34-AD12-4A0AE1E299D9}" dt="2020-04-11T06:37:10.637" v="4797" actId="14100"/>
          <ac:spMkLst>
            <pc:docMk/>
            <pc:sldMk cId="1390352859" sldId="291"/>
            <ac:spMk id="15" creationId="{678F8E3E-033E-4713-962D-468B8A5ADE4E}"/>
          </ac:spMkLst>
        </pc:spChg>
        <pc:picChg chg="add mod">
          <ac:chgData name="CHO jungkeun" userId="c8b8677b458fea7e" providerId="LiveId" clId="{F5255FCF-1EF1-4C34-AD12-4A0AE1E299D9}" dt="2020-04-11T02:25:39.742" v="888" actId="1076"/>
          <ac:picMkLst>
            <pc:docMk/>
            <pc:sldMk cId="1390352859" sldId="291"/>
            <ac:picMk id="2" creationId="{94BA6DA4-D88A-4487-BEAF-6BC7EDB65C14}"/>
          </ac:picMkLst>
        </pc:picChg>
        <pc:picChg chg="add mod">
          <ac:chgData name="CHO jungkeun" userId="c8b8677b458fea7e" providerId="LiveId" clId="{F5255FCF-1EF1-4C34-AD12-4A0AE1E299D9}" dt="2020-04-11T02:25:39.742" v="888" actId="1076"/>
          <ac:picMkLst>
            <pc:docMk/>
            <pc:sldMk cId="1390352859" sldId="291"/>
            <ac:picMk id="5" creationId="{A8B52A21-2F77-477A-A6FA-8C2F10E1B0DD}"/>
          </ac:picMkLst>
        </pc:picChg>
        <pc:picChg chg="del">
          <ac:chgData name="CHO jungkeun" userId="c8b8677b458fea7e" providerId="LiveId" clId="{F5255FCF-1EF1-4C34-AD12-4A0AE1E299D9}" dt="2020-04-11T02:25:07.700" v="880" actId="478"/>
          <ac:picMkLst>
            <pc:docMk/>
            <pc:sldMk cId="1390352859" sldId="291"/>
            <ac:picMk id="7" creationId="{49BFD1F4-6365-47D2-9705-249ADB02334D}"/>
          </ac:picMkLst>
        </pc:picChg>
        <pc:picChg chg="del">
          <ac:chgData name="CHO jungkeun" userId="c8b8677b458fea7e" providerId="LiveId" clId="{F5255FCF-1EF1-4C34-AD12-4A0AE1E299D9}" dt="2020-04-11T02:25:13.943" v="884" actId="478"/>
          <ac:picMkLst>
            <pc:docMk/>
            <pc:sldMk cId="1390352859" sldId="291"/>
            <ac:picMk id="8" creationId="{A1F7E3E8-637C-4C5A-90DE-C3F132CEE370}"/>
          </ac:picMkLst>
        </pc:picChg>
      </pc:sldChg>
      <pc:sldChg chg="addSp delSp modSp add modAnim">
        <pc:chgData name="CHO jungkeun" userId="c8b8677b458fea7e" providerId="LiveId" clId="{F5255FCF-1EF1-4C34-AD12-4A0AE1E299D9}" dt="2020-04-11T04:57:04.959" v="4501"/>
        <pc:sldMkLst>
          <pc:docMk/>
          <pc:sldMk cId="58518141" sldId="292"/>
        </pc:sldMkLst>
        <pc:spChg chg="add mod">
          <ac:chgData name="CHO jungkeun" userId="c8b8677b458fea7e" providerId="LiveId" clId="{F5255FCF-1EF1-4C34-AD12-4A0AE1E299D9}" dt="2020-04-11T02:27:45.990" v="966" actId="164"/>
          <ac:spMkLst>
            <pc:docMk/>
            <pc:sldMk cId="58518141" sldId="292"/>
            <ac:spMk id="8" creationId="{BD9F01FF-FF91-4C7F-B121-6EDF2852FE41}"/>
          </ac:spMkLst>
        </pc:spChg>
        <pc:spChg chg="mod">
          <ac:chgData name="CHO jungkeun" userId="c8b8677b458fea7e" providerId="LiveId" clId="{F5255FCF-1EF1-4C34-AD12-4A0AE1E299D9}" dt="2020-04-11T02:26:03.376" v="950"/>
          <ac:spMkLst>
            <pc:docMk/>
            <pc:sldMk cId="58518141" sldId="292"/>
            <ac:spMk id="10" creationId="{00000000-0000-0000-0000-000000000000}"/>
          </ac:spMkLst>
        </pc:spChg>
        <pc:spChg chg="add mod">
          <ac:chgData name="CHO jungkeun" userId="c8b8677b458fea7e" providerId="LiveId" clId="{F5255FCF-1EF1-4C34-AD12-4A0AE1E299D9}" dt="2020-04-11T04:55:58.174" v="4490" actId="14100"/>
          <ac:spMkLst>
            <pc:docMk/>
            <pc:sldMk cId="58518141" sldId="292"/>
            <ac:spMk id="15" creationId="{4B1AA465-579F-412E-8398-359ECC12D4F7}"/>
          </ac:spMkLst>
        </pc:spChg>
        <pc:spChg chg="add mod">
          <ac:chgData name="CHO jungkeun" userId="c8b8677b458fea7e" providerId="LiveId" clId="{F5255FCF-1EF1-4C34-AD12-4A0AE1E299D9}" dt="2020-04-11T04:56:14.902" v="4493" actId="1076"/>
          <ac:spMkLst>
            <pc:docMk/>
            <pc:sldMk cId="58518141" sldId="292"/>
            <ac:spMk id="16" creationId="{888B2BE4-1E3A-4CA6-ADA7-A7B422C0D146}"/>
          </ac:spMkLst>
        </pc:spChg>
        <pc:grpChg chg="add mod">
          <ac:chgData name="CHO jungkeun" userId="c8b8677b458fea7e" providerId="LiveId" clId="{F5255FCF-1EF1-4C34-AD12-4A0AE1E299D9}" dt="2020-04-11T02:27:45.990" v="966" actId="164"/>
          <ac:grpSpMkLst>
            <pc:docMk/>
            <pc:sldMk cId="58518141" sldId="292"/>
            <ac:grpSpMk id="9" creationId="{D92D4461-BAC1-4853-9D2E-F260499A98D5}"/>
          </ac:grpSpMkLst>
        </pc:grpChg>
        <pc:picChg chg="del">
          <ac:chgData name="CHO jungkeun" userId="c8b8677b458fea7e" providerId="LiveId" clId="{F5255FCF-1EF1-4C34-AD12-4A0AE1E299D9}" dt="2020-04-11T02:26:04.756" v="951" actId="478"/>
          <ac:picMkLst>
            <pc:docMk/>
            <pc:sldMk cId="58518141" sldId="292"/>
            <ac:picMk id="2" creationId="{94BA6DA4-D88A-4487-BEAF-6BC7EDB65C14}"/>
          </ac:picMkLst>
        </pc:picChg>
        <pc:picChg chg="del">
          <ac:chgData name="CHO jungkeun" userId="c8b8677b458fea7e" providerId="LiveId" clId="{F5255FCF-1EF1-4C34-AD12-4A0AE1E299D9}" dt="2020-04-11T02:26:04.756" v="951" actId="478"/>
          <ac:picMkLst>
            <pc:docMk/>
            <pc:sldMk cId="58518141" sldId="292"/>
            <ac:picMk id="5" creationId="{A8B52A21-2F77-477A-A6FA-8C2F10E1B0DD}"/>
          </ac:picMkLst>
        </pc:picChg>
        <pc:picChg chg="add mod">
          <ac:chgData name="CHO jungkeun" userId="c8b8677b458fea7e" providerId="LiveId" clId="{F5255FCF-1EF1-4C34-AD12-4A0AE1E299D9}" dt="2020-04-11T02:27:09.826" v="961" actId="14100"/>
          <ac:picMkLst>
            <pc:docMk/>
            <pc:sldMk cId="58518141" sldId="292"/>
            <ac:picMk id="6" creationId="{172306FB-CB7B-4EE1-B2D5-A21BD519AA42}"/>
          </ac:picMkLst>
        </pc:picChg>
        <pc:picChg chg="add mod">
          <ac:chgData name="CHO jungkeun" userId="c8b8677b458fea7e" providerId="LiveId" clId="{F5255FCF-1EF1-4C34-AD12-4A0AE1E299D9}" dt="2020-04-11T02:27:45.990" v="966" actId="164"/>
          <ac:picMkLst>
            <pc:docMk/>
            <pc:sldMk cId="58518141" sldId="292"/>
            <ac:picMk id="7" creationId="{42F18DCA-6972-4007-8123-78089927797D}"/>
          </ac:picMkLst>
        </pc:picChg>
      </pc:sldChg>
      <pc:sldChg chg="addSp delSp modSp add modNotesTx">
        <pc:chgData name="CHO jungkeun" userId="c8b8677b458fea7e" providerId="LiveId" clId="{F5255FCF-1EF1-4C34-AD12-4A0AE1E299D9}" dt="2020-04-11T06:37:48.029" v="4799" actId="6549"/>
        <pc:sldMkLst>
          <pc:docMk/>
          <pc:sldMk cId="2502931549" sldId="293"/>
        </pc:sldMkLst>
        <pc:spChg chg="mod">
          <ac:chgData name="CHO jungkeun" userId="c8b8677b458fea7e" providerId="LiveId" clId="{F5255FCF-1EF1-4C34-AD12-4A0AE1E299D9}" dt="2020-04-11T02:29:38.330" v="1000" actId="20577"/>
          <ac:spMkLst>
            <pc:docMk/>
            <pc:sldMk cId="2502931549" sldId="293"/>
            <ac:spMk id="10" creationId="{00000000-0000-0000-0000-000000000000}"/>
          </ac:spMkLst>
        </pc:spChg>
        <pc:picChg chg="add mod">
          <ac:chgData name="CHO jungkeun" userId="c8b8677b458fea7e" providerId="LiveId" clId="{F5255FCF-1EF1-4C34-AD12-4A0AE1E299D9}" dt="2020-04-11T02:28:25.564" v="983" actId="14100"/>
          <ac:picMkLst>
            <pc:docMk/>
            <pc:sldMk cId="2502931549" sldId="293"/>
            <ac:picMk id="2" creationId="{91012FB6-F8D8-48C6-88F5-1DC9858DC843}"/>
          </ac:picMkLst>
        </pc:picChg>
        <pc:picChg chg="del">
          <ac:chgData name="CHO jungkeun" userId="c8b8677b458fea7e" providerId="LiveId" clId="{F5255FCF-1EF1-4C34-AD12-4A0AE1E299D9}" dt="2020-04-11T02:28:09.769" v="980" actId="478"/>
          <ac:picMkLst>
            <pc:docMk/>
            <pc:sldMk cId="2502931549" sldId="293"/>
            <ac:picMk id="6" creationId="{172306FB-CB7B-4EE1-B2D5-A21BD519AA42}"/>
          </ac:picMkLst>
        </pc:picChg>
        <pc:picChg chg="del">
          <ac:chgData name="CHO jungkeun" userId="c8b8677b458fea7e" providerId="LiveId" clId="{F5255FCF-1EF1-4C34-AD12-4A0AE1E299D9}" dt="2020-04-11T02:28:09.769" v="980" actId="478"/>
          <ac:picMkLst>
            <pc:docMk/>
            <pc:sldMk cId="2502931549" sldId="293"/>
            <ac:picMk id="7" creationId="{42F18DCA-6972-4007-8123-78089927797D}"/>
          </ac:picMkLst>
        </pc:picChg>
        <pc:picChg chg="add mod">
          <ac:chgData name="CHO jungkeun" userId="c8b8677b458fea7e" providerId="LiveId" clId="{F5255FCF-1EF1-4C34-AD12-4A0AE1E299D9}" dt="2020-04-11T02:29:21.847" v="997" actId="1076"/>
          <ac:picMkLst>
            <pc:docMk/>
            <pc:sldMk cId="2502931549" sldId="293"/>
            <ac:picMk id="15" creationId="{D4691CC7-F842-4EB1-9398-8528CAF9F021}"/>
          </ac:picMkLst>
        </pc:picChg>
        <pc:picChg chg="add mod">
          <ac:chgData name="CHO jungkeun" userId="c8b8677b458fea7e" providerId="LiveId" clId="{F5255FCF-1EF1-4C34-AD12-4A0AE1E299D9}" dt="2020-04-11T02:29:10.164" v="994" actId="1076"/>
          <ac:picMkLst>
            <pc:docMk/>
            <pc:sldMk cId="2502931549" sldId="293"/>
            <ac:picMk id="16" creationId="{32503641-B9B2-410D-AD7D-964B6683805A}"/>
          </ac:picMkLst>
        </pc:picChg>
        <pc:picChg chg="add mod">
          <ac:chgData name="CHO jungkeun" userId="c8b8677b458fea7e" providerId="LiveId" clId="{F5255FCF-1EF1-4C34-AD12-4A0AE1E299D9}" dt="2020-04-11T02:29:28.075" v="998" actId="1076"/>
          <ac:picMkLst>
            <pc:docMk/>
            <pc:sldMk cId="2502931549" sldId="293"/>
            <ac:picMk id="17" creationId="{E8FB805E-7262-4A89-8EB6-DB2AF020B627}"/>
          </ac:picMkLst>
        </pc:picChg>
      </pc:sldChg>
      <pc:sldChg chg="addSp delSp modSp add modNotesTx">
        <pc:chgData name="CHO jungkeun" userId="c8b8677b458fea7e" providerId="LiveId" clId="{F5255FCF-1EF1-4C34-AD12-4A0AE1E299D9}" dt="2020-04-11T06:47:40.204" v="4952" actId="20577"/>
        <pc:sldMkLst>
          <pc:docMk/>
          <pc:sldMk cId="432311392" sldId="294"/>
        </pc:sldMkLst>
        <pc:spChg chg="mod">
          <ac:chgData name="CHO jungkeun" userId="c8b8677b458fea7e" providerId="LiveId" clId="{F5255FCF-1EF1-4C34-AD12-4A0AE1E299D9}" dt="2020-04-11T02:30:45.197" v="1053" actId="20577"/>
          <ac:spMkLst>
            <pc:docMk/>
            <pc:sldMk cId="432311392" sldId="294"/>
            <ac:spMk id="10" creationId="{00000000-0000-0000-0000-000000000000}"/>
          </ac:spMkLst>
        </pc:spChg>
        <pc:spChg chg="add mod">
          <ac:chgData name="CHO jungkeun" userId="c8b8677b458fea7e" providerId="LiveId" clId="{F5255FCF-1EF1-4C34-AD12-4A0AE1E299D9}" dt="2020-04-11T02:31:03.236" v="1058" actId="164"/>
          <ac:spMkLst>
            <pc:docMk/>
            <pc:sldMk cId="432311392" sldId="294"/>
            <ac:spMk id="18" creationId="{BF8FA6C1-CC80-414D-B261-BFC0CAD5D78C}"/>
          </ac:spMkLst>
        </pc:spChg>
        <pc:spChg chg="add mod">
          <ac:chgData name="CHO jungkeun" userId="c8b8677b458fea7e" providerId="LiveId" clId="{F5255FCF-1EF1-4C34-AD12-4A0AE1E299D9}" dt="2020-04-11T02:31:03.236" v="1058" actId="164"/>
          <ac:spMkLst>
            <pc:docMk/>
            <pc:sldMk cId="432311392" sldId="294"/>
            <ac:spMk id="19" creationId="{B3CA370E-A6EE-4C95-91BF-5C8E92269C29}"/>
          </ac:spMkLst>
        </pc:spChg>
        <pc:spChg chg="add mod">
          <ac:chgData name="CHO jungkeun" userId="c8b8677b458fea7e" providerId="LiveId" clId="{F5255FCF-1EF1-4C34-AD12-4A0AE1E299D9}" dt="2020-04-11T02:31:26.388" v="1067"/>
          <ac:spMkLst>
            <pc:docMk/>
            <pc:sldMk cId="432311392" sldId="294"/>
            <ac:spMk id="20" creationId="{C8A633E1-9C30-42A3-B103-1E0BCED441EB}"/>
          </ac:spMkLst>
        </pc:spChg>
        <pc:spChg chg="add mod">
          <ac:chgData name="CHO jungkeun" userId="c8b8677b458fea7e" providerId="LiveId" clId="{F5255FCF-1EF1-4C34-AD12-4A0AE1E299D9}" dt="2020-04-11T02:32:03.389" v="1073" actId="14100"/>
          <ac:spMkLst>
            <pc:docMk/>
            <pc:sldMk cId="432311392" sldId="294"/>
            <ac:spMk id="21" creationId="{E9F676FD-1174-4B06-ADB5-BAF839FCD6D6}"/>
          </ac:spMkLst>
        </pc:spChg>
        <pc:grpChg chg="add mod">
          <ac:chgData name="CHO jungkeun" userId="c8b8677b458fea7e" providerId="LiveId" clId="{F5255FCF-1EF1-4C34-AD12-4A0AE1E299D9}" dt="2020-04-11T02:31:07.677" v="1059" actId="1076"/>
          <ac:grpSpMkLst>
            <pc:docMk/>
            <pc:sldMk cId="432311392" sldId="294"/>
            <ac:grpSpMk id="6" creationId="{32D37716-241C-4115-9D68-74CB881968BA}"/>
          </ac:grpSpMkLst>
        </pc:grpChg>
        <pc:picChg chg="del">
          <ac:chgData name="CHO jungkeun" userId="c8b8677b458fea7e" providerId="LiveId" clId="{F5255FCF-1EF1-4C34-AD12-4A0AE1E299D9}" dt="2020-04-11T02:30:29.237" v="1049" actId="478"/>
          <ac:picMkLst>
            <pc:docMk/>
            <pc:sldMk cId="432311392" sldId="294"/>
            <ac:picMk id="2" creationId="{91012FB6-F8D8-48C6-88F5-1DC9858DC843}"/>
          </ac:picMkLst>
        </pc:picChg>
        <pc:picChg chg="add mod">
          <ac:chgData name="CHO jungkeun" userId="c8b8677b458fea7e" providerId="LiveId" clId="{F5255FCF-1EF1-4C34-AD12-4A0AE1E299D9}" dt="2020-04-11T02:31:03.236" v="1058" actId="164"/>
          <ac:picMkLst>
            <pc:docMk/>
            <pc:sldMk cId="432311392" sldId="294"/>
            <ac:picMk id="5" creationId="{D1A72826-A88E-45FF-A221-6B9FEC2CA0EE}"/>
          </ac:picMkLst>
        </pc:picChg>
        <pc:picChg chg="add mod">
          <ac:chgData name="CHO jungkeun" userId="c8b8677b458fea7e" providerId="LiveId" clId="{F5255FCF-1EF1-4C34-AD12-4A0AE1E299D9}" dt="2020-04-11T02:31:50.893" v="1070" actId="14100"/>
          <ac:picMkLst>
            <pc:docMk/>
            <pc:sldMk cId="432311392" sldId="294"/>
            <ac:picMk id="7" creationId="{D9F5F305-6295-458E-BF0B-C919D8F13596}"/>
          </ac:picMkLst>
        </pc:picChg>
        <pc:picChg chg="del">
          <ac:chgData name="CHO jungkeun" userId="c8b8677b458fea7e" providerId="LiveId" clId="{F5255FCF-1EF1-4C34-AD12-4A0AE1E299D9}" dt="2020-04-11T02:30:29.237" v="1049" actId="478"/>
          <ac:picMkLst>
            <pc:docMk/>
            <pc:sldMk cId="432311392" sldId="294"/>
            <ac:picMk id="15" creationId="{D4691CC7-F842-4EB1-9398-8528CAF9F021}"/>
          </ac:picMkLst>
        </pc:picChg>
        <pc:picChg chg="del">
          <ac:chgData name="CHO jungkeun" userId="c8b8677b458fea7e" providerId="LiveId" clId="{F5255FCF-1EF1-4C34-AD12-4A0AE1E299D9}" dt="2020-04-11T02:30:29.237" v="1049" actId="478"/>
          <ac:picMkLst>
            <pc:docMk/>
            <pc:sldMk cId="432311392" sldId="294"/>
            <ac:picMk id="16" creationId="{32503641-B9B2-410D-AD7D-964B6683805A}"/>
          </ac:picMkLst>
        </pc:picChg>
        <pc:picChg chg="del">
          <ac:chgData name="CHO jungkeun" userId="c8b8677b458fea7e" providerId="LiveId" clId="{F5255FCF-1EF1-4C34-AD12-4A0AE1E299D9}" dt="2020-04-11T02:30:29.237" v="1049" actId="478"/>
          <ac:picMkLst>
            <pc:docMk/>
            <pc:sldMk cId="432311392" sldId="294"/>
            <ac:picMk id="17" creationId="{E8FB805E-7262-4A89-8EB6-DB2AF020B627}"/>
          </ac:picMkLst>
        </pc:picChg>
      </pc:sldChg>
      <pc:sldChg chg="addSp delSp modSp add">
        <pc:chgData name="CHO jungkeun" userId="c8b8677b458fea7e" providerId="LiveId" clId="{F5255FCF-1EF1-4C34-AD12-4A0AE1E299D9}" dt="2020-04-11T03:34:34.754" v="2905" actId="20577"/>
        <pc:sldMkLst>
          <pc:docMk/>
          <pc:sldMk cId="2538195162" sldId="295"/>
        </pc:sldMkLst>
        <pc:spChg chg="mod">
          <ac:chgData name="CHO jungkeun" userId="c8b8677b458fea7e" providerId="LiveId" clId="{F5255FCF-1EF1-4C34-AD12-4A0AE1E299D9}" dt="2020-04-11T03:25:52.945" v="2601" actId="20577"/>
          <ac:spMkLst>
            <pc:docMk/>
            <pc:sldMk cId="2538195162" sldId="295"/>
            <ac:spMk id="11" creationId="{DBA4D3E7-65FD-42D4-B182-16395BC68115}"/>
          </ac:spMkLst>
        </pc:spChg>
        <pc:spChg chg="add del mod">
          <ac:chgData name="CHO jungkeun" userId="c8b8677b458fea7e" providerId="LiveId" clId="{F5255FCF-1EF1-4C34-AD12-4A0AE1E299D9}" dt="2020-04-11T03:27:25.786" v="2633" actId="20577"/>
          <ac:spMkLst>
            <pc:docMk/>
            <pc:sldMk cId="2538195162" sldId="295"/>
            <ac:spMk id="12" creationId="{3C10479F-EC8F-478F-B1BE-76F8A81B3520}"/>
          </ac:spMkLst>
        </pc:spChg>
        <pc:spChg chg="add mod">
          <ac:chgData name="CHO jungkeun" userId="c8b8677b458fea7e" providerId="LiveId" clId="{F5255FCF-1EF1-4C34-AD12-4A0AE1E299D9}" dt="2020-04-11T03:28:34.900" v="2660" actId="255"/>
          <ac:spMkLst>
            <pc:docMk/>
            <pc:sldMk cId="2538195162" sldId="295"/>
            <ac:spMk id="13" creationId="{84731F2D-1932-4E0A-AC7C-6E1D3D39D9BD}"/>
          </ac:spMkLst>
        </pc:spChg>
        <pc:spChg chg="add mod">
          <ac:chgData name="CHO jungkeun" userId="c8b8677b458fea7e" providerId="LiveId" clId="{F5255FCF-1EF1-4C34-AD12-4A0AE1E299D9}" dt="2020-04-11T03:33:54.018" v="2768" actId="1076"/>
          <ac:spMkLst>
            <pc:docMk/>
            <pc:sldMk cId="2538195162" sldId="295"/>
            <ac:spMk id="14" creationId="{12971B4F-8371-4124-B92C-A5937A975FE2}"/>
          </ac:spMkLst>
        </pc:spChg>
        <pc:spChg chg="add mod">
          <ac:chgData name="CHO jungkeun" userId="c8b8677b458fea7e" providerId="LiveId" clId="{F5255FCF-1EF1-4C34-AD12-4A0AE1E299D9}" dt="2020-04-11T03:34:34.754" v="2905" actId="20577"/>
          <ac:spMkLst>
            <pc:docMk/>
            <pc:sldMk cId="2538195162" sldId="295"/>
            <ac:spMk id="20" creationId="{145E870A-7787-498D-8CC9-15143F1EAD07}"/>
          </ac:spMkLst>
        </pc:spChg>
        <pc:picChg chg="add mod">
          <ac:chgData name="CHO jungkeun" userId="c8b8677b458fea7e" providerId="LiveId" clId="{F5255FCF-1EF1-4C34-AD12-4A0AE1E299D9}" dt="2020-04-11T03:32:27.090" v="2759" actId="14100"/>
          <ac:picMkLst>
            <pc:docMk/>
            <pc:sldMk cId="2538195162" sldId="295"/>
            <ac:picMk id="2" creationId="{6D0D9F84-02D9-4080-9F6F-B03139F9255A}"/>
          </ac:picMkLst>
        </pc:picChg>
        <pc:picChg chg="add del mod">
          <ac:chgData name="CHO jungkeun" userId="c8b8677b458fea7e" providerId="LiveId" clId="{F5255FCF-1EF1-4C34-AD12-4A0AE1E299D9}" dt="2020-04-11T03:27:53.121" v="2638" actId="478"/>
          <ac:picMkLst>
            <pc:docMk/>
            <pc:sldMk cId="2538195162" sldId="295"/>
            <ac:picMk id="10" creationId="{C98F3589-40B6-4B59-B580-92B6C91D11BE}"/>
          </ac:picMkLst>
        </pc:picChg>
        <pc:picChg chg="add mod modCrop">
          <ac:chgData name="CHO jungkeun" userId="c8b8677b458fea7e" providerId="LiveId" clId="{F5255FCF-1EF1-4C34-AD12-4A0AE1E299D9}" dt="2020-04-11T03:32:43.153" v="2762" actId="732"/>
          <ac:picMkLst>
            <pc:docMk/>
            <pc:sldMk cId="2538195162" sldId="295"/>
            <ac:picMk id="15" creationId="{F60C1657-E1BE-491B-B8D7-AB2692BAAD0D}"/>
          </ac:picMkLst>
        </pc:picChg>
      </pc:sldChg>
      <pc:sldChg chg="add del">
        <pc:chgData name="CHO jungkeun" userId="c8b8677b458fea7e" providerId="LiveId" clId="{F5255FCF-1EF1-4C34-AD12-4A0AE1E299D9}" dt="2020-04-11T03:26:25.646" v="2610"/>
        <pc:sldMkLst>
          <pc:docMk/>
          <pc:sldMk cId="154294840" sldId="296"/>
        </pc:sldMkLst>
      </pc:sldChg>
      <pc:sldChg chg="addSp delSp modSp add modTransition">
        <pc:chgData name="CHO jungkeun" userId="c8b8677b458fea7e" providerId="LiveId" clId="{F5255FCF-1EF1-4C34-AD12-4A0AE1E299D9}" dt="2020-04-11T07:01:45.249" v="4975"/>
        <pc:sldMkLst>
          <pc:docMk/>
          <pc:sldMk cId="1933077540" sldId="296"/>
        </pc:sldMkLst>
        <pc:spChg chg="mod">
          <ac:chgData name="CHO jungkeun" userId="c8b8677b458fea7e" providerId="LiveId" clId="{F5255FCF-1EF1-4C34-AD12-4A0AE1E299D9}" dt="2020-04-11T03:35:10.950" v="2917"/>
          <ac:spMkLst>
            <pc:docMk/>
            <pc:sldMk cId="1933077540" sldId="296"/>
            <ac:spMk id="11" creationId="{DBA4D3E7-65FD-42D4-B182-16395BC68115}"/>
          </ac:spMkLst>
        </pc:spChg>
        <pc:spChg chg="del">
          <ac:chgData name="CHO jungkeun" userId="c8b8677b458fea7e" providerId="LiveId" clId="{F5255FCF-1EF1-4C34-AD12-4A0AE1E299D9}" dt="2020-04-11T03:35:17.175" v="2919" actId="478"/>
          <ac:spMkLst>
            <pc:docMk/>
            <pc:sldMk cId="1933077540" sldId="296"/>
            <ac:spMk id="12" creationId="{3C10479F-EC8F-478F-B1BE-76F8A81B3520}"/>
          </ac:spMkLst>
        </pc:spChg>
        <pc:spChg chg="del">
          <ac:chgData name="CHO jungkeun" userId="c8b8677b458fea7e" providerId="LiveId" clId="{F5255FCF-1EF1-4C34-AD12-4A0AE1E299D9}" dt="2020-04-11T03:35:14.652" v="2918" actId="478"/>
          <ac:spMkLst>
            <pc:docMk/>
            <pc:sldMk cId="1933077540" sldId="296"/>
            <ac:spMk id="13" creationId="{84731F2D-1932-4E0A-AC7C-6E1D3D39D9BD}"/>
          </ac:spMkLst>
        </pc:spChg>
        <pc:spChg chg="add del mod">
          <ac:chgData name="CHO jungkeun" userId="c8b8677b458fea7e" providerId="LiveId" clId="{F5255FCF-1EF1-4C34-AD12-4A0AE1E299D9}" dt="2020-04-11T03:37:11.950" v="3066" actId="1076"/>
          <ac:spMkLst>
            <pc:docMk/>
            <pc:sldMk cId="1933077540" sldId="296"/>
            <ac:spMk id="14" creationId="{12971B4F-8371-4124-B92C-A5937A975FE2}"/>
          </ac:spMkLst>
        </pc:spChg>
        <pc:spChg chg="add del mod">
          <ac:chgData name="CHO jungkeun" userId="c8b8677b458fea7e" providerId="LiveId" clId="{F5255FCF-1EF1-4C34-AD12-4A0AE1E299D9}" dt="2020-04-11T06:39:04.256" v="4885" actId="20577"/>
          <ac:spMkLst>
            <pc:docMk/>
            <pc:sldMk cId="1933077540" sldId="296"/>
            <ac:spMk id="20" creationId="{145E870A-7787-498D-8CC9-15143F1EAD07}"/>
          </ac:spMkLst>
        </pc:spChg>
        <pc:picChg chg="add del">
          <ac:chgData name="CHO jungkeun" userId="c8b8677b458fea7e" providerId="LiveId" clId="{F5255FCF-1EF1-4C34-AD12-4A0AE1E299D9}" dt="2020-04-11T03:36:07.746" v="2924" actId="478"/>
          <ac:picMkLst>
            <pc:docMk/>
            <pc:sldMk cId="1933077540" sldId="296"/>
            <ac:picMk id="2" creationId="{6D0D9F84-02D9-4080-9F6F-B03139F9255A}"/>
          </ac:picMkLst>
        </pc:picChg>
        <pc:picChg chg="add mod">
          <ac:chgData name="CHO jungkeun" userId="c8b8677b458fea7e" providerId="LiveId" clId="{F5255FCF-1EF1-4C34-AD12-4A0AE1E299D9}" dt="2020-04-11T03:36:24.553" v="2925" actId="14100"/>
          <ac:picMkLst>
            <pc:docMk/>
            <pc:sldMk cId="1933077540" sldId="296"/>
            <ac:picMk id="5" creationId="{D72C7459-562E-4609-A995-5229946A9D35}"/>
          </ac:picMkLst>
        </pc:picChg>
        <pc:picChg chg="add del">
          <ac:chgData name="CHO jungkeun" userId="c8b8677b458fea7e" providerId="LiveId" clId="{F5255FCF-1EF1-4C34-AD12-4A0AE1E299D9}" dt="2020-04-11T03:36:07.746" v="2924" actId="478"/>
          <ac:picMkLst>
            <pc:docMk/>
            <pc:sldMk cId="1933077540" sldId="296"/>
            <ac:picMk id="15" creationId="{F60C1657-E1BE-491B-B8D7-AB2692BAAD0D}"/>
          </ac:picMkLst>
        </pc:picChg>
      </pc:sldChg>
      <pc:sldChg chg="add del">
        <pc:chgData name="CHO jungkeun" userId="c8b8677b458fea7e" providerId="LiveId" clId="{F5255FCF-1EF1-4C34-AD12-4A0AE1E299D9}" dt="2020-04-11T03:33:15.137" v="2765" actId="2696"/>
        <pc:sldMkLst>
          <pc:docMk/>
          <pc:sldMk cId="2049672915" sldId="296"/>
        </pc:sldMkLst>
      </pc:sldChg>
      <pc:sldChg chg="addSp delSp modSp add modTransition">
        <pc:chgData name="CHO jungkeun" userId="c8b8677b458fea7e" providerId="LiveId" clId="{F5255FCF-1EF1-4C34-AD12-4A0AE1E299D9}" dt="2020-04-11T07:01:52.997" v="4980"/>
        <pc:sldMkLst>
          <pc:docMk/>
          <pc:sldMk cId="706693622" sldId="297"/>
        </pc:sldMkLst>
        <pc:spChg chg="mod">
          <ac:chgData name="CHO jungkeun" userId="c8b8677b458fea7e" providerId="LiveId" clId="{F5255FCF-1EF1-4C34-AD12-4A0AE1E299D9}" dt="2020-04-11T03:42:01.641" v="3180" actId="1076"/>
          <ac:spMkLst>
            <pc:docMk/>
            <pc:sldMk cId="706693622" sldId="297"/>
            <ac:spMk id="14" creationId="{12971B4F-8371-4124-B92C-A5937A975FE2}"/>
          </ac:spMkLst>
        </pc:spChg>
        <pc:spChg chg="mod">
          <ac:chgData name="CHO jungkeun" userId="c8b8677b458fea7e" providerId="LiveId" clId="{F5255FCF-1EF1-4C34-AD12-4A0AE1E299D9}" dt="2020-04-11T03:43:08.620" v="3409" actId="1076"/>
          <ac:spMkLst>
            <pc:docMk/>
            <pc:sldMk cId="706693622" sldId="297"/>
            <ac:spMk id="20" creationId="{145E870A-7787-498D-8CC9-15143F1EAD07}"/>
          </ac:spMkLst>
        </pc:spChg>
        <pc:picChg chg="add mod">
          <ac:chgData name="CHO jungkeun" userId="c8b8677b458fea7e" providerId="LiveId" clId="{F5255FCF-1EF1-4C34-AD12-4A0AE1E299D9}" dt="2020-04-11T03:41:35.545" v="3091" actId="14100"/>
          <ac:picMkLst>
            <pc:docMk/>
            <pc:sldMk cId="706693622" sldId="297"/>
            <ac:picMk id="2" creationId="{94082AFA-BD3B-4713-899D-8A7A5116C32B}"/>
          </ac:picMkLst>
        </pc:picChg>
        <pc:picChg chg="del mod">
          <ac:chgData name="CHO jungkeun" userId="c8b8677b458fea7e" providerId="LiveId" clId="{F5255FCF-1EF1-4C34-AD12-4A0AE1E299D9}" dt="2020-04-11T03:41:23.166" v="3090" actId="478"/>
          <ac:picMkLst>
            <pc:docMk/>
            <pc:sldMk cId="706693622" sldId="297"/>
            <ac:picMk id="5" creationId="{D72C7459-562E-4609-A995-5229946A9D35}"/>
          </ac:picMkLst>
        </pc:picChg>
      </pc:sldChg>
      <pc:sldChg chg="add del">
        <pc:chgData name="CHO jungkeun" userId="c8b8677b458fea7e" providerId="LiveId" clId="{F5255FCF-1EF1-4C34-AD12-4A0AE1E299D9}" dt="2020-04-11T03:41:02.998" v="3084"/>
        <pc:sldMkLst>
          <pc:docMk/>
          <pc:sldMk cId="1212034185" sldId="298"/>
        </pc:sldMkLst>
      </pc:sldChg>
      <pc:sldChg chg="addSp delSp modSp add modTransition">
        <pc:chgData name="CHO jungkeun" userId="c8b8677b458fea7e" providerId="LiveId" clId="{F5255FCF-1EF1-4C34-AD12-4A0AE1E299D9}" dt="2020-04-11T07:01:56.564" v="4985"/>
        <pc:sldMkLst>
          <pc:docMk/>
          <pc:sldMk cId="4005374096" sldId="298"/>
        </pc:sldMkLst>
        <pc:spChg chg="mod">
          <ac:chgData name="CHO jungkeun" userId="c8b8677b458fea7e" providerId="LiveId" clId="{F5255FCF-1EF1-4C34-AD12-4A0AE1E299D9}" dt="2020-04-11T03:43:31.070" v="3414" actId="255"/>
          <ac:spMkLst>
            <pc:docMk/>
            <pc:sldMk cId="4005374096" sldId="298"/>
            <ac:spMk id="11" creationId="{DBA4D3E7-65FD-42D4-B182-16395BC68115}"/>
          </ac:spMkLst>
        </pc:spChg>
        <pc:spChg chg="mod">
          <ac:chgData name="CHO jungkeun" userId="c8b8677b458fea7e" providerId="LiveId" clId="{F5255FCF-1EF1-4C34-AD12-4A0AE1E299D9}" dt="2020-04-11T03:46:00.883" v="3496" actId="1036"/>
          <ac:spMkLst>
            <pc:docMk/>
            <pc:sldMk cId="4005374096" sldId="298"/>
            <ac:spMk id="14" creationId="{12971B4F-8371-4124-B92C-A5937A975FE2}"/>
          </ac:spMkLst>
        </pc:spChg>
        <pc:spChg chg="mod">
          <ac:chgData name="CHO jungkeun" userId="c8b8677b458fea7e" providerId="LiveId" clId="{F5255FCF-1EF1-4C34-AD12-4A0AE1E299D9}" dt="2020-04-11T03:46:31.450" v="3565" actId="20577"/>
          <ac:spMkLst>
            <pc:docMk/>
            <pc:sldMk cId="4005374096" sldId="298"/>
            <ac:spMk id="20" creationId="{145E870A-7787-498D-8CC9-15143F1EAD07}"/>
          </ac:spMkLst>
        </pc:spChg>
        <pc:picChg chg="add del">
          <ac:chgData name="CHO jungkeun" userId="c8b8677b458fea7e" providerId="LiveId" clId="{F5255FCF-1EF1-4C34-AD12-4A0AE1E299D9}" dt="2020-04-11T03:44:24.138" v="3422" actId="478"/>
          <ac:picMkLst>
            <pc:docMk/>
            <pc:sldMk cId="4005374096" sldId="298"/>
            <ac:picMk id="2" creationId="{94082AFA-BD3B-4713-899D-8A7A5116C32B}"/>
          </ac:picMkLst>
        </pc:picChg>
        <pc:picChg chg="add del">
          <ac:chgData name="CHO jungkeun" userId="c8b8677b458fea7e" providerId="LiveId" clId="{F5255FCF-1EF1-4C34-AD12-4A0AE1E299D9}" dt="2020-04-11T03:44:10.053" v="3417"/>
          <ac:picMkLst>
            <pc:docMk/>
            <pc:sldMk cId="4005374096" sldId="298"/>
            <ac:picMk id="5" creationId="{2F576195-E5E7-4BD5-827C-984D584F843F}"/>
          </ac:picMkLst>
        </pc:picChg>
        <pc:picChg chg="add mod">
          <ac:chgData name="CHO jungkeun" userId="c8b8677b458fea7e" providerId="LiveId" clId="{F5255FCF-1EF1-4C34-AD12-4A0AE1E299D9}" dt="2020-04-11T03:46:00.883" v="3496" actId="1036"/>
          <ac:picMkLst>
            <pc:docMk/>
            <pc:sldMk cId="4005374096" sldId="298"/>
            <ac:picMk id="6" creationId="{74352F5D-C088-4536-8B3D-2334816A4307}"/>
          </ac:picMkLst>
        </pc:picChg>
        <pc:picChg chg="add mod">
          <ac:chgData name="CHO jungkeun" userId="c8b8677b458fea7e" providerId="LiveId" clId="{F5255FCF-1EF1-4C34-AD12-4A0AE1E299D9}" dt="2020-04-11T03:46:00.883" v="3496" actId="1036"/>
          <ac:picMkLst>
            <pc:docMk/>
            <pc:sldMk cId="4005374096" sldId="298"/>
            <ac:picMk id="7" creationId="{81A7D864-1BE5-43B2-9E01-5F08600DD640}"/>
          </ac:picMkLst>
        </pc:picChg>
      </pc:sldChg>
      <pc:sldChg chg="addSp delSp modSp add modTransition">
        <pc:chgData name="CHO jungkeun" userId="c8b8677b458fea7e" providerId="LiveId" clId="{F5255FCF-1EF1-4C34-AD12-4A0AE1E299D9}" dt="2020-04-11T07:02:00.072" v="4990"/>
        <pc:sldMkLst>
          <pc:docMk/>
          <pc:sldMk cId="993647538" sldId="299"/>
        </pc:sldMkLst>
        <pc:spChg chg="mod ord">
          <ac:chgData name="CHO jungkeun" userId="c8b8677b458fea7e" providerId="LiveId" clId="{F5255FCF-1EF1-4C34-AD12-4A0AE1E299D9}" dt="2020-04-11T03:50:17.103" v="3988" actId="1036"/>
          <ac:spMkLst>
            <pc:docMk/>
            <pc:sldMk cId="993647538" sldId="299"/>
            <ac:spMk id="14" creationId="{12971B4F-8371-4124-B92C-A5937A975FE2}"/>
          </ac:spMkLst>
        </pc:spChg>
        <pc:spChg chg="mod ord">
          <ac:chgData name="CHO jungkeun" userId="c8b8677b458fea7e" providerId="LiveId" clId="{F5255FCF-1EF1-4C34-AD12-4A0AE1E299D9}" dt="2020-04-11T03:50:17.103" v="3988" actId="1036"/>
          <ac:spMkLst>
            <pc:docMk/>
            <pc:sldMk cId="993647538" sldId="299"/>
            <ac:spMk id="20" creationId="{145E870A-7787-498D-8CC9-15143F1EAD07}"/>
          </ac:spMkLst>
        </pc:spChg>
        <pc:picChg chg="add mod modCrop">
          <ac:chgData name="CHO jungkeun" userId="c8b8677b458fea7e" providerId="LiveId" clId="{F5255FCF-1EF1-4C34-AD12-4A0AE1E299D9}" dt="2020-04-11T03:50:17.103" v="3988" actId="1036"/>
          <ac:picMkLst>
            <pc:docMk/>
            <pc:sldMk cId="993647538" sldId="299"/>
            <ac:picMk id="2" creationId="{C70F78A4-3B4C-4F18-A633-17C18E07B202}"/>
          </ac:picMkLst>
        </pc:picChg>
        <pc:picChg chg="del">
          <ac:chgData name="CHO jungkeun" userId="c8b8677b458fea7e" providerId="LiveId" clId="{F5255FCF-1EF1-4C34-AD12-4A0AE1E299D9}" dt="2020-04-11T03:47:57.004" v="3570" actId="478"/>
          <ac:picMkLst>
            <pc:docMk/>
            <pc:sldMk cId="993647538" sldId="299"/>
            <ac:picMk id="6" creationId="{74352F5D-C088-4536-8B3D-2334816A4307}"/>
          </ac:picMkLst>
        </pc:picChg>
        <pc:picChg chg="del">
          <ac:chgData name="CHO jungkeun" userId="c8b8677b458fea7e" providerId="LiveId" clId="{F5255FCF-1EF1-4C34-AD12-4A0AE1E299D9}" dt="2020-04-11T03:47:57.004" v="3570" actId="478"/>
          <ac:picMkLst>
            <pc:docMk/>
            <pc:sldMk cId="993647538" sldId="299"/>
            <ac:picMk id="7" creationId="{81A7D864-1BE5-43B2-9E01-5F08600DD640}"/>
          </ac:picMkLst>
        </pc:picChg>
      </pc:sldChg>
      <pc:sldChg chg="addSp delSp modSp add modTransition">
        <pc:chgData name="CHO jungkeun" userId="c8b8677b458fea7e" providerId="LiveId" clId="{F5255FCF-1EF1-4C34-AD12-4A0AE1E299D9}" dt="2020-04-11T07:02:03.938" v="4995"/>
        <pc:sldMkLst>
          <pc:docMk/>
          <pc:sldMk cId="2467558964" sldId="300"/>
        </pc:sldMkLst>
        <pc:spChg chg="mod">
          <ac:chgData name="CHO jungkeun" userId="c8b8677b458fea7e" providerId="LiveId" clId="{F5255FCF-1EF1-4C34-AD12-4A0AE1E299D9}" dt="2020-04-11T03:51:14.419" v="4183" actId="1035"/>
          <ac:spMkLst>
            <pc:docMk/>
            <pc:sldMk cId="2467558964" sldId="300"/>
            <ac:spMk id="14" creationId="{12971B4F-8371-4124-B92C-A5937A975FE2}"/>
          </ac:spMkLst>
        </pc:spChg>
        <pc:spChg chg="del">
          <ac:chgData name="CHO jungkeun" userId="c8b8677b458fea7e" providerId="LiveId" clId="{F5255FCF-1EF1-4C34-AD12-4A0AE1E299D9}" dt="2020-04-11T03:50:45.370" v="3994" actId="478"/>
          <ac:spMkLst>
            <pc:docMk/>
            <pc:sldMk cId="2467558964" sldId="300"/>
            <ac:spMk id="20" creationId="{145E870A-7787-498D-8CC9-15143F1EAD07}"/>
          </ac:spMkLst>
        </pc:spChg>
        <pc:picChg chg="del">
          <ac:chgData name="CHO jungkeun" userId="c8b8677b458fea7e" providerId="LiveId" clId="{F5255FCF-1EF1-4C34-AD12-4A0AE1E299D9}" dt="2020-04-11T03:50:40.774" v="3993" actId="478"/>
          <ac:picMkLst>
            <pc:docMk/>
            <pc:sldMk cId="2467558964" sldId="300"/>
            <ac:picMk id="2" creationId="{C70F78A4-3B4C-4F18-A633-17C18E07B202}"/>
          </ac:picMkLst>
        </pc:picChg>
        <pc:picChg chg="add mod">
          <ac:chgData name="CHO jungkeun" userId="c8b8677b458fea7e" providerId="LiveId" clId="{F5255FCF-1EF1-4C34-AD12-4A0AE1E299D9}" dt="2020-04-11T03:51:14.419" v="4183" actId="1035"/>
          <ac:picMkLst>
            <pc:docMk/>
            <pc:sldMk cId="2467558964" sldId="300"/>
            <ac:picMk id="5" creationId="{D0A49425-A4AA-468F-811B-700DB8CDE7DD}"/>
          </ac:picMkLst>
        </pc:picChg>
      </pc:sldChg>
      <pc:sldChg chg="addSp delSp modSp add">
        <pc:chgData name="CHO jungkeun" userId="c8b8677b458fea7e" providerId="LiveId" clId="{F5255FCF-1EF1-4C34-AD12-4A0AE1E299D9}" dt="2020-04-11T06:39:40.303" v="4889" actId="1076"/>
        <pc:sldMkLst>
          <pc:docMk/>
          <pc:sldMk cId="1217222907" sldId="301"/>
        </pc:sldMkLst>
        <pc:spChg chg="add mod">
          <ac:chgData name="CHO jungkeun" userId="c8b8677b458fea7e" providerId="LiveId" clId="{F5255FCF-1EF1-4C34-AD12-4A0AE1E299D9}" dt="2020-04-11T05:14:03.466" v="4535" actId="1076"/>
          <ac:spMkLst>
            <pc:docMk/>
            <pc:sldMk cId="1217222907" sldId="301"/>
            <ac:spMk id="5" creationId="{EC2B8B7B-3A74-4A6C-8424-0ED6F4E8696C}"/>
          </ac:spMkLst>
        </pc:spChg>
        <pc:spChg chg="mod">
          <ac:chgData name="CHO jungkeun" userId="c8b8677b458fea7e" providerId="LiveId" clId="{F5255FCF-1EF1-4C34-AD12-4A0AE1E299D9}" dt="2020-04-11T04:04:13.130" v="4232" actId="255"/>
          <ac:spMkLst>
            <pc:docMk/>
            <pc:sldMk cId="1217222907" sldId="301"/>
            <ac:spMk id="11" creationId="{DBA4D3E7-65FD-42D4-B182-16395BC68115}"/>
          </ac:spMkLst>
        </pc:spChg>
        <pc:spChg chg="del">
          <ac:chgData name="CHO jungkeun" userId="c8b8677b458fea7e" providerId="LiveId" clId="{F5255FCF-1EF1-4C34-AD12-4A0AE1E299D9}" dt="2020-04-11T04:05:00.641" v="4233" actId="478"/>
          <ac:spMkLst>
            <pc:docMk/>
            <pc:sldMk cId="1217222907" sldId="301"/>
            <ac:spMk id="14" creationId="{12971B4F-8371-4124-B92C-A5937A975FE2}"/>
          </ac:spMkLst>
        </pc:spChg>
        <pc:grpChg chg="add mod">
          <ac:chgData name="CHO jungkeun" userId="c8b8677b458fea7e" providerId="LiveId" clId="{F5255FCF-1EF1-4C34-AD12-4A0AE1E299D9}" dt="2020-04-11T05:13:07.408" v="4526" actId="1036"/>
          <ac:grpSpMkLst>
            <pc:docMk/>
            <pc:sldMk cId="1217222907" sldId="301"/>
            <ac:grpSpMk id="7" creationId="{5B699C98-3AA0-477A-ABB5-1CDE75D96AEC}"/>
          </ac:grpSpMkLst>
        </pc:grpChg>
        <pc:grpChg chg="add del mod">
          <ac:chgData name="CHO jungkeun" userId="c8b8677b458fea7e" providerId="LiveId" clId="{F5255FCF-1EF1-4C34-AD12-4A0AE1E299D9}" dt="2020-04-11T04:07:41.867" v="4286" actId="165"/>
          <ac:grpSpMkLst>
            <pc:docMk/>
            <pc:sldMk cId="1217222907" sldId="301"/>
            <ac:grpSpMk id="20" creationId="{E524716A-628A-45E2-9714-6DFD9741980B}"/>
          </ac:grpSpMkLst>
        </pc:grpChg>
        <pc:graphicFrameChg chg="add mod modGraphic">
          <ac:chgData name="CHO jungkeun" userId="c8b8677b458fea7e" providerId="LiveId" clId="{F5255FCF-1EF1-4C34-AD12-4A0AE1E299D9}" dt="2020-04-11T05:13:07.408" v="4526" actId="1036"/>
          <ac:graphicFrameMkLst>
            <pc:docMk/>
            <pc:sldMk cId="1217222907" sldId="301"/>
            <ac:graphicFrameMk id="2" creationId="{7D0B4B60-B8C9-41B0-A323-F669CF8EE905}"/>
          </ac:graphicFrameMkLst>
        </pc:graphicFrameChg>
        <pc:graphicFrameChg chg="add del mod modGraphic">
          <ac:chgData name="CHO jungkeun" userId="c8b8677b458fea7e" providerId="LiveId" clId="{F5255FCF-1EF1-4C34-AD12-4A0AE1E299D9}" dt="2020-04-11T04:05:39.052" v="4241" actId="478"/>
          <ac:graphicFrameMkLst>
            <pc:docMk/>
            <pc:sldMk cId="1217222907" sldId="301"/>
            <ac:graphicFrameMk id="12" creationId="{C72EAAFC-712D-4D5E-B199-DFE9D3E993FD}"/>
          </ac:graphicFrameMkLst>
        </pc:graphicFrameChg>
        <pc:picChg chg="del">
          <ac:chgData name="CHO jungkeun" userId="c8b8677b458fea7e" providerId="LiveId" clId="{F5255FCF-1EF1-4C34-AD12-4A0AE1E299D9}" dt="2020-04-11T04:05:00.641" v="4233" actId="478"/>
          <ac:picMkLst>
            <pc:docMk/>
            <pc:sldMk cId="1217222907" sldId="301"/>
            <ac:picMk id="5" creationId="{D0A49425-A4AA-468F-811B-700DB8CDE7DD}"/>
          </ac:picMkLst>
        </pc:picChg>
        <pc:picChg chg="add mod modCrop">
          <ac:chgData name="CHO jungkeun" userId="c8b8677b458fea7e" providerId="LiveId" clId="{F5255FCF-1EF1-4C34-AD12-4A0AE1E299D9}" dt="2020-04-11T06:39:40.303" v="4889" actId="1076"/>
          <ac:picMkLst>
            <pc:docMk/>
            <pc:sldMk cId="1217222907" sldId="301"/>
            <ac:picMk id="6" creationId="{66A8BB18-E716-49BE-B798-312C4A1EABFD}"/>
          </ac:picMkLst>
        </pc:picChg>
        <pc:picChg chg="add del mod">
          <ac:chgData name="CHO jungkeun" userId="c8b8677b458fea7e" providerId="LiveId" clId="{F5255FCF-1EF1-4C34-AD12-4A0AE1E299D9}" dt="2020-04-11T04:05:32.974" v="4240" actId="478"/>
          <ac:picMkLst>
            <pc:docMk/>
            <pc:sldMk cId="1217222907" sldId="301"/>
            <ac:picMk id="13" creationId="{876CCEBF-E90C-4F95-AC68-B9F7B46FCAAE}"/>
          </ac:picMkLst>
        </pc:picChg>
        <pc:picChg chg="add mod modCrop">
          <ac:chgData name="CHO jungkeun" userId="c8b8677b458fea7e" providerId="LiveId" clId="{F5255FCF-1EF1-4C34-AD12-4A0AE1E299D9}" dt="2020-04-11T05:13:07.408" v="4526" actId="1036"/>
          <ac:picMkLst>
            <pc:docMk/>
            <pc:sldMk cId="1217222907" sldId="301"/>
            <ac:picMk id="15" creationId="{21818C74-7797-4EDE-9022-5DE10DC9839F}"/>
          </ac:picMkLst>
        </pc:picChg>
        <pc:picChg chg="add mod topLvl">
          <ac:chgData name="CHO jungkeun" userId="c8b8677b458fea7e" providerId="LiveId" clId="{F5255FCF-1EF1-4C34-AD12-4A0AE1E299D9}" dt="2020-04-11T04:08:46.105" v="4290" actId="164"/>
          <ac:picMkLst>
            <pc:docMk/>
            <pc:sldMk cId="1217222907" sldId="301"/>
            <ac:picMk id="21" creationId="{1F6A34C1-8DA7-4EAF-A5CD-EDB284A9CBB5}"/>
          </ac:picMkLst>
        </pc:picChg>
        <pc:picChg chg="add mod topLvl modCrop">
          <ac:chgData name="CHO jungkeun" userId="c8b8677b458fea7e" providerId="LiveId" clId="{F5255FCF-1EF1-4C34-AD12-4A0AE1E299D9}" dt="2020-04-11T04:08:46.105" v="4290" actId="164"/>
          <ac:picMkLst>
            <pc:docMk/>
            <pc:sldMk cId="1217222907" sldId="301"/>
            <ac:picMk id="22" creationId="{4EC7E2B7-071F-46B2-9BDD-FA11CA1658BE}"/>
          </ac:picMkLst>
        </pc:picChg>
      </pc:sldChg>
      <pc:sldChg chg="addSp delSp modSp add modNotesTx">
        <pc:chgData name="CHO jungkeun" userId="c8b8677b458fea7e" providerId="LiveId" clId="{F5255FCF-1EF1-4C34-AD12-4A0AE1E299D9}" dt="2020-04-11T06:40:24.257" v="4914" actId="20577"/>
        <pc:sldMkLst>
          <pc:docMk/>
          <pc:sldMk cId="69684234" sldId="302"/>
        </pc:sldMkLst>
        <pc:spChg chg="add mod">
          <ac:chgData name="CHO jungkeun" userId="c8b8677b458fea7e" providerId="LiveId" clId="{F5255FCF-1EF1-4C34-AD12-4A0AE1E299D9}" dt="2020-04-11T06:07:45.100" v="4579" actId="1076"/>
          <ac:spMkLst>
            <pc:docMk/>
            <pc:sldMk cId="69684234" sldId="302"/>
            <ac:spMk id="5" creationId="{D88ADA72-EC0F-407D-B869-A778CF871253}"/>
          </ac:spMkLst>
        </pc:spChg>
        <pc:spChg chg="mod">
          <ac:chgData name="CHO jungkeun" userId="c8b8677b458fea7e" providerId="LiveId" clId="{F5255FCF-1EF1-4C34-AD12-4A0AE1E299D9}" dt="2020-04-11T06:05:07.587" v="4547"/>
          <ac:spMkLst>
            <pc:docMk/>
            <pc:sldMk cId="69684234" sldId="302"/>
            <ac:spMk id="11" creationId="{DBA4D3E7-65FD-42D4-B182-16395BC68115}"/>
          </ac:spMkLst>
        </pc:spChg>
        <pc:spChg chg="add mod">
          <ac:chgData name="CHO jungkeun" userId="c8b8677b458fea7e" providerId="LiveId" clId="{F5255FCF-1EF1-4C34-AD12-4A0AE1E299D9}" dt="2020-04-11T06:08:01.589" v="4610" actId="20577"/>
          <ac:spMkLst>
            <pc:docMk/>
            <pc:sldMk cId="69684234" sldId="302"/>
            <ac:spMk id="12" creationId="{977706A6-54D3-4CB0-AAB8-6036FD1B0E42}"/>
          </ac:spMkLst>
        </pc:spChg>
        <pc:grpChg chg="del">
          <ac:chgData name="CHO jungkeun" userId="c8b8677b458fea7e" providerId="LiveId" clId="{F5255FCF-1EF1-4C34-AD12-4A0AE1E299D9}" dt="2020-04-11T04:09:26.106" v="4331" actId="478"/>
          <ac:grpSpMkLst>
            <pc:docMk/>
            <pc:sldMk cId="69684234" sldId="302"/>
            <ac:grpSpMk id="7" creationId="{5B699C98-3AA0-477A-ABB5-1CDE75D96AEC}"/>
          </ac:grpSpMkLst>
        </pc:grpChg>
        <pc:graphicFrameChg chg="del">
          <ac:chgData name="CHO jungkeun" userId="c8b8677b458fea7e" providerId="LiveId" clId="{F5255FCF-1EF1-4C34-AD12-4A0AE1E299D9}" dt="2020-04-11T04:09:26.106" v="4331" actId="478"/>
          <ac:graphicFrameMkLst>
            <pc:docMk/>
            <pc:sldMk cId="69684234" sldId="302"/>
            <ac:graphicFrameMk id="2" creationId="{7D0B4B60-B8C9-41B0-A323-F669CF8EE905}"/>
          </ac:graphicFrameMkLst>
        </pc:graphicFrameChg>
        <pc:picChg chg="add mod">
          <ac:chgData name="CHO jungkeun" userId="c8b8677b458fea7e" providerId="LiveId" clId="{F5255FCF-1EF1-4C34-AD12-4A0AE1E299D9}" dt="2020-04-11T06:07:14.954" v="4549" actId="1076"/>
          <ac:picMkLst>
            <pc:docMk/>
            <pc:sldMk cId="69684234" sldId="302"/>
            <ac:picMk id="2" creationId="{22EC9C61-E41A-4E4C-A00C-A156D94FB50C}"/>
          </ac:picMkLst>
        </pc:picChg>
        <pc:picChg chg="del">
          <ac:chgData name="CHO jungkeun" userId="c8b8677b458fea7e" providerId="LiveId" clId="{F5255FCF-1EF1-4C34-AD12-4A0AE1E299D9}" dt="2020-04-11T04:09:26.106" v="4331" actId="478"/>
          <ac:picMkLst>
            <pc:docMk/>
            <pc:sldMk cId="69684234" sldId="302"/>
            <ac:picMk id="15" creationId="{21818C74-7797-4EDE-9022-5DE10DC983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755FC-C6A9-4BEF-B433-742490683261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6705-EA40-4C12-A3B9-6C332DF76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8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소프트웨어학부 </a:t>
            </a:r>
            <a:r>
              <a:rPr lang="en-US" altLang="ko-KR" dirty="0"/>
              <a:t>4</a:t>
            </a:r>
            <a:r>
              <a:rPr lang="ko-KR" altLang="en-US" dirty="0"/>
              <a:t>학년 조정근 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68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8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7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6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41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2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6705-EA40-4C12-A3B9-6C332DF76B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8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220A2-01F8-470A-A688-BF393F833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6CF527-67FA-4C62-9B0B-D275DD42C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0F980-AC64-4EB5-8A52-8DB77644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0C262-5C5E-4D25-B356-07AA142D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03463-7DBB-42F0-B710-C58706C0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9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6A8D3-7438-4FE2-B931-502B3F83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8D510-64BA-4BCA-8C36-C8377CFD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2D265-F4F1-475B-9B1F-BBBFFE96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0ACFE-25BF-42DA-87AE-01304F1B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23D1F-089C-4F40-BEDD-CB72F1B2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7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9D2227-64F9-44B4-A808-732D1CF4A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8933E3-4461-4B5E-92AA-87DD03BE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C20B2-6646-4FE8-8BFE-25B6D027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4C934-9BE7-4A74-A22A-08D31A08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92259-4AA1-4330-9F16-67358358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9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3D90-9C8E-4FDA-880E-897B7C49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E7C56-0BEA-4A34-9627-A89C38EA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08A9D-300E-45D2-96AC-FCB60C05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1B2F3-5F0A-4507-AB0E-6D6D881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39FF9-E2D9-4B6B-BF9B-A7F1484D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2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744F-F021-4EE8-B462-A14DE3CF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4D7C5-53EA-4E0F-A439-7C9DE136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2351C-F6B3-4DA7-805A-99BD5126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2DEB-04FA-4DD8-BF2A-2EE1FE4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0F4FD-AA5F-423A-9DCE-06C91675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2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E8CC-E75F-4452-93E0-9578487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AF9F5-4477-4388-9A7F-6FB6E2CBB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16AF8-9D0A-4EB7-A97E-AE238A3A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7E493-4BA0-4B4F-8E54-7476A98B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06F7E-C8F1-489E-8259-AB204926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5E3F1-70E2-4B94-A01B-CE0E2565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F69E1-3F7B-40C3-93FB-7E9C5927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2C514-4B2B-47CD-9FE2-2F19A331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00142-6B31-4F1E-B5FD-E25B9D3A6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DC35D-1810-4F2D-BE67-BE5B923A4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63DB5-296D-4A8F-8C05-B9D41AB76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955EB-DC8D-4337-991D-DEE293EC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BC786-5DB6-4AA2-8ACE-54B527E7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D3A3DA-CA8A-4817-AFD7-A1BEC31C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0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068A3-097C-49D4-8F35-836D045F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8763A5-4AEB-474F-8067-3A3174D7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46C477-D2D7-4B94-A87D-C1C4ECB5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5FDDD-AFF1-44BE-BB86-41A01B1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D91F6B-D089-461C-9E9F-C7F02916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F9225A-642B-46FD-8022-16E330F1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4B09D-8916-471D-8019-66B245A6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2C242-9798-4985-8B4B-BFF8721C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1D687-38EB-4507-BE11-5588F2DF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C22C1-11D9-48D5-B5D1-348AF849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16C63-2C2B-490F-8CF7-76391E34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BA374-E3D6-4B4E-8AA0-5A3A85A6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D358A-5B59-4109-941B-863465CE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FB177-B5B5-49C2-A48A-5B1158FD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4F2036-85FD-47A6-90DB-A0C27282D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CB659-0C92-42D3-A30E-7E2B92442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05EAE-998E-4004-909B-ED4BD3ED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F3594-D3C4-4977-B197-A3C4657C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39A75-B046-4C25-8618-EE98128E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B7A2B4-7DE6-4C74-913F-3F1D1143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17A8B-B525-4E28-A48A-B92CBE58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591AC-54BD-4B33-B7CC-672CDF17F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396A-C0E9-4CF0-9F02-45D971F2DF9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C9891-C5FE-420C-A2B6-C8937EB98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C3FC4-B7EC-45CA-A6FB-DEA5B6015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D2F4-FA20-4795-A735-FC34CCA8E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jdrms1388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2123076" y="2439907"/>
            <a:ext cx="1000796" cy="1031489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09308" y="2439907"/>
            <a:ext cx="8173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300" dirty="0">
                <a:latin typeface="+mj-ea"/>
                <a:ea typeface="+mj-ea"/>
              </a:rPr>
              <a:t>Clustering Coefficient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E44A-C2DE-4357-AAB9-788BC1152178}"/>
              </a:ext>
            </a:extLst>
          </p:cNvPr>
          <p:cNvSpPr txBox="1"/>
          <p:nvPr/>
        </p:nvSpPr>
        <p:spPr>
          <a:xfrm>
            <a:off x="3914156" y="3363237"/>
            <a:ext cx="4363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>
                <a:latin typeface="+mj-ea"/>
                <a:ea typeface="+mj-ea"/>
              </a:rPr>
              <a:t>군집계수 분석</a:t>
            </a:r>
            <a:endParaRPr lang="en-US" altLang="ko-KR" sz="4800" spc="3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1F0BE-5425-4B04-AE7A-8FE1691E6AA8}"/>
              </a:ext>
            </a:extLst>
          </p:cNvPr>
          <p:cNvSpPr txBox="1"/>
          <p:nvPr/>
        </p:nvSpPr>
        <p:spPr>
          <a:xfrm>
            <a:off x="6438629" y="4609732"/>
            <a:ext cx="3772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300" dirty="0">
                <a:latin typeface="+mj-ea"/>
                <a:ea typeface="+mj-ea"/>
              </a:rPr>
              <a:t>조정근</a:t>
            </a:r>
            <a:endParaRPr lang="en-US" altLang="ko-KR" sz="2000" b="1" spc="300" dirty="0">
              <a:latin typeface="+mj-ea"/>
              <a:ea typeface="+mj-ea"/>
            </a:endParaRPr>
          </a:p>
          <a:p>
            <a:pPr algn="ctr"/>
            <a:r>
              <a:rPr lang="en-US" altLang="ko-KR" sz="2000" spc="300" dirty="0">
                <a:latin typeface="+mj-ea"/>
                <a:ea typeface="+mj-ea"/>
                <a:hlinkClick r:id="rId3"/>
              </a:rPr>
              <a:t>wjdrms1388@naver.com</a:t>
            </a:r>
            <a:endParaRPr lang="en-US" altLang="ko-KR" sz="2000" spc="300" dirty="0">
              <a:latin typeface="+mj-ea"/>
              <a:ea typeface="+mj-ea"/>
            </a:endParaRPr>
          </a:p>
          <a:p>
            <a:pPr algn="ctr"/>
            <a:r>
              <a:rPr lang="en-US" altLang="ko-KR" sz="2000" spc="300" dirty="0">
                <a:latin typeface="+mj-ea"/>
                <a:ea typeface="+mj-ea"/>
              </a:rPr>
              <a:t>010.5006.1388</a:t>
            </a:r>
          </a:p>
        </p:txBody>
      </p:sp>
    </p:spTree>
    <p:extLst>
      <p:ext uri="{BB962C8B-B14F-4D97-AF65-F5344CB8AC3E}">
        <p14:creationId xmlns:p14="http://schemas.microsoft.com/office/powerpoint/2010/main" val="274814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7" y="367392"/>
            <a:ext cx="530192" cy="430887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110" y="3673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</a:t>
            </a:r>
            <a:endParaRPr lang="ko-KR" altLang="en-US" sz="2000" b="1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46024" y="45972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5139" y="45972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4156" y="459725"/>
            <a:ext cx="68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9E0B-6C0C-4BF0-A94E-C4CCDCAD3B19}"/>
              </a:ext>
            </a:extLst>
          </p:cNvPr>
          <p:cNvSpPr txBox="1"/>
          <p:nvPr/>
        </p:nvSpPr>
        <p:spPr>
          <a:xfrm>
            <a:off x="1866000" y="1152000"/>
            <a:ext cx="8460000" cy="87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3 – DAG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Spark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통해서 데이터가 처리 될 때의 워크플로우를 보여준다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623BEA-6EC8-4C0C-99B2-A97F937383CB}"/>
              </a:ext>
            </a:extLst>
          </p:cNvPr>
          <p:cNvGrpSpPr/>
          <p:nvPr/>
        </p:nvGrpSpPr>
        <p:grpSpPr>
          <a:xfrm>
            <a:off x="501387" y="2143280"/>
            <a:ext cx="11189226" cy="4254995"/>
            <a:chOff x="0" y="0"/>
            <a:chExt cx="6573462" cy="254190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759470-0943-4F68-AE26-9B27D8D19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674"/>
            <a:stretch/>
          </p:blipFill>
          <p:spPr bwMode="auto">
            <a:xfrm>
              <a:off x="0" y="0"/>
              <a:ext cx="1617345" cy="25368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90DA09C-1B59-49F4-94A6-7C314F3DF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590"/>
            <a:stretch/>
          </p:blipFill>
          <p:spPr bwMode="auto">
            <a:xfrm>
              <a:off x="1759527" y="0"/>
              <a:ext cx="4813935" cy="25419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710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7" y="367392"/>
            <a:ext cx="530192" cy="430887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110" y="3673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46024" y="45972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5139" y="45972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4156" y="459725"/>
            <a:ext cx="68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9E0B-6C0C-4BF0-A94E-C4CCDCAD3B19}"/>
              </a:ext>
            </a:extLst>
          </p:cNvPr>
          <p:cNvSpPr txBox="1"/>
          <p:nvPr/>
        </p:nvSpPr>
        <p:spPr>
          <a:xfrm>
            <a:off x="1865999" y="1152000"/>
            <a:ext cx="8460000" cy="87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4 – DAG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Spark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통해서 데이터가 처리 될 때의 워크플로우를 보여준다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16C603-4810-4651-AB44-ECDD00589E7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70"/>
          <a:stretch/>
        </p:blipFill>
        <p:spPr bwMode="auto">
          <a:xfrm>
            <a:off x="3661305" y="2030959"/>
            <a:ext cx="4869387" cy="43665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18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6E2D4BB-ACD7-4EE2-9623-FB318A69D201}"/>
              </a:ext>
            </a:extLst>
          </p:cNvPr>
          <p:cNvGrpSpPr/>
          <p:nvPr/>
        </p:nvGrpSpPr>
        <p:grpSpPr>
          <a:xfrm>
            <a:off x="4810231" y="3315289"/>
            <a:ext cx="2571538" cy="1509557"/>
            <a:chOff x="4851501" y="2778616"/>
            <a:chExt cx="2571538" cy="1509557"/>
          </a:xfrm>
        </p:grpSpPr>
        <p:sp>
          <p:nvSpPr>
            <p:cNvPr id="7" name="TextBox 6"/>
            <p:cNvSpPr txBox="1"/>
            <p:nvPr/>
          </p:nvSpPr>
          <p:spPr>
            <a:xfrm>
              <a:off x="4851501" y="2778616"/>
              <a:ext cx="2571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1.     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개요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51501" y="3302562"/>
              <a:ext cx="2571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2.     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설명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1501" y="3826508"/>
              <a:ext cx="2010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3.     </a:t>
              </a:r>
              <a:r>
                <a:rPr lang="ko-KR" altLang="en-US" sz="2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세부 사항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D13F8BE-D358-4AB3-959A-3D807A506F9D}"/>
              </a:ext>
            </a:extLst>
          </p:cNvPr>
          <p:cNvGrpSpPr/>
          <p:nvPr/>
        </p:nvGrpSpPr>
        <p:grpSpPr>
          <a:xfrm>
            <a:off x="4802216" y="2028582"/>
            <a:ext cx="2587568" cy="647055"/>
            <a:chOff x="4456234" y="2094352"/>
            <a:chExt cx="2587568" cy="647055"/>
          </a:xfrm>
        </p:grpSpPr>
        <p:sp>
          <p:nvSpPr>
            <p:cNvPr id="13" name="이등변 삼각형 12"/>
            <p:cNvSpPr/>
            <p:nvPr/>
          </p:nvSpPr>
          <p:spPr>
            <a:xfrm rot="10800000">
              <a:off x="4636168" y="2103875"/>
              <a:ext cx="618548" cy="637532"/>
            </a:xfrm>
            <a:prstGeom prst="triangle">
              <a:avLst/>
            </a:prstGeom>
            <a:solidFill>
              <a:srgbClr val="FFE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6234" y="2094352"/>
              <a:ext cx="25875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</a:t>
              </a:r>
              <a:endParaRPr lang="ko-KR" altLang="en-US" sz="3200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7" y="367392"/>
            <a:ext cx="530192" cy="430887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110" y="36739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46024" y="45972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5139" y="45972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4156" y="459725"/>
            <a:ext cx="68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9E0B-6C0C-4BF0-A94E-C4CCDCAD3B19}"/>
              </a:ext>
            </a:extLst>
          </p:cNvPr>
          <p:cNvSpPr txBox="1"/>
          <p:nvPr/>
        </p:nvSpPr>
        <p:spPr>
          <a:xfrm>
            <a:off x="1866000" y="1728000"/>
            <a:ext cx="8460000" cy="39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목표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대용량 그래프의 군집계수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(Clustering Coefficient)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분석을 위한 효율적인 분산 알고리즘을 설계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및 실험한다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프로젝트는 다음과 같은 세부 과업으로 구성된다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1)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그래프의 중복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self-loop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(Hadoop)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degree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구하기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(Hadoop)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3)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u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포함하는 삼각형의 수 구하기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(Spark)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4)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군집계수 구하기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(Spark)</a:t>
            </a:r>
          </a:p>
        </p:txBody>
      </p:sp>
    </p:spTree>
    <p:extLst>
      <p:ext uri="{BB962C8B-B14F-4D97-AF65-F5344CB8AC3E}">
        <p14:creationId xmlns:p14="http://schemas.microsoft.com/office/powerpoint/2010/main" val="279336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7" y="367392"/>
            <a:ext cx="530192" cy="430887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110" y="36739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46024" y="45972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5139" y="45972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4156" y="459725"/>
            <a:ext cx="68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9E0B-6C0C-4BF0-A94E-C4CCDCAD3B19}"/>
              </a:ext>
            </a:extLst>
          </p:cNvPr>
          <p:cNvSpPr txBox="1"/>
          <p:nvPr/>
        </p:nvSpPr>
        <p:spPr>
          <a:xfrm>
            <a:off x="1866000" y="1152000"/>
            <a:ext cx="8460000" cy="534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Simple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Graph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(Hadoop)</a:t>
            </a:r>
          </a:p>
          <a:p>
            <a:pPr lvl="1"/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 list file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주어졌을 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self-loop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제거하여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simple graph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생성하는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Hadoop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작성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 list file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한 줄에 하나씩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저장됨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음이 아닌 정수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줄의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탭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공백으로 구분되어 표현됨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23 41 : 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연결하는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edge(u, v)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edge(v,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동일한 것으로 간주함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Self-loop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양 끝 노드가 동일한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(u, u)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파일 경로를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파일 경로를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부터 받음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38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7" y="367392"/>
            <a:ext cx="530192" cy="430887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110" y="36739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46024" y="45972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5139" y="45972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4156" y="459725"/>
            <a:ext cx="68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9E0B-6C0C-4BF0-A94E-C4CCDCAD3B19}"/>
              </a:ext>
            </a:extLst>
          </p:cNvPr>
          <p:cNvSpPr txBox="1"/>
          <p:nvPr/>
        </p:nvSpPr>
        <p:spPr>
          <a:xfrm>
            <a:off x="1866000" y="1152000"/>
            <a:ext cx="9098156" cy="257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Degree Computation (Hadoop)</a:t>
            </a:r>
          </a:p>
          <a:p>
            <a:pPr lvl="1"/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결과 그래프가 주어졌을 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degree(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이웃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구하는 프로그램 작성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파일 경로를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파일 경로를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부터 받음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파일의 각 줄에는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u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degree d(u)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탭으로 구분하여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저장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DF2A2D-1F52-4849-829F-E9BCF813C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" t="4448" r="1840"/>
          <a:stretch/>
        </p:blipFill>
        <p:spPr>
          <a:xfrm>
            <a:off x="3475463" y="4003288"/>
            <a:ext cx="5263376" cy="24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7" y="367392"/>
            <a:ext cx="530192" cy="430887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110" y="36739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46024" y="45972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5139" y="45972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4156" y="459725"/>
            <a:ext cx="68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9E0B-6C0C-4BF0-A94E-C4CCDCAD3B19}"/>
              </a:ext>
            </a:extLst>
          </p:cNvPr>
          <p:cNvSpPr txBox="1"/>
          <p:nvPr/>
        </p:nvSpPr>
        <p:spPr>
          <a:xfrm>
            <a:off x="1865998" y="1152000"/>
            <a:ext cx="9619757" cy="257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Triangle Counting (Spark)</a:t>
            </a:r>
          </a:p>
          <a:p>
            <a:pPr lvl="1"/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결과 그래프가 주어졌을 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마다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포함하는 삼각형의 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t(u)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계산하여 출력하는 프로그램 작성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파일 경로를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파일 경로를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부터 받음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파일의 각 줄에는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u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삼각형의 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t(u)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탭으로 구분하여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저장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DCCC22-D2DC-4D0E-B7E8-D0258C2A0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" t="5217" r="1792"/>
          <a:stretch/>
        </p:blipFill>
        <p:spPr>
          <a:xfrm>
            <a:off x="3486615" y="4032847"/>
            <a:ext cx="5218770" cy="23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7" y="367392"/>
            <a:ext cx="530192" cy="430887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110" y="36739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설명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46024" y="45972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5139" y="45972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4156" y="459725"/>
            <a:ext cx="68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9E0B-6C0C-4BF0-A94E-C4CCDCAD3B19}"/>
              </a:ext>
            </a:extLst>
          </p:cNvPr>
          <p:cNvSpPr txBox="1"/>
          <p:nvPr/>
        </p:nvSpPr>
        <p:spPr>
          <a:xfrm>
            <a:off x="1865999" y="1152000"/>
            <a:ext cx="9307524" cy="257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 Coefficient (Spark)</a:t>
            </a:r>
          </a:p>
          <a:p>
            <a:pPr lvl="1"/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2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결과와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3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결과가 주어졌을 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의 군집계수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cc(u)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계산하여 출력하는 프로그램 작성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파일 경로를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[0],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파일 경로를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부터 받음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파일의 각 줄에는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 u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군집계수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cc(u)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탭으로 구분하여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저장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0CC3BF-BF0B-4ACE-9F7C-60B7B1BF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42" y="3940386"/>
            <a:ext cx="673511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7" y="367392"/>
            <a:ext cx="530192" cy="430887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110" y="3673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</a:t>
            </a:r>
            <a:endParaRPr lang="ko-KR" altLang="en-US" sz="2000" b="1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46024" y="45972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5139" y="45972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4156" y="459725"/>
            <a:ext cx="68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9E0B-6C0C-4BF0-A94E-C4CCDCAD3B19}"/>
              </a:ext>
            </a:extLst>
          </p:cNvPr>
          <p:cNvSpPr txBox="1"/>
          <p:nvPr/>
        </p:nvSpPr>
        <p:spPr>
          <a:xfrm>
            <a:off x="1866000" y="1152000"/>
            <a:ext cx="8460000" cy="1340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처리를 위해서 데이터를 설명하는 주석을 제거한다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데이터는 약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1GB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무방향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그래프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(Undirected Graph)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사용하였다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DCDFB7-1B72-486D-901C-D9C186CC5999}"/>
              </a:ext>
            </a:extLst>
          </p:cNvPr>
          <p:cNvGrpSpPr/>
          <p:nvPr/>
        </p:nvGrpSpPr>
        <p:grpSpPr>
          <a:xfrm>
            <a:off x="1994863" y="2754493"/>
            <a:ext cx="8202274" cy="3486766"/>
            <a:chOff x="1994863" y="2104654"/>
            <a:chExt cx="8202274" cy="348676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F413CA-99B8-4334-9F3E-1037D7F107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259" t="27146" r="42935" b="33684"/>
            <a:stretch/>
          </p:blipFill>
          <p:spPr>
            <a:xfrm>
              <a:off x="5638186" y="3191228"/>
              <a:ext cx="915627" cy="118700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7C8AABB-F4FA-4E76-BB2F-A2B245F77848}"/>
                </a:ext>
              </a:extLst>
            </p:cNvPr>
            <p:cNvGrpSpPr/>
            <p:nvPr/>
          </p:nvGrpSpPr>
          <p:grpSpPr>
            <a:xfrm>
              <a:off x="1994863" y="2104655"/>
              <a:ext cx="2978544" cy="3486765"/>
              <a:chOff x="7314795" y="2219235"/>
              <a:chExt cx="2978544" cy="348676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BE25233-8197-400E-8249-27B6011E605B}"/>
                  </a:ext>
                </a:extLst>
              </p:cNvPr>
              <p:cNvGrpSpPr/>
              <p:nvPr/>
            </p:nvGrpSpPr>
            <p:grpSpPr>
              <a:xfrm>
                <a:off x="7314795" y="2219235"/>
                <a:ext cx="2978544" cy="3486765"/>
                <a:chOff x="7314795" y="2219235"/>
                <a:chExt cx="2978544" cy="3486765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D5278D41-A0F7-4ECE-A1BF-B0CE887B0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30" t="5217" r="65497" b="11335"/>
                <a:stretch/>
              </p:blipFill>
              <p:spPr>
                <a:xfrm>
                  <a:off x="7314795" y="2219235"/>
                  <a:ext cx="2978544" cy="3486765"/>
                </a:xfrm>
                <a:prstGeom prst="rect">
                  <a:avLst/>
                </a:prstGeom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AFF6B370-22B8-457D-BEC0-F837651725D3}"/>
                    </a:ext>
                  </a:extLst>
                </p:cNvPr>
                <p:cNvSpPr/>
                <p:nvPr/>
              </p:nvSpPr>
              <p:spPr>
                <a:xfrm>
                  <a:off x="7464257" y="2276660"/>
                  <a:ext cx="2486722" cy="24166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사각형: 잘린 한쪽 모서리 12">
                <a:extLst>
                  <a:ext uri="{FF2B5EF4-FFF2-40B4-BE49-F238E27FC236}">
                    <a16:creationId xmlns:a16="http://schemas.microsoft.com/office/drawing/2014/main" id="{4D9A8A36-B24A-49C7-8157-9006E31F6DCD}"/>
                  </a:ext>
                </a:extLst>
              </p:cNvPr>
              <p:cNvSpPr/>
              <p:nvPr/>
            </p:nvSpPr>
            <p:spPr>
              <a:xfrm flipV="1">
                <a:off x="7388256" y="2276660"/>
                <a:ext cx="2815109" cy="3314760"/>
              </a:xfrm>
              <a:prstGeom prst="snip1Rect">
                <a:avLst>
                  <a:gd name="adj" fmla="val 34096"/>
                </a:avLst>
              </a:prstGeom>
              <a:blipFill dpi="0" rotWithShape="0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1000" t="2000" r="-11000" b="1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F15D5AF-BF0A-4327-A391-BF095F6709D8}"/>
                </a:ext>
              </a:extLst>
            </p:cNvPr>
            <p:cNvGrpSpPr/>
            <p:nvPr/>
          </p:nvGrpSpPr>
          <p:grpSpPr>
            <a:xfrm>
              <a:off x="7218593" y="2104654"/>
              <a:ext cx="2978544" cy="3486765"/>
              <a:chOff x="6096000" y="2104655"/>
              <a:chExt cx="2978544" cy="348676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FCA279F-09B0-4466-B4C6-A2743E183038}"/>
                  </a:ext>
                </a:extLst>
              </p:cNvPr>
              <p:cNvGrpSpPr/>
              <p:nvPr/>
            </p:nvGrpSpPr>
            <p:grpSpPr>
              <a:xfrm>
                <a:off x="6096000" y="2104655"/>
                <a:ext cx="2978544" cy="3486765"/>
                <a:chOff x="1537565" y="2219235"/>
                <a:chExt cx="2978544" cy="348676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E6763305-4904-45BE-8A1E-D67AE60366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30" t="5217" r="65497" b="11335"/>
                <a:stretch/>
              </p:blipFill>
              <p:spPr>
                <a:xfrm>
                  <a:off x="1537565" y="2219235"/>
                  <a:ext cx="2978544" cy="3486765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6C365185-4AE1-4EF7-9CC5-A774333A189B}"/>
                    </a:ext>
                  </a:extLst>
                </p:cNvPr>
                <p:cNvSpPr/>
                <p:nvPr/>
              </p:nvSpPr>
              <p:spPr>
                <a:xfrm>
                  <a:off x="1639229" y="2333813"/>
                  <a:ext cx="2486722" cy="24166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사각형: 잘린 한쪽 모서리 18">
                <a:extLst>
                  <a:ext uri="{FF2B5EF4-FFF2-40B4-BE49-F238E27FC236}">
                    <a16:creationId xmlns:a16="http://schemas.microsoft.com/office/drawing/2014/main" id="{C9BF3CB7-9BDC-4F4A-AC2E-1DFB889BCB81}"/>
                  </a:ext>
                </a:extLst>
              </p:cNvPr>
              <p:cNvSpPr/>
              <p:nvPr/>
            </p:nvSpPr>
            <p:spPr>
              <a:xfrm flipV="1">
                <a:off x="6177717" y="2155947"/>
                <a:ext cx="2815109" cy="3314760"/>
              </a:xfrm>
              <a:prstGeom prst="snip1Rect">
                <a:avLst>
                  <a:gd name="adj" fmla="val 34096"/>
                </a:avLst>
              </a:prstGeom>
              <a:blipFill dpi="0" rotWithShape="0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1000" t="2000" r="3000" b="2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28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549807" y="367392"/>
            <a:ext cx="530192" cy="430887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110" y="3673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46024" y="459725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45139" y="45972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64156" y="459725"/>
            <a:ext cx="684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19E0B-6C0C-4BF0-A94E-C4CCDCAD3B19}"/>
              </a:ext>
            </a:extLst>
          </p:cNvPr>
          <p:cNvSpPr txBox="1"/>
          <p:nvPr/>
        </p:nvSpPr>
        <p:spPr>
          <a:xfrm>
            <a:off x="1866000" y="1152000"/>
            <a:ext cx="8460000" cy="87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1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IntPairWritable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Class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구현하여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edge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제거에 사용했다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BA44AFE-1569-4586-872C-2FBF743142E5}"/>
              </a:ext>
            </a:extLst>
          </p:cNvPr>
          <p:cNvGrpSpPr/>
          <p:nvPr/>
        </p:nvGrpSpPr>
        <p:grpSpPr>
          <a:xfrm>
            <a:off x="620333" y="2197894"/>
            <a:ext cx="10951334" cy="4292714"/>
            <a:chOff x="714543" y="2216524"/>
            <a:chExt cx="10951334" cy="429271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4E9E34-7F75-494C-9850-C6363BA003DA}"/>
                </a:ext>
              </a:extLst>
            </p:cNvPr>
            <p:cNvSpPr/>
            <p:nvPr/>
          </p:nvSpPr>
          <p:spPr>
            <a:xfrm>
              <a:off x="714543" y="2216524"/>
              <a:ext cx="10951334" cy="429271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DED6B5D-3594-43E2-8865-3C8DB52B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543" y="2216525"/>
              <a:ext cx="5824424" cy="317977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2447362-4D39-45A8-AD56-D965F6B14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9328" y="2384680"/>
              <a:ext cx="5026549" cy="4124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27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570</Words>
  <Application>Microsoft Office PowerPoint</Application>
  <PresentationFormat>와이드스크린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 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jungkeun</dc:creator>
  <cp:lastModifiedBy>CHO jungkeun</cp:lastModifiedBy>
  <cp:revision>52</cp:revision>
  <dcterms:created xsi:type="dcterms:W3CDTF">2020-04-11T01:25:45Z</dcterms:created>
  <dcterms:modified xsi:type="dcterms:W3CDTF">2020-10-03T05:54:44Z</dcterms:modified>
</cp:coreProperties>
</file>