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312" r:id="rId3"/>
    <p:sldId id="291" r:id="rId4"/>
    <p:sldId id="316" r:id="rId5"/>
    <p:sldId id="294" r:id="rId6"/>
    <p:sldId id="313" r:id="rId7"/>
    <p:sldId id="317" r:id="rId8"/>
    <p:sldId id="314" r:id="rId9"/>
    <p:sldId id="3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" initials="P" lastIdx="0" clrIdx="0">
    <p:extLst>
      <p:ext uri="{19B8F6BF-5375-455C-9EA6-DF929625EA0E}">
        <p15:presenceInfo xmlns:p15="http://schemas.microsoft.com/office/powerpoint/2012/main" userId="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CF7E5-3D04-4984-801B-4F6DA7CFACD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FF2C-D153-4E71-929F-A95667E0F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 err="1">
                <a:solidFill>
                  <a:prstClr val="white"/>
                </a:solidFill>
              </a:rPr>
              <a:t>KookMiNi</a:t>
            </a:r>
            <a:endParaRPr lang="ko-KR" altLang="en-US" sz="8000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0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80251"/>
            <a:ext cx="91706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계획의도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프로젝트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추친일정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 소스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 테스트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 시연 영상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01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white"/>
                </a:solidFill>
              </a:rPr>
              <a:t>계획 의도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977400"/>
            <a:ext cx="91706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① 학교 생활에 필요한 여러가지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</a:rPr>
              <a:t>알고 싶은 정보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- </a:t>
            </a:r>
            <a:r>
              <a:rPr lang="ko-KR" altLang="en-US" sz="2000" dirty="0">
                <a:solidFill>
                  <a:schemeClr val="bg1"/>
                </a:solidFill>
              </a:rPr>
              <a:t>알아야 하는 정보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② 이것들을 한번에 간편하게 볼 수 없을까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추진 일정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E12B35-A035-4737-81B1-6B910CED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993026"/>
            <a:ext cx="799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오픈소스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25530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①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크롤러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: Beautifulsoup4,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r>
              <a:rPr lang="ko-KR" altLang="en-US" sz="3200" b="1" dirty="0">
                <a:solidFill>
                  <a:schemeClr val="bg1"/>
                </a:solidFill>
                <a:latin typeface="맑은고딕"/>
              </a:rPr>
              <a:t>②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DB</a:t>
            </a:r>
            <a:r>
              <a:rPr lang="ko-KR" altLang="en-US" sz="3200" b="1" dirty="0">
                <a:solidFill>
                  <a:schemeClr val="bg1"/>
                </a:solidFill>
                <a:latin typeface="맑은고딕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맑은고딕"/>
              </a:rPr>
              <a:t>: Firebase DB</a:t>
            </a: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r>
              <a:rPr lang="en-US" altLang="ko-KR" sz="3200" dirty="0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    - </a:t>
            </a:r>
            <a:r>
              <a:rPr lang="ko-KR" altLang="en-US" sz="3200" dirty="0" err="1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크롤러한</a:t>
            </a:r>
            <a:r>
              <a:rPr lang="ko-KR" altLang="en-US" sz="3200" dirty="0">
                <a:solidFill>
                  <a:schemeClr val="bg1"/>
                </a:solidFill>
                <a:latin typeface="맑은고딕"/>
                <a:ea typeface="맑은 고딕" panose="020B0503020000020004" pitchFamily="50" charset="-127"/>
              </a:rPr>
              <a:t> 데이터 및 유저의 메모 저장</a:t>
            </a:r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/>
            <a:endParaRPr lang="en-US" altLang="ko-KR" sz="3200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③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Client :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React.Js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, Redux,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고딕"/>
                <a:ea typeface="맑은 고딕" panose="020B0503020000020004" pitchFamily="50" charset="-127"/>
              </a:rPr>
              <a:t>Css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schemeClr val="bg1"/>
              </a:solidFill>
              <a:latin typeface="맑은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200" b="1" dirty="0">
                <a:solidFill>
                  <a:prstClr val="white"/>
                </a:solidFill>
              </a:rPr>
              <a:t>④ </a:t>
            </a:r>
            <a:r>
              <a:rPr lang="en-US" altLang="ko-KR" sz="3200" b="1" dirty="0" err="1">
                <a:solidFill>
                  <a:prstClr val="white"/>
                </a:solidFill>
              </a:rPr>
              <a:t>ChatBot</a:t>
            </a:r>
            <a:r>
              <a:rPr lang="en-US" altLang="ko-KR" sz="3200" b="1" dirty="0">
                <a:solidFill>
                  <a:prstClr val="white"/>
                </a:solidFill>
              </a:rPr>
              <a:t> : </a:t>
            </a:r>
            <a:r>
              <a:rPr lang="en-US" altLang="ko-KR" sz="3200" b="1" dirty="0" err="1">
                <a:solidFill>
                  <a:prstClr val="white"/>
                </a:solidFill>
              </a:rPr>
              <a:t>Dialogflow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고딕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1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오픈소스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25530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AC70718-E84E-41D3-BE75-94ACE7294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13" y="1049228"/>
            <a:ext cx="8133779" cy="46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4</a:t>
              </a: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26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 영상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5</a:t>
              </a: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0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3152955"/>
            <a:ext cx="91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8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맑은고딕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대영</cp:lastModifiedBy>
  <cp:revision>120</cp:revision>
  <dcterms:created xsi:type="dcterms:W3CDTF">2017-10-09T06:24:25Z</dcterms:created>
  <dcterms:modified xsi:type="dcterms:W3CDTF">2018-12-03T11:56:27Z</dcterms:modified>
</cp:coreProperties>
</file>