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90" r:id="rId2"/>
    <p:sldId id="312" r:id="rId3"/>
    <p:sldId id="291" r:id="rId4"/>
    <p:sldId id="316" r:id="rId5"/>
    <p:sldId id="294" r:id="rId6"/>
    <p:sldId id="313" r:id="rId7"/>
    <p:sldId id="317" r:id="rId8"/>
    <p:sldId id="314" r:id="rId9"/>
    <p:sldId id="31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rk" initials="P" lastIdx="0" clrIdx="0">
    <p:extLst>
      <p:ext uri="{19B8F6BF-5375-455C-9EA6-DF929625EA0E}">
        <p15:presenceInfo xmlns:p15="http://schemas.microsoft.com/office/powerpoint/2012/main" userId="Par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799A"/>
    <a:srgbClr val="64CBDA"/>
    <a:srgbClr val="5CB4E4"/>
    <a:srgbClr val="8C8896"/>
    <a:srgbClr val="8C6D73"/>
    <a:srgbClr val="FB4959"/>
    <a:srgbClr val="F8732E"/>
    <a:srgbClr val="DDDDDD"/>
    <a:srgbClr val="D1D1D1"/>
    <a:srgbClr val="FF64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76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CF7E5-3D04-4984-801B-4F6DA7CFACDC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DFF2C-D153-4E71-929F-A95667E0F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611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70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2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42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4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8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73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46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2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72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05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E6DCD-4700-455A-AD6D-3C42515F5C57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5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9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자유형 21"/>
          <p:cNvSpPr/>
          <p:nvPr/>
        </p:nvSpPr>
        <p:spPr>
          <a:xfrm>
            <a:off x="0" y="4864796"/>
            <a:ext cx="12192000" cy="1993204"/>
          </a:xfrm>
          <a:custGeom>
            <a:avLst/>
            <a:gdLst>
              <a:gd name="connsiteX0" fmla="*/ 12053173 w 12192000"/>
              <a:gd name="connsiteY0" fmla="*/ 33073 h 1993204"/>
              <a:gd name="connsiteX1" fmla="*/ 12192000 w 12192000"/>
              <a:gd name="connsiteY1" fmla="*/ 40083 h 1993204"/>
              <a:gd name="connsiteX2" fmla="*/ 12192000 w 12192000"/>
              <a:gd name="connsiteY2" fmla="*/ 1993204 h 1993204"/>
              <a:gd name="connsiteX3" fmla="*/ 6600939 w 12192000"/>
              <a:gd name="connsiteY3" fmla="*/ 1993204 h 1993204"/>
              <a:gd name="connsiteX4" fmla="*/ 6610982 w 12192000"/>
              <a:gd name="connsiteY4" fmla="*/ 1981033 h 1993204"/>
              <a:gd name="connsiteX5" fmla="*/ 6985176 w 12192000"/>
              <a:gd name="connsiteY5" fmla="*/ 1826036 h 1993204"/>
              <a:gd name="connsiteX6" fmla="*/ 7068135 w 12192000"/>
              <a:gd name="connsiteY6" fmla="*/ 1834399 h 1993204"/>
              <a:gd name="connsiteX7" fmla="*/ 7072522 w 12192000"/>
              <a:gd name="connsiteY7" fmla="*/ 1829081 h 1993204"/>
              <a:gd name="connsiteX8" fmla="*/ 7514366 w 12192000"/>
              <a:gd name="connsiteY8" fmla="*/ 1646063 h 1993204"/>
              <a:gd name="connsiteX9" fmla="*/ 7640298 w 12192000"/>
              <a:gd name="connsiteY9" fmla="*/ 1658758 h 1993204"/>
              <a:gd name="connsiteX10" fmla="*/ 7694521 w 12192000"/>
              <a:gd name="connsiteY10" fmla="*/ 1675590 h 1993204"/>
              <a:gd name="connsiteX11" fmla="*/ 7736517 w 12192000"/>
              <a:gd name="connsiteY11" fmla="*/ 1598219 h 1993204"/>
              <a:gd name="connsiteX12" fmla="*/ 8269225 w 12192000"/>
              <a:gd name="connsiteY12" fmla="*/ 1314980 h 1993204"/>
              <a:gd name="connsiteX13" fmla="*/ 8861164 w 12192000"/>
              <a:gd name="connsiteY13" fmla="*/ 1707344 h 1993204"/>
              <a:gd name="connsiteX14" fmla="*/ 8891049 w 12192000"/>
              <a:gd name="connsiteY14" fmla="*/ 1803616 h 1993204"/>
              <a:gd name="connsiteX15" fmla="*/ 8921058 w 12192000"/>
              <a:gd name="connsiteY15" fmla="*/ 1794300 h 1993204"/>
              <a:gd name="connsiteX16" fmla="*/ 9050529 w 12192000"/>
              <a:gd name="connsiteY16" fmla="*/ 1781248 h 1993204"/>
              <a:gd name="connsiteX17" fmla="*/ 9300589 w 12192000"/>
              <a:gd name="connsiteY17" fmla="*/ 1831733 h 1993204"/>
              <a:gd name="connsiteX18" fmla="*/ 9343861 w 12192000"/>
              <a:gd name="connsiteY18" fmla="*/ 1855220 h 1993204"/>
              <a:gd name="connsiteX19" fmla="*/ 9388364 w 12192000"/>
              <a:gd name="connsiteY19" fmla="*/ 1711854 h 1993204"/>
              <a:gd name="connsiteX20" fmla="*/ 10196903 w 12192000"/>
              <a:gd name="connsiteY20" fmla="*/ 1175918 h 1993204"/>
              <a:gd name="connsiteX21" fmla="*/ 10538464 w 12192000"/>
              <a:gd name="connsiteY21" fmla="*/ 1244876 h 1993204"/>
              <a:gd name="connsiteX22" fmla="*/ 10623504 w 12192000"/>
              <a:gd name="connsiteY22" fmla="*/ 1291035 h 1993204"/>
              <a:gd name="connsiteX23" fmla="*/ 10633691 w 12192000"/>
              <a:gd name="connsiteY23" fmla="*/ 1189985 h 1993204"/>
              <a:gd name="connsiteX24" fmla="*/ 12053173 w 12192000"/>
              <a:gd name="connsiteY24" fmla="*/ 33073 h 1993204"/>
              <a:gd name="connsiteX25" fmla="*/ 0 w 12192000"/>
              <a:gd name="connsiteY25" fmla="*/ 0 h 1993204"/>
              <a:gd name="connsiteX26" fmla="*/ 132000 w 12192000"/>
              <a:gd name="connsiteY26" fmla="*/ 108909 h 1993204"/>
              <a:gd name="connsiteX27" fmla="*/ 195701 w 12192000"/>
              <a:gd name="connsiteY27" fmla="*/ 186117 h 1993204"/>
              <a:gd name="connsiteX28" fmla="*/ 215309 w 12192000"/>
              <a:gd name="connsiteY28" fmla="*/ 181075 h 1993204"/>
              <a:gd name="connsiteX29" fmla="*/ 478283 w 12192000"/>
              <a:gd name="connsiteY29" fmla="*/ 154565 h 1993204"/>
              <a:gd name="connsiteX30" fmla="*/ 1783136 w 12192000"/>
              <a:gd name="connsiteY30" fmla="*/ 1459418 h 1993204"/>
              <a:gd name="connsiteX31" fmla="*/ 1782838 w 12192000"/>
              <a:gd name="connsiteY31" fmla="*/ 1465311 h 1993204"/>
              <a:gd name="connsiteX32" fmla="*/ 1841294 w 12192000"/>
              <a:gd name="connsiteY32" fmla="*/ 1459418 h 1993204"/>
              <a:gd name="connsiteX33" fmla="*/ 1979853 w 12192000"/>
              <a:gd name="connsiteY33" fmla="*/ 1473386 h 1993204"/>
              <a:gd name="connsiteX34" fmla="*/ 2057491 w 12192000"/>
              <a:gd name="connsiteY34" fmla="*/ 1497486 h 1993204"/>
              <a:gd name="connsiteX35" fmla="*/ 2084969 w 12192000"/>
              <a:gd name="connsiteY35" fmla="*/ 1464183 h 1993204"/>
              <a:gd name="connsiteX36" fmla="*/ 2673248 w 12192000"/>
              <a:gd name="connsiteY36" fmla="*/ 1220509 h 1993204"/>
              <a:gd name="connsiteX37" fmla="*/ 2997082 w 12192000"/>
              <a:gd name="connsiteY37" fmla="*/ 1285888 h 1993204"/>
              <a:gd name="connsiteX38" fmla="*/ 3012183 w 12192000"/>
              <a:gd name="connsiteY38" fmla="*/ 1294085 h 1993204"/>
              <a:gd name="connsiteX39" fmla="*/ 3073615 w 12192000"/>
              <a:gd name="connsiteY39" fmla="*/ 1180910 h 1993204"/>
              <a:gd name="connsiteX40" fmla="*/ 3763483 w 12192000"/>
              <a:gd name="connsiteY40" fmla="*/ 814109 h 1993204"/>
              <a:gd name="connsiteX41" fmla="*/ 4530059 w 12192000"/>
              <a:gd name="connsiteY41" fmla="*/ 1322229 h 1993204"/>
              <a:gd name="connsiteX42" fmla="*/ 4536079 w 12192000"/>
              <a:gd name="connsiteY42" fmla="*/ 1341624 h 1993204"/>
              <a:gd name="connsiteX43" fmla="*/ 4610807 w 12192000"/>
              <a:gd name="connsiteY43" fmla="*/ 1364820 h 1993204"/>
              <a:gd name="connsiteX44" fmla="*/ 4969644 w 12192000"/>
              <a:gd name="connsiteY44" fmla="*/ 1760601 h 1993204"/>
              <a:gd name="connsiteX45" fmla="*/ 4973147 w 12192000"/>
              <a:gd name="connsiteY45" fmla="*/ 1783770 h 1993204"/>
              <a:gd name="connsiteX46" fmla="*/ 4998157 w 12192000"/>
              <a:gd name="connsiteY46" fmla="*/ 1781248 h 1993204"/>
              <a:gd name="connsiteX47" fmla="*/ 5372351 w 12192000"/>
              <a:gd name="connsiteY47" fmla="*/ 1936245 h 1993204"/>
              <a:gd name="connsiteX48" fmla="*/ 5419348 w 12192000"/>
              <a:gd name="connsiteY48" fmla="*/ 1993204 h 1993204"/>
              <a:gd name="connsiteX49" fmla="*/ 0 w 12192000"/>
              <a:gd name="connsiteY49" fmla="*/ 1993204 h 199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192000" h="1993204">
                <a:moveTo>
                  <a:pt x="12053173" y="33073"/>
                </a:moveTo>
                <a:lnTo>
                  <a:pt x="12192000" y="40083"/>
                </a:lnTo>
                <a:lnTo>
                  <a:pt x="12192000" y="1993204"/>
                </a:lnTo>
                <a:lnTo>
                  <a:pt x="6600939" y="1993204"/>
                </a:lnTo>
                <a:lnTo>
                  <a:pt x="6610982" y="1981033"/>
                </a:lnTo>
                <a:cubicBezTo>
                  <a:pt x="6706747" y="1885268"/>
                  <a:pt x="6839045" y="1826036"/>
                  <a:pt x="6985176" y="1826036"/>
                </a:cubicBezTo>
                <a:lnTo>
                  <a:pt x="7068135" y="1834399"/>
                </a:lnTo>
                <a:lnTo>
                  <a:pt x="7072522" y="1829081"/>
                </a:lnTo>
                <a:cubicBezTo>
                  <a:pt x="7185600" y="1716003"/>
                  <a:pt x="7341815" y="1646063"/>
                  <a:pt x="7514366" y="1646063"/>
                </a:cubicBezTo>
                <a:cubicBezTo>
                  <a:pt x="7557504" y="1646063"/>
                  <a:pt x="7599620" y="1650434"/>
                  <a:pt x="7640298" y="1658758"/>
                </a:cubicBezTo>
                <a:lnTo>
                  <a:pt x="7694521" y="1675590"/>
                </a:lnTo>
                <a:lnTo>
                  <a:pt x="7736517" y="1598219"/>
                </a:lnTo>
                <a:cubicBezTo>
                  <a:pt x="7851965" y="1427333"/>
                  <a:pt x="8047474" y="1314980"/>
                  <a:pt x="8269225" y="1314980"/>
                </a:cubicBezTo>
                <a:cubicBezTo>
                  <a:pt x="8535326" y="1314980"/>
                  <a:pt x="8763639" y="1476768"/>
                  <a:pt x="8861164" y="1707344"/>
                </a:cubicBezTo>
                <a:lnTo>
                  <a:pt x="8891049" y="1803616"/>
                </a:lnTo>
                <a:lnTo>
                  <a:pt x="8921058" y="1794300"/>
                </a:lnTo>
                <a:cubicBezTo>
                  <a:pt x="8962878" y="1785742"/>
                  <a:pt x="9006179" y="1781248"/>
                  <a:pt x="9050529" y="1781248"/>
                </a:cubicBezTo>
                <a:cubicBezTo>
                  <a:pt x="9139229" y="1781248"/>
                  <a:pt x="9223731" y="1799225"/>
                  <a:pt x="9300589" y="1831733"/>
                </a:cubicBezTo>
                <a:lnTo>
                  <a:pt x="9343861" y="1855220"/>
                </a:lnTo>
                <a:lnTo>
                  <a:pt x="9388364" y="1711854"/>
                </a:lnTo>
                <a:cubicBezTo>
                  <a:pt x="9521575" y="1396907"/>
                  <a:pt x="9833432" y="1175918"/>
                  <a:pt x="10196903" y="1175918"/>
                </a:cubicBezTo>
                <a:cubicBezTo>
                  <a:pt x="10318060" y="1175918"/>
                  <a:pt x="10433482" y="1200473"/>
                  <a:pt x="10538464" y="1244876"/>
                </a:cubicBezTo>
                <a:lnTo>
                  <a:pt x="10623504" y="1291035"/>
                </a:lnTo>
                <a:lnTo>
                  <a:pt x="10633691" y="1189985"/>
                </a:lnTo>
                <a:cubicBezTo>
                  <a:pt x="10768797" y="529737"/>
                  <a:pt x="11352984" y="33073"/>
                  <a:pt x="12053173" y="33073"/>
                </a:cubicBezTo>
                <a:close/>
                <a:moveTo>
                  <a:pt x="0" y="0"/>
                </a:moveTo>
                <a:lnTo>
                  <a:pt x="132000" y="108909"/>
                </a:lnTo>
                <a:lnTo>
                  <a:pt x="195701" y="186117"/>
                </a:lnTo>
                <a:lnTo>
                  <a:pt x="215309" y="181075"/>
                </a:lnTo>
                <a:cubicBezTo>
                  <a:pt x="300252" y="163693"/>
                  <a:pt x="388201" y="154565"/>
                  <a:pt x="478283" y="154565"/>
                </a:cubicBezTo>
                <a:cubicBezTo>
                  <a:pt x="1198933" y="154565"/>
                  <a:pt x="1783136" y="738768"/>
                  <a:pt x="1783136" y="1459418"/>
                </a:cubicBezTo>
                <a:lnTo>
                  <a:pt x="1782838" y="1465311"/>
                </a:lnTo>
                <a:lnTo>
                  <a:pt x="1841294" y="1459418"/>
                </a:lnTo>
                <a:cubicBezTo>
                  <a:pt x="1888759" y="1459418"/>
                  <a:pt x="1935097" y="1464228"/>
                  <a:pt x="1979853" y="1473386"/>
                </a:cubicBezTo>
                <a:lnTo>
                  <a:pt x="2057491" y="1497486"/>
                </a:lnTo>
                <a:lnTo>
                  <a:pt x="2084969" y="1464183"/>
                </a:lnTo>
                <a:cubicBezTo>
                  <a:pt x="2235522" y="1313629"/>
                  <a:pt x="2443510" y="1220509"/>
                  <a:pt x="2673248" y="1220509"/>
                </a:cubicBezTo>
                <a:cubicBezTo>
                  <a:pt x="2788117" y="1220509"/>
                  <a:pt x="2897549" y="1243789"/>
                  <a:pt x="2997082" y="1285888"/>
                </a:cubicBezTo>
                <a:lnTo>
                  <a:pt x="3012183" y="1294085"/>
                </a:lnTo>
                <a:lnTo>
                  <a:pt x="3073615" y="1180910"/>
                </a:lnTo>
                <a:cubicBezTo>
                  <a:pt x="3223121" y="959609"/>
                  <a:pt x="3476311" y="814109"/>
                  <a:pt x="3763483" y="814109"/>
                </a:cubicBezTo>
                <a:cubicBezTo>
                  <a:pt x="4108090" y="814109"/>
                  <a:pt x="4403762" y="1023628"/>
                  <a:pt x="4530059" y="1322229"/>
                </a:cubicBezTo>
                <a:lnTo>
                  <a:pt x="4536079" y="1341624"/>
                </a:lnTo>
                <a:lnTo>
                  <a:pt x="4610807" y="1364820"/>
                </a:lnTo>
                <a:cubicBezTo>
                  <a:pt x="4781528" y="1437030"/>
                  <a:pt x="4914052" y="1581868"/>
                  <a:pt x="4969644" y="1760601"/>
                </a:cubicBezTo>
                <a:lnTo>
                  <a:pt x="4973147" y="1783770"/>
                </a:lnTo>
                <a:lnTo>
                  <a:pt x="4998157" y="1781248"/>
                </a:lnTo>
                <a:cubicBezTo>
                  <a:pt x="5144288" y="1781248"/>
                  <a:pt x="5276586" y="1840480"/>
                  <a:pt x="5372351" y="1936245"/>
                </a:cubicBezTo>
                <a:lnTo>
                  <a:pt x="5419348" y="1993204"/>
                </a:lnTo>
                <a:lnTo>
                  <a:pt x="0" y="19932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9" name="Freeform 14"/>
          <p:cNvSpPr>
            <a:spLocks/>
          </p:cNvSpPr>
          <p:nvPr/>
        </p:nvSpPr>
        <p:spPr bwMode="auto">
          <a:xfrm>
            <a:off x="1376388" y="770029"/>
            <a:ext cx="508662" cy="504090"/>
          </a:xfrm>
          <a:custGeom>
            <a:avLst/>
            <a:gdLst>
              <a:gd name="T0" fmla="*/ 759 w 1335"/>
              <a:gd name="T1" fmla="*/ 720 h 1325"/>
              <a:gd name="T2" fmla="*/ 1335 w 1335"/>
              <a:gd name="T3" fmla="*/ 663 h 1325"/>
              <a:gd name="T4" fmla="*/ 759 w 1335"/>
              <a:gd name="T5" fmla="*/ 615 h 1325"/>
              <a:gd name="T6" fmla="*/ 951 w 1335"/>
              <a:gd name="T7" fmla="*/ 385 h 1325"/>
              <a:gd name="T8" fmla="*/ 720 w 1335"/>
              <a:gd name="T9" fmla="*/ 576 h 1325"/>
              <a:gd name="T10" fmla="*/ 663 w 1335"/>
              <a:gd name="T11" fmla="*/ 0 h 1325"/>
              <a:gd name="T12" fmla="*/ 615 w 1335"/>
              <a:gd name="T13" fmla="*/ 576 h 1325"/>
              <a:gd name="T14" fmla="*/ 385 w 1335"/>
              <a:gd name="T15" fmla="*/ 385 h 1325"/>
              <a:gd name="T16" fmla="*/ 576 w 1335"/>
              <a:gd name="T17" fmla="*/ 615 h 1325"/>
              <a:gd name="T18" fmla="*/ 0 w 1335"/>
              <a:gd name="T19" fmla="*/ 663 h 1325"/>
              <a:gd name="T20" fmla="*/ 576 w 1335"/>
              <a:gd name="T21" fmla="*/ 720 h 1325"/>
              <a:gd name="T22" fmla="*/ 385 w 1335"/>
              <a:gd name="T23" fmla="*/ 951 h 1325"/>
              <a:gd name="T24" fmla="*/ 615 w 1335"/>
              <a:gd name="T25" fmla="*/ 759 h 1325"/>
              <a:gd name="T26" fmla="*/ 663 w 1335"/>
              <a:gd name="T27" fmla="*/ 1325 h 1325"/>
              <a:gd name="T28" fmla="*/ 720 w 1335"/>
              <a:gd name="T29" fmla="*/ 759 h 1325"/>
              <a:gd name="T30" fmla="*/ 951 w 1335"/>
              <a:gd name="T31" fmla="*/ 951 h 1325"/>
              <a:gd name="T32" fmla="*/ 759 w 1335"/>
              <a:gd name="T33" fmla="*/ 72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5" h="1325">
                <a:moveTo>
                  <a:pt x="759" y="720"/>
                </a:moveTo>
                <a:lnTo>
                  <a:pt x="1335" y="663"/>
                </a:lnTo>
                <a:lnTo>
                  <a:pt x="759" y="615"/>
                </a:lnTo>
                <a:lnTo>
                  <a:pt x="951" y="385"/>
                </a:lnTo>
                <a:lnTo>
                  <a:pt x="720" y="576"/>
                </a:lnTo>
                <a:lnTo>
                  <a:pt x="663" y="0"/>
                </a:lnTo>
                <a:lnTo>
                  <a:pt x="615" y="576"/>
                </a:lnTo>
                <a:lnTo>
                  <a:pt x="385" y="385"/>
                </a:lnTo>
                <a:lnTo>
                  <a:pt x="576" y="615"/>
                </a:lnTo>
                <a:lnTo>
                  <a:pt x="0" y="663"/>
                </a:lnTo>
                <a:lnTo>
                  <a:pt x="576" y="720"/>
                </a:lnTo>
                <a:lnTo>
                  <a:pt x="385" y="951"/>
                </a:lnTo>
                <a:lnTo>
                  <a:pt x="615" y="759"/>
                </a:lnTo>
                <a:lnTo>
                  <a:pt x="663" y="1325"/>
                </a:lnTo>
                <a:lnTo>
                  <a:pt x="720" y="759"/>
                </a:lnTo>
                <a:lnTo>
                  <a:pt x="951" y="951"/>
                </a:lnTo>
                <a:lnTo>
                  <a:pt x="759" y="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0" name="Freeform 14"/>
          <p:cNvSpPr>
            <a:spLocks/>
          </p:cNvSpPr>
          <p:nvPr/>
        </p:nvSpPr>
        <p:spPr bwMode="auto">
          <a:xfrm>
            <a:off x="3164352" y="1944541"/>
            <a:ext cx="508662" cy="504090"/>
          </a:xfrm>
          <a:custGeom>
            <a:avLst/>
            <a:gdLst>
              <a:gd name="T0" fmla="*/ 759 w 1335"/>
              <a:gd name="T1" fmla="*/ 720 h 1325"/>
              <a:gd name="T2" fmla="*/ 1335 w 1335"/>
              <a:gd name="T3" fmla="*/ 663 h 1325"/>
              <a:gd name="T4" fmla="*/ 759 w 1335"/>
              <a:gd name="T5" fmla="*/ 615 h 1325"/>
              <a:gd name="T6" fmla="*/ 951 w 1335"/>
              <a:gd name="T7" fmla="*/ 385 h 1325"/>
              <a:gd name="T8" fmla="*/ 720 w 1335"/>
              <a:gd name="T9" fmla="*/ 576 h 1325"/>
              <a:gd name="T10" fmla="*/ 663 w 1335"/>
              <a:gd name="T11" fmla="*/ 0 h 1325"/>
              <a:gd name="T12" fmla="*/ 615 w 1335"/>
              <a:gd name="T13" fmla="*/ 576 h 1325"/>
              <a:gd name="T14" fmla="*/ 385 w 1335"/>
              <a:gd name="T15" fmla="*/ 385 h 1325"/>
              <a:gd name="T16" fmla="*/ 576 w 1335"/>
              <a:gd name="T17" fmla="*/ 615 h 1325"/>
              <a:gd name="T18" fmla="*/ 0 w 1335"/>
              <a:gd name="T19" fmla="*/ 663 h 1325"/>
              <a:gd name="T20" fmla="*/ 576 w 1335"/>
              <a:gd name="T21" fmla="*/ 720 h 1325"/>
              <a:gd name="T22" fmla="*/ 385 w 1335"/>
              <a:gd name="T23" fmla="*/ 951 h 1325"/>
              <a:gd name="T24" fmla="*/ 615 w 1335"/>
              <a:gd name="T25" fmla="*/ 759 h 1325"/>
              <a:gd name="T26" fmla="*/ 663 w 1335"/>
              <a:gd name="T27" fmla="*/ 1325 h 1325"/>
              <a:gd name="T28" fmla="*/ 720 w 1335"/>
              <a:gd name="T29" fmla="*/ 759 h 1325"/>
              <a:gd name="T30" fmla="*/ 951 w 1335"/>
              <a:gd name="T31" fmla="*/ 951 h 1325"/>
              <a:gd name="T32" fmla="*/ 759 w 1335"/>
              <a:gd name="T33" fmla="*/ 72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5" h="1325">
                <a:moveTo>
                  <a:pt x="759" y="720"/>
                </a:moveTo>
                <a:lnTo>
                  <a:pt x="1335" y="663"/>
                </a:lnTo>
                <a:lnTo>
                  <a:pt x="759" y="615"/>
                </a:lnTo>
                <a:lnTo>
                  <a:pt x="951" y="385"/>
                </a:lnTo>
                <a:lnTo>
                  <a:pt x="720" y="576"/>
                </a:lnTo>
                <a:lnTo>
                  <a:pt x="663" y="0"/>
                </a:lnTo>
                <a:lnTo>
                  <a:pt x="615" y="576"/>
                </a:lnTo>
                <a:lnTo>
                  <a:pt x="385" y="385"/>
                </a:lnTo>
                <a:lnTo>
                  <a:pt x="576" y="615"/>
                </a:lnTo>
                <a:lnTo>
                  <a:pt x="0" y="663"/>
                </a:lnTo>
                <a:lnTo>
                  <a:pt x="576" y="720"/>
                </a:lnTo>
                <a:lnTo>
                  <a:pt x="385" y="951"/>
                </a:lnTo>
                <a:lnTo>
                  <a:pt x="615" y="759"/>
                </a:lnTo>
                <a:lnTo>
                  <a:pt x="663" y="1325"/>
                </a:lnTo>
                <a:lnTo>
                  <a:pt x="720" y="759"/>
                </a:lnTo>
                <a:lnTo>
                  <a:pt x="951" y="951"/>
                </a:lnTo>
                <a:lnTo>
                  <a:pt x="759" y="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" name="Freeform 14"/>
          <p:cNvSpPr>
            <a:spLocks/>
          </p:cNvSpPr>
          <p:nvPr/>
        </p:nvSpPr>
        <p:spPr bwMode="auto">
          <a:xfrm>
            <a:off x="10019638" y="3247855"/>
            <a:ext cx="508662" cy="504090"/>
          </a:xfrm>
          <a:custGeom>
            <a:avLst/>
            <a:gdLst>
              <a:gd name="T0" fmla="*/ 759 w 1335"/>
              <a:gd name="T1" fmla="*/ 720 h 1325"/>
              <a:gd name="T2" fmla="*/ 1335 w 1335"/>
              <a:gd name="T3" fmla="*/ 663 h 1325"/>
              <a:gd name="T4" fmla="*/ 759 w 1335"/>
              <a:gd name="T5" fmla="*/ 615 h 1325"/>
              <a:gd name="T6" fmla="*/ 951 w 1335"/>
              <a:gd name="T7" fmla="*/ 385 h 1325"/>
              <a:gd name="T8" fmla="*/ 720 w 1335"/>
              <a:gd name="T9" fmla="*/ 576 h 1325"/>
              <a:gd name="T10" fmla="*/ 663 w 1335"/>
              <a:gd name="T11" fmla="*/ 0 h 1325"/>
              <a:gd name="T12" fmla="*/ 615 w 1335"/>
              <a:gd name="T13" fmla="*/ 576 h 1325"/>
              <a:gd name="T14" fmla="*/ 385 w 1335"/>
              <a:gd name="T15" fmla="*/ 385 h 1325"/>
              <a:gd name="T16" fmla="*/ 576 w 1335"/>
              <a:gd name="T17" fmla="*/ 615 h 1325"/>
              <a:gd name="T18" fmla="*/ 0 w 1335"/>
              <a:gd name="T19" fmla="*/ 663 h 1325"/>
              <a:gd name="T20" fmla="*/ 576 w 1335"/>
              <a:gd name="T21" fmla="*/ 720 h 1325"/>
              <a:gd name="T22" fmla="*/ 385 w 1335"/>
              <a:gd name="T23" fmla="*/ 951 h 1325"/>
              <a:gd name="T24" fmla="*/ 615 w 1335"/>
              <a:gd name="T25" fmla="*/ 759 h 1325"/>
              <a:gd name="T26" fmla="*/ 663 w 1335"/>
              <a:gd name="T27" fmla="*/ 1325 h 1325"/>
              <a:gd name="T28" fmla="*/ 720 w 1335"/>
              <a:gd name="T29" fmla="*/ 759 h 1325"/>
              <a:gd name="T30" fmla="*/ 951 w 1335"/>
              <a:gd name="T31" fmla="*/ 951 h 1325"/>
              <a:gd name="T32" fmla="*/ 759 w 1335"/>
              <a:gd name="T33" fmla="*/ 72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5" h="1325">
                <a:moveTo>
                  <a:pt x="759" y="720"/>
                </a:moveTo>
                <a:lnTo>
                  <a:pt x="1335" y="663"/>
                </a:lnTo>
                <a:lnTo>
                  <a:pt x="759" y="615"/>
                </a:lnTo>
                <a:lnTo>
                  <a:pt x="951" y="385"/>
                </a:lnTo>
                <a:lnTo>
                  <a:pt x="720" y="576"/>
                </a:lnTo>
                <a:lnTo>
                  <a:pt x="663" y="0"/>
                </a:lnTo>
                <a:lnTo>
                  <a:pt x="615" y="576"/>
                </a:lnTo>
                <a:lnTo>
                  <a:pt x="385" y="385"/>
                </a:lnTo>
                <a:lnTo>
                  <a:pt x="576" y="615"/>
                </a:lnTo>
                <a:lnTo>
                  <a:pt x="0" y="663"/>
                </a:lnTo>
                <a:lnTo>
                  <a:pt x="576" y="720"/>
                </a:lnTo>
                <a:lnTo>
                  <a:pt x="385" y="951"/>
                </a:lnTo>
                <a:lnTo>
                  <a:pt x="615" y="759"/>
                </a:lnTo>
                <a:lnTo>
                  <a:pt x="663" y="1325"/>
                </a:lnTo>
                <a:lnTo>
                  <a:pt x="720" y="759"/>
                </a:lnTo>
                <a:lnTo>
                  <a:pt x="951" y="951"/>
                </a:lnTo>
                <a:lnTo>
                  <a:pt x="759" y="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2" name="Freeform 14"/>
          <p:cNvSpPr>
            <a:spLocks/>
          </p:cNvSpPr>
          <p:nvPr/>
        </p:nvSpPr>
        <p:spPr bwMode="auto">
          <a:xfrm>
            <a:off x="2136884" y="4325507"/>
            <a:ext cx="508662" cy="504090"/>
          </a:xfrm>
          <a:custGeom>
            <a:avLst/>
            <a:gdLst>
              <a:gd name="T0" fmla="*/ 759 w 1335"/>
              <a:gd name="T1" fmla="*/ 720 h 1325"/>
              <a:gd name="T2" fmla="*/ 1335 w 1335"/>
              <a:gd name="T3" fmla="*/ 663 h 1325"/>
              <a:gd name="T4" fmla="*/ 759 w 1335"/>
              <a:gd name="T5" fmla="*/ 615 h 1325"/>
              <a:gd name="T6" fmla="*/ 951 w 1335"/>
              <a:gd name="T7" fmla="*/ 385 h 1325"/>
              <a:gd name="T8" fmla="*/ 720 w 1335"/>
              <a:gd name="T9" fmla="*/ 576 h 1325"/>
              <a:gd name="T10" fmla="*/ 663 w 1335"/>
              <a:gd name="T11" fmla="*/ 0 h 1325"/>
              <a:gd name="T12" fmla="*/ 615 w 1335"/>
              <a:gd name="T13" fmla="*/ 576 h 1325"/>
              <a:gd name="T14" fmla="*/ 385 w 1335"/>
              <a:gd name="T15" fmla="*/ 385 h 1325"/>
              <a:gd name="T16" fmla="*/ 576 w 1335"/>
              <a:gd name="T17" fmla="*/ 615 h 1325"/>
              <a:gd name="T18" fmla="*/ 0 w 1335"/>
              <a:gd name="T19" fmla="*/ 663 h 1325"/>
              <a:gd name="T20" fmla="*/ 576 w 1335"/>
              <a:gd name="T21" fmla="*/ 720 h 1325"/>
              <a:gd name="T22" fmla="*/ 385 w 1335"/>
              <a:gd name="T23" fmla="*/ 951 h 1325"/>
              <a:gd name="T24" fmla="*/ 615 w 1335"/>
              <a:gd name="T25" fmla="*/ 759 h 1325"/>
              <a:gd name="T26" fmla="*/ 663 w 1335"/>
              <a:gd name="T27" fmla="*/ 1325 h 1325"/>
              <a:gd name="T28" fmla="*/ 720 w 1335"/>
              <a:gd name="T29" fmla="*/ 759 h 1325"/>
              <a:gd name="T30" fmla="*/ 951 w 1335"/>
              <a:gd name="T31" fmla="*/ 951 h 1325"/>
              <a:gd name="T32" fmla="*/ 759 w 1335"/>
              <a:gd name="T33" fmla="*/ 72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5" h="1325">
                <a:moveTo>
                  <a:pt x="759" y="720"/>
                </a:moveTo>
                <a:lnTo>
                  <a:pt x="1335" y="663"/>
                </a:lnTo>
                <a:lnTo>
                  <a:pt x="759" y="615"/>
                </a:lnTo>
                <a:lnTo>
                  <a:pt x="951" y="385"/>
                </a:lnTo>
                <a:lnTo>
                  <a:pt x="720" y="576"/>
                </a:lnTo>
                <a:lnTo>
                  <a:pt x="663" y="0"/>
                </a:lnTo>
                <a:lnTo>
                  <a:pt x="615" y="576"/>
                </a:lnTo>
                <a:lnTo>
                  <a:pt x="385" y="385"/>
                </a:lnTo>
                <a:lnTo>
                  <a:pt x="576" y="615"/>
                </a:lnTo>
                <a:lnTo>
                  <a:pt x="0" y="663"/>
                </a:lnTo>
                <a:lnTo>
                  <a:pt x="576" y="720"/>
                </a:lnTo>
                <a:lnTo>
                  <a:pt x="385" y="951"/>
                </a:lnTo>
                <a:lnTo>
                  <a:pt x="615" y="759"/>
                </a:lnTo>
                <a:lnTo>
                  <a:pt x="663" y="1325"/>
                </a:lnTo>
                <a:lnTo>
                  <a:pt x="720" y="759"/>
                </a:lnTo>
                <a:lnTo>
                  <a:pt x="951" y="951"/>
                </a:lnTo>
                <a:lnTo>
                  <a:pt x="759" y="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3" name="Freeform 14"/>
          <p:cNvSpPr>
            <a:spLocks/>
          </p:cNvSpPr>
          <p:nvPr/>
        </p:nvSpPr>
        <p:spPr bwMode="auto">
          <a:xfrm>
            <a:off x="9386227" y="767264"/>
            <a:ext cx="508662" cy="504090"/>
          </a:xfrm>
          <a:custGeom>
            <a:avLst/>
            <a:gdLst>
              <a:gd name="T0" fmla="*/ 759 w 1335"/>
              <a:gd name="T1" fmla="*/ 720 h 1325"/>
              <a:gd name="T2" fmla="*/ 1335 w 1335"/>
              <a:gd name="T3" fmla="*/ 663 h 1325"/>
              <a:gd name="T4" fmla="*/ 759 w 1335"/>
              <a:gd name="T5" fmla="*/ 615 h 1325"/>
              <a:gd name="T6" fmla="*/ 951 w 1335"/>
              <a:gd name="T7" fmla="*/ 385 h 1325"/>
              <a:gd name="T8" fmla="*/ 720 w 1335"/>
              <a:gd name="T9" fmla="*/ 576 h 1325"/>
              <a:gd name="T10" fmla="*/ 663 w 1335"/>
              <a:gd name="T11" fmla="*/ 0 h 1325"/>
              <a:gd name="T12" fmla="*/ 615 w 1335"/>
              <a:gd name="T13" fmla="*/ 576 h 1325"/>
              <a:gd name="T14" fmla="*/ 385 w 1335"/>
              <a:gd name="T15" fmla="*/ 385 h 1325"/>
              <a:gd name="T16" fmla="*/ 576 w 1335"/>
              <a:gd name="T17" fmla="*/ 615 h 1325"/>
              <a:gd name="T18" fmla="*/ 0 w 1335"/>
              <a:gd name="T19" fmla="*/ 663 h 1325"/>
              <a:gd name="T20" fmla="*/ 576 w 1335"/>
              <a:gd name="T21" fmla="*/ 720 h 1325"/>
              <a:gd name="T22" fmla="*/ 385 w 1335"/>
              <a:gd name="T23" fmla="*/ 951 h 1325"/>
              <a:gd name="T24" fmla="*/ 615 w 1335"/>
              <a:gd name="T25" fmla="*/ 759 h 1325"/>
              <a:gd name="T26" fmla="*/ 663 w 1335"/>
              <a:gd name="T27" fmla="*/ 1325 h 1325"/>
              <a:gd name="T28" fmla="*/ 720 w 1335"/>
              <a:gd name="T29" fmla="*/ 759 h 1325"/>
              <a:gd name="T30" fmla="*/ 951 w 1335"/>
              <a:gd name="T31" fmla="*/ 951 h 1325"/>
              <a:gd name="T32" fmla="*/ 759 w 1335"/>
              <a:gd name="T33" fmla="*/ 72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5" h="1325">
                <a:moveTo>
                  <a:pt x="759" y="720"/>
                </a:moveTo>
                <a:lnTo>
                  <a:pt x="1335" y="663"/>
                </a:lnTo>
                <a:lnTo>
                  <a:pt x="759" y="615"/>
                </a:lnTo>
                <a:lnTo>
                  <a:pt x="951" y="385"/>
                </a:lnTo>
                <a:lnTo>
                  <a:pt x="720" y="576"/>
                </a:lnTo>
                <a:lnTo>
                  <a:pt x="663" y="0"/>
                </a:lnTo>
                <a:lnTo>
                  <a:pt x="615" y="576"/>
                </a:lnTo>
                <a:lnTo>
                  <a:pt x="385" y="385"/>
                </a:lnTo>
                <a:lnTo>
                  <a:pt x="576" y="615"/>
                </a:lnTo>
                <a:lnTo>
                  <a:pt x="0" y="663"/>
                </a:lnTo>
                <a:lnTo>
                  <a:pt x="576" y="720"/>
                </a:lnTo>
                <a:lnTo>
                  <a:pt x="385" y="951"/>
                </a:lnTo>
                <a:lnTo>
                  <a:pt x="615" y="759"/>
                </a:lnTo>
                <a:lnTo>
                  <a:pt x="663" y="1325"/>
                </a:lnTo>
                <a:lnTo>
                  <a:pt x="720" y="759"/>
                </a:lnTo>
                <a:lnTo>
                  <a:pt x="951" y="951"/>
                </a:lnTo>
                <a:lnTo>
                  <a:pt x="759" y="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75" name="그룹 74"/>
          <p:cNvGrpSpPr/>
          <p:nvPr/>
        </p:nvGrpSpPr>
        <p:grpSpPr>
          <a:xfrm rot="2700000">
            <a:off x="6070125" y="742633"/>
            <a:ext cx="721170" cy="1122769"/>
            <a:chOff x="6384480" y="983302"/>
            <a:chExt cx="1376517" cy="2143060"/>
          </a:xfrm>
        </p:grpSpPr>
        <p:sp>
          <p:nvSpPr>
            <p:cNvPr id="48" name="Freeform 26"/>
            <p:cNvSpPr>
              <a:spLocks/>
            </p:cNvSpPr>
            <p:nvPr/>
          </p:nvSpPr>
          <p:spPr bwMode="auto">
            <a:xfrm rot="18900000">
              <a:off x="6840348" y="2641373"/>
              <a:ext cx="457970" cy="484989"/>
            </a:xfrm>
            <a:custGeom>
              <a:avLst/>
              <a:gdLst>
                <a:gd name="T0" fmla="*/ 1015 w 1017"/>
                <a:gd name="T1" fmla="*/ 192 h 1079"/>
                <a:gd name="T2" fmla="*/ 1017 w 1017"/>
                <a:gd name="T3" fmla="*/ 194 h 1079"/>
                <a:gd name="T4" fmla="*/ 991 w 1017"/>
                <a:gd name="T5" fmla="*/ 282 h 1079"/>
                <a:gd name="T6" fmla="*/ 939 w 1017"/>
                <a:gd name="T7" fmla="*/ 419 h 1079"/>
                <a:gd name="T8" fmla="*/ 877 w 1017"/>
                <a:gd name="T9" fmla="*/ 557 h 1079"/>
                <a:gd name="T10" fmla="*/ 846 w 1017"/>
                <a:gd name="T11" fmla="*/ 609 h 1079"/>
                <a:gd name="T12" fmla="*/ 781 w 1017"/>
                <a:gd name="T13" fmla="*/ 697 h 1079"/>
                <a:gd name="T14" fmla="*/ 668 w 1017"/>
                <a:gd name="T15" fmla="*/ 830 h 1079"/>
                <a:gd name="T16" fmla="*/ 655 w 1017"/>
                <a:gd name="T17" fmla="*/ 844 h 1079"/>
                <a:gd name="T18" fmla="*/ 683 w 1017"/>
                <a:gd name="T19" fmla="*/ 716 h 1079"/>
                <a:gd name="T20" fmla="*/ 383 w 1017"/>
                <a:gd name="T21" fmla="*/ 998 h 1079"/>
                <a:gd name="T22" fmla="*/ 389 w 1017"/>
                <a:gd name="T23" fmla="*/ 886 h 1079"/>
                <a:gd name="T24" fmla="*/ 373 w 1017"/>
                <a:gd name="T25" fmla="*/ 896 h 1079"/>
                <a:gd name="T26" fmla="*/ 226 w 1017"/>
                <a:gd name="T27" fmla="*/ 984 h 1079"/>
                <a:gd name="T28" fmla="*/ 121 w 1017"/>
                <a:gd name="T29" fmla="*/ 1037 h 1079"/>
                <a:gd name="T30" fmla="*/ 72 w 1017"/>
                <a:gd name="T31" fmla="*/ 1060 h 1079"/>
                <a:gd name="T32" fmla="*/ 26 w 1017"/>
                <a:gd name="T33" fmla="*/ 1077 h 1079"/>
                <a:gd name="T34" fmla="*/ 9 w 1017"/>
                <a:gd name="T35" fmla="*/ 1079 h 1079"/>
                <a:gd name="T36" fmla="*/ 0 w 1017"/>
                <a:gd name="T37" fmla="*/ 1072 h 1079"/>
                <a:gd name="T38" fmla="*/ 0 w 1017"/>
                <a:gd name="T39" fmla="*/ 1053 h 1079"/>
                <a:gd name="T40" fmla="*/ 15 w 1017"/>
                <a:gd name="T41" fmla="*/ 1007 h 1079"/>
                <a:gd name="T42" fmla="*/ 33 w 1017"/>
                <a:gd name="T43" fmla="*/ 956 h 1079"/>
                <a:gd name="T44" fmla="*/ 79 w 1017"/>
                <a:gd name="T45" fmla="*/ 847 h 1079"/>
                <a:gd name="T46" fmla="*/ 156 w 1017"/>
                <a:gd name="T47" fmla="*/ 694 h 1079"/>
                <a:gd name="T48" fmla="*/ 164 w 1017"/>
                <a:gd name="T49" fmla="*/ 678 h 1079"/>
                <a:gd name="T50" fmla="*/ 53 w 1017"/>
                <a:gd name="T51" fmla="*/ 691 h 1079"/>
                <a:gd name="T52" fmla="*/ 314 w 1017"/>
                <a:gd name="T53" fmla="*/ 372 h 1079"/>
                <a:gd name="T54" fmla="*/ 187 w 1017"/>
                <a:gd name="T55" fmla="*/ 409 h 1079"/>
                <a:gd name="T56" fmla="*/ 200 w 1017"/>
                <a:gd name="T57" fmla="*/ 395 h 1079"/>
                <a:gd name="T58" fmla="*/ 324 w 1017"/>
                <a:gd name="T59" fmla="*/ 272 h 1079"/>
                <a:gd name="T60" fmla="*/ 408 w 1017"/>
                <a:gd name="T61" fmla="*/ 202 h 1079"/>
                <a:gd name="T62" fmla="*/ 457 w 1017"/>
                <a:gd name="T63" fmla="*/ 167 h 1079"/>
                <a:gd name="T64" fmla="*/ 589 w 1017"/>
                <a:gd name="T65" fmla="*/ 95 h 1079"/>
                <a:gd name="T66" fmla="*/ 723 w 1017"/>
                <a:gd name="T67" fmla="*/ 33 h 1079"/>
                <a:gd name="T68" fmla="*/ 808 w 1017"/>
                <a:gd name="T69" fmla="*/ 0 h 1079"/>
                <a:gd name="T70" fmla="*/ 812 w 1017"/>
                <a:gd name="T71" fmla="*/ 3 h 1079"/>
                <a:gd name="T72" fmla="*/ 910 w 1017"/>
                <a:gd name="T73" fmla="*/ 101 h 1079"/>
                <a:gd name="T74" fmla="*/ 1015 w 1017"/>
                <a:gd name="T75" fmla="*/ 192 h 1079"/>
                <a:gd name="T76" fmla="*/ 1015 w 1017"/>
                <a:gd name="T77" fmla="*/ 192 h 1079"/>
                <a:gd name="T78" fmla="*/ 1015 w 1017"/>
                <a:gd name="T79" fmla="*/ 192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17" h="1079">
                  <a:moveTo>
                    <a:pt x="1015" y="192"/>
                  </a:moveTo>
                  <a:lnTo>
                    <a:pt x="1017" y="194"/>
                  </a:lnTo>
                  <a:lnTo>
                    <a:pt x="991" y="282"/>
                  </a:lnTo>
                  <a:lnTo>
                    <a:pt x="939" y="419"/>
                  </a:lnTo>
                  <a:lnTo>
                    <a:pt x="877" y="557"/>
                  </a:lnTo>
                  <a:lnTo>
                    <a:pt x="846" y="609"/>
                  </a:lnTo>
                  <a:lnTo>
                    <a:pt x="781" y="697"/>
                  </a:lnTo>
                  <a:lnTo>
                    <a:pt x="668" y="830"/>
                  </a:lnTo>
                  <a:lnTo>
                    <a:pt x="655" y="844"/>
                  </a:lnTo>
                  <a:lnTo>
                    <a:pt x="683" y="716"/>
                  </a:lnTo>
                  <a:lnTo>
                    <a:pt x="383" y="998"/>
                  </a:lnTo>
                  <a:lnTo>
                    <a:pt x="389" y="886"/>
                  </a:lnTo>
                  <a:lnTo>
                    <a:pt x="373" y="896"/>
                  </a:lnTo>
                  <a:lnTo>
                    <a:pt x="226" y="984"/>
                  </a:lnTo>
                  <a:lnTo>
                    <a:pt x="121" y="1037"/>
                  </a:lnTo>
                  <a:lnTo>
                    <a:pt x="72" y="1060"/>
                  </a:lnTo>
                  <a:lnTo>
                    <a:pt x="26" y="1077"/>
                  </a:lnTo>
                  <a:lnTo>
                    <a:pt x="9" y="1079"/>
                  </a:lnTo>
                  <a:lnTo>
                    <a:pt x="0" y="1072"/>
                  </a:lnTo>
                  <a:lnTo>
                    <a:pt x="0" y="1053"/>
                  </a:lnTo>
                  <a:lnTo>
                    <a:pt x="15" y="1007"/>
                  </a:lnTo>
                  <a:lnTo>
                    <a:pt x="33" y="956"/>
                  </a:lnTo>
                  <a:lnTo>
                    <a:pt x="79" y="847"/>
                  </a:lnTo>
                  <a:lnTo>
                    <a:pt x="156" y="694"/>
                  </a:lnTo>
                  <a:lnTo>
                    <a:pt x="164" y="678"/>
                  </a:lnTo>
                  <a:lnTo>
                    <a:pt x="53" y="691"/>
                  </a:lnTo>
                  <a:lnTo>
                    <a:pt x="314" y="372"/>
                  </a:lnTo>
                  <a:lnTo>
                    <a:pt x="187" y="409"/>
                  </a:lnTo>
                  <a:lnTo>
                    <a:pt x="200" y="395"/>
                  </a:lnTo>
                  <a:lnTo>
                    <a:pt x="324" y="272"/>
                  </a:lnTo>
                  <a:lnTo>
                    <a:pt x="408" y="202"/>
                  </a:lnTo>
                  <a:lnTo>
                    <a:pt x="457" y="167"/>
                  </a:lnTo>
                  <a:lnTo>
                    <a:pt x="589" y="95"/>
                  </a:lnTo>
                  <a:lnTo>
                    <a:pt x="723" y="33"/>
                  </a:lnTo>
                  <a:lnTo>
                    <a:pt x="808" y="0"/>
                  </a:lnTo>
                  <a:lnTo>
                    <a:pt x="812" y="3"/>
                  </a:lnTo>
                  <a:lnTo>
                    <a:pt x="910" y="101"/>
                  </a:lnTo>
                  <a:lnTo>
                    <a:pt x="1015" y="192"/>
                  </a:lnTo>
                  <a:lnTo>
                    <a:pt x="1015" y="192"/>
                  </a:lnTo>
                  <a:lnTo>
                    <a:pt x="1015" y="192"/>
                  </a:lnTo>
                  <a:close/>
                </a:path>
              </a:pathLst>
            </a:custGeom>
            <a:solidFill>
              <a:srgbClr val="64CB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67" name="그룹 66"/>
            <p:cNvGrpSpPr/>
            <p:nvPr/>
          </p:nvGrpSpPr>
          <p:grpSpPr>
            <a:xfrm>
              <a:off x="6686888" y="983302"/>
              <a:ext cx="1074109" cy="1580041"/>
              <a:chOff x="7858106" y="1089820"/>
              <a:chExt cx="2302287" cy="2813735"/>
            </a:xfrm>
          </p:grpSpPr>
          <p:sp>
            <p:nvSpPr>
              <p:cNvPr id="32" name="Freeform 9"/>
              <p:cNvSpPr>
                <a:spLocks/>
              </p:cNvSpPr>
              <p:nvPr/>
            </p:nvSpPr>
            <p:spPr bwMode="auto">
              <a:xfrm>
                <a:off x="7858106" y="1089820"/>
                <a:ext cx="1652589" cy="2813735"/>
              </a:xfrm>
              <a:custGeom>
                <a:avLst/>
                <a:gdLst>
                  <a:gd name="T0" fmla="*/ 2733 w 3124"/>
                  <a:gd name="T1" fmla="*/ 5783 h 5875"/>
                  <a:gd name="T2" fmla="*/ 2869 w 3124"/>
                  <a:gd name="T3" fmla="*/ 5412 h 5875"/>
                  <a:gd name="T4" fmla="*/ 2975 w 3124"/>
                  <a:gd name="T5" fmla="*/ 5033 h 5875"/>
                  <a:gd name="T6" fmla="*/ 3053 w 3124"/>
                  <a:gd name="T7" fmla="*/ 4648 h 5875"/>
                  <a:gd name="T8" fmla="*/ 3102 w 3124"/>
                  <a:gd name="T9" fmla="*/ 4261 h 5875"/>
                  <a:gd name="T10" fmla="*/ 3124 w 3124"/>
                  <a:gd name="T11" fmla="*/ 3871 h 5875"/>
                  <a:gd name="T12" fmla="*/ 3116 w 3124"/>
                  <a:gd name="T13" fmla="*/ 3480 h 5875"/>
                  <a:gd name="T14" fmla="*/ 3080 w 3124"/>
                  <a:gd name="T15" fmla="*/ 3090 h 5875"/>
                  <a:gd name="T16" fmla="*/ 3017 w 3124"/>
                  <a:gd name="T17" fmla="*/ 2704 h 5875"/>
                  <a:gd name="T18" fmla="*/ 2925 w 3124"/>
                  <a:gd name="T19" fmla="*/ 2323 h 5875"/>
                  <a:gd name="T20" fmla="*/ 2804 w 3124"/>
                  <a:gd name="T21" fmla="*/ 1948 h 5875"/>
                  <a:gd name="T22" fmla="*/ 2655 w 3124"/>
                  <a:gd name="T23" fmla="*/ 1581 h 5875"/>
                  <a:gd name="T24" fmla="*/ 2477 w 3124"/>
                  <a:gd name="T25" fmla="*/ 1224 h 5875"/>
                  <a:gd name="T26" fmla="*/ 2272 w 3124"/>
                  <a:gd name="T27" fmla="*/ 878 h 5875"/>
                  <a:gd name="T28" fmla="*/ 2039 w 3124"/>
                  <a:gd name="T29" fmla="*/ 545 h 5875"/>
                  <a:gd name="T30" fmla="*/ 1777 w 3124"/>
                  <a:gd name="T31" fmla="*/ 227 h 5875"/>
                  <a:gd name="T32" fmla="*/ 1561 w 3124"/>
                  <a:gd name="T33" fmla="*/ 0 h 5875"/>
                  <a:gd name="T34" fmla="*/ 1561 w 3124"/>
                  <a:gd name="T35" fmla="*/ 0 h 5875"/>
                  <a:gd name="T36" fmla="*/ 1346 w 3124"/>
                  <a:gd name="T37" fmla="*/ 227 h 5875"/>
                  <a:gd name="T38" fmla="*/ 1084 w 3124"/>
                  <a:gd name="T39" fmla="*/ 545 h 5875"/>
                  <a:gd name="T40" fmla="*/ 851 w 3124"/>
                  <a:gd name="T41" fmla="*/ 878 h 5875"/>
                  <a:gd name="T42" fmla="*/ 645 w 3124"/>
                  <a:gd name="T43" fmla="*/ 1224 h 5875"/>
                  <a:gd name="T44" fmla="*/ 468 w 3124"/>
                  <a:gd name="T45" fmla="*/ 1581 h 5875"/>
                  <a:gd name="T46" fmla="*/ 320 w 3124"/>
                  <a:gd name="T47" fmla="*/ 1948 h 5875"/>
                  <a:gd name="T48" fmla="*/ 199 w 3124"/>
                  <a:gd name="T49" fmla="*/ 2323 h 5875"/>
                  <a:gd name="T50" fmla="*/ 106 w 3124"/>
                  <a:gd name="T51" fmla="*/ 2704 h 5875"/>
                  <a:gd name="T52" fmla="*/ 42 w 3124"/>
                  <a:gd name="T53" fmla="*/ 3090 h 5875"/>
                  <a:gd name="T54" fmla="*/ 7 w 3124"/>
                  <a:gd name="T55" fmla="*/ 3480 h 5875"/>
                  <a:gd name="T56" fmla="*/ 0 w 3124"/>
                  <a:gd name="T57" fmla="*/ 3871 h 5875"/>
                  <a:gd name="T58" fmla="*/ 20 w 3124"/>
                  <a:gd name="T59" fmla="*/ 4261 h 5875"/>
                  <a:gd name="T60" fmla="*/ 70 w 3124"/>
                  <a:gd name="T61" fmla="*/ 4648 h 5875"/>
                  <a:gd name="T62" fmla="*/ 148 w 3124"/>
                  <a:gd name="T63" fmla="*/ 5033 h 5875"/>
                  <a:gd name="T64" fmla="*/ 255 w 3124"/>
                  <a:gd name="T65" fmla="*/ 5412 h 5875"/>
                  <a:gd name="T66" fmla="*/ 390 w 3124"/>
                  <a:gd name="T67" fmla="*/ 5783 h 5875"/>
                  <a:gd name="T68" fmla="*/ 2694 w 3124"/>
                  <a:gd name="T69" fmla="*/ 5875 h 5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24" h="5875">
                    <a:moveTo>
                      <a:pt x="2694" y="5875"/>
                    </a:moveTo>
                    <a:lnTo>
                      <a:pt x="2733" y="5783"/>
                    </a:lnTo>
                    <a:lnTo>
                      <a:pt x="2804" y="5599"/>
                    </a:lnTo>
                    <a:lnTo>
                      <a:pt x="2869" y="5412"/>
                    </a:lnTo>
                    <a:lnTo>
                      <a:pt x="2925" y="5223"/>
                    </a:lnTo>
                    <a:lnTo>
                      <a:pt x="2975" y="5033"/>
                    </a:lnTo>
                    <a:lnTo>
                      <a:pt x="3017" y="4841"/>
                    </a:lnTo>
                    <a:lnTo>
                      <a:pt x="3053" y="4648"/>
                    </a:lnTo>
                    <a:lnTo>
                      <a:pt x="3082" y="4455"/>
                    </a:lnTo>
                    <a:lnTo>
                      <a:pt x="3102" y="4261"/>
                    </a:lnTo>
                    <a:lnTo>
                      <a:pt x="3116" y="4065"/>
                    </a:lnTo>
                    <a:lnTo>
                      <a:pt x="3124" y="3871"/>
                    </a:lnTo>
                    <a:lnTo>
                      <a:pt x="3124" y="3675"/>
                    </a:lnTo>
                    <a:lnTo>
                      <a:pt x="3116" y="3480"/>
                    </a:lnTo>
                    <a:lnTo>
                      <a:pt x="3102" y="3285"/>
                    </a:lnTo>
                    <a:lnTo>
                      <a:pt x="3080" y="3090"/>
                    </a:lnTo>
                    <a:lnTo>
                      <a:pt x="3053" y="2897"/>
                    </a:lnTo>
                    <a:lnTo>
                      <a:pt x="3017" y="2704"/>
                    </a:lnTo>
                    <a:lnTo>
                      <a:pt x="2974" y="2513"/>
                    </a:lnTo>
                    <a:lnTo>
                      <a:pt x="2925" y="2323"/>
                    </a:lnTo>
                    <a:lnTo>
                      <a:pt x="2867" y="2134"/>
                    </a:lnTo>
                    <a:lnTo>
                      <a:pt x="2804" y="1948"/>
                    </a:lnTo>
                    <a:lnTo>
                      <a:pt x="2733" y="1764"/>
                    </a:lnTo>
                    <a:lnTo>
                      <a:pt x="2655" y="1581"/>
                    </a:lnTo>
                    <a:lnTo>
                      <a:pt x="2569" y="1401"/>
                    </a:lnTo>
                    <a:lnTo>
                      <a:pt x="2477" y="1224"/>
                    </a:lnTo>
                    <a:lnTo>
                      <a:pt x="2379" y="1050"/>
                    </a:lnTo>
                    <a:lnTo>
                      <a:pt x="2272" y="878"/>
                    </a:lnTo>
                    <a:lnTo>
                      <a:pt x="2159" y="710"/>
                    </a:lnTo>
                    <a:lnTo>
                      <a:pt x="2039" y="545"/>
                    </a:lnTo>
                    <a:lnTo>
                      <a:pt x="1911" y="384"/>
                    </a:lnTo>
                    <a:lnTo>
                      <a:pt x="1777" y="227"/>
                    </a:lnTo>
                    <a:lnTo>
                      <a:pt x="1634" y="75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488" y="75"/>
                    </a:lnTo>
                    <a:lnTo>
                      <a:pt x="1346" y="227"/>
                    </a:lnTo>
                    <a:lnTo>
                      <a:pt x="1212" y="384"/>
                    </a:lnTo>
                    <a:lnTo>
                      <a:pt x="1084" y="545"/>
                    </a:lnTo>
                    <a:lnTo>
                      <a:pt x="965" y="710"/>
                    </a:lnTo>
                    <a:lnTo>
                      <a:pt x="851" y="878"/>
                    </a:lnTo>
                    <a:lnTo>
                      <a:pt x="744" y="1050"/>
                    </a:lnTo>
                    <a:lnTo>
                      <a:pt x="645" y="1224"/>
                    </a:lnTo>
                    <a:lnTo>
                      <a:pt x="553" y="1401"/>
                    </a:lnTo>
                    <a:lnTo>
                      <a:pt x="468" y="1581"/>
                    </a:lnTo>
                    <a:lnTo>
                      <a:pt x="390" y="1764"/>
                    </a:lnTo>
                    <a:lnTo>
                      <a:pt x="320" y="1948"/>
                    </a:lnTo>
                    <a:lnTo>
                      <a:pt x="255" y="2134"/>
                    </a:lnTo>
                    <a:lnTo>
                      <a:pt x="199" y="2323"/>
                    </a:lnTo>
                    <a:lnTo>
                      <a:pt x="148" y="2513"/>
                    </a:lnTo>
                    <a:lnTo>
                      <a:pt x="106" y="2704"/>
                    </a:lnTo>
                    <a:lnTo>
                      <a:pt x="70" y="2897"/>
                    </a:lnTo>
                    <a:lnTo>
                      <a:pt x="42" y="3090"/>
                    </a:lnTo>
                    <a:lnTo>
                      <a:pt x="20" y="3285"/>
                    </a:lnTo>
                    <a:lnTo>
                      <a:pt x="7" y="3480"/>
                    </a:lnTo>
                    <a:lnTo>
                      <a:pt x="0" y="3675"/>
                    </a:lnTo>
                    <a:lnTo>
                      <a:pt x="0" y="3871"/>
                    </a:lnTo>
                    <a:lnTo>
                      <a:pt x="6" y="4065"/>
                    </a:lnTo>
                    <a:lnTo>
                      <a:pt x="20" y="4261"/>
                    </a:lnTo>
                    <a:lnTo>
                      <a:pt x="42" y="4455"/>
                    </a:lnTo>
                    <a:lnTo>
                      <a:pt x="70" y="4648"/>
                    </a:lnTo>
                    <a:lnTo>
                      <a:pt x="105" y="4841"/>
                    </a:lnTo>
                    <a:lnTo>
                      <a:pt x="148" y="5033"/>
                    </a:lnTo>
                    <a:lnTo>
                      <a:pt x="199" y="5223"/>
                    </a:lnTo>
                    <a:lnTo>
                      <a:pt x="255" y="5412"/>
                    </a:lnTo>
                    <a:lnTo>
                      <a:pt x="318" y="5599"/>
                    </a:lnTo>
                    <a:lnTo>
                      <a:pt x="390" y="5783"/>
                    </a:lnTo>
                    <a:lnTo>
                      <a:pt x="429" y="5875"/>
                    </a:lnTo>
                    <a:lnTo>
                      <a:pt x="2694" y="5875"/>
                    </a:lnTo>
                    <a:close/>
                  </a:path>
                </a:pathLst>
              </a:cu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11"/>
              <p:cNvSpPr>
                <a:spLocks/>
              </p:cNvSpPr>
              <p:nvPr/>
            </p:nvSpPr>
            <p:spPr bwMode="auto">
              <a:xfrm>
                <a:off x="8420081" y="2052692"/>
                <a:ext cx="528638" cy="435201"/>
              </a:xfrm>
              <a:custGeom>
                <a:avLst/>
                <a:gdLst>
                  <a:gd name="T0" fmla="*/ 498 w 998"/>
                  <a:gd name="T1" fmla="*/ 0 h 998"/>
                  <a:gd name="T2" fmla="*/ 550 w 998"/>
                  <a:gd name="T3" fmla="*/ 2 h 998"/>
                  <a:gd name="T4" fmla="*/ 648 w 998"/>
                  <a:gd name="T5" fmla="*/ 22 h 998"/>
                  <a:gd name="T6" fmla="*/ 737 w 998"/>
                  <a:gd name="T7" fmla="*/ 59 h 998"/>
                  <a:gd name="T8" fmla="*/ 816 w 998"/>
                  <a:gd name="T9" fmla="*/ 113 h 998"/>
                  <a:gd name="T10" fmla="*/ 884 w 998"/>
                  <a:gd name="T11" fmla="*/ 180 h 998"/>
                  <a:gd name="T12" fmla="*/ 939 w 998"/>
                  <a:gd name="T13" fmla="*/ 261 h 998"/>
                  <a:gd name="T14" fmla="*/ 976 w 998"/>
                  <a:gd name="T15" fmla="*/ 350 h 998"/>
                  <a:gd name="T16" fmla="*/ 996 w 998"/>
                  <a:gd name="T17" fmla="*/ 448 h 998"/>
                  <a:gd name="T18" fmla="*/ 998 w 998"/>
                  <a:gd name="T19" fmla="*/ 499 h 998"/>
                  <a:gd name="T20" fmla="*/ 996 w 998"/>
                  <a:gd name="T21" fmla="*/ 550 h 998"/>
                  <a:gd name="T22" fmla="*/ 976 w 998"/>
                  <a:gd name="T23" fmla="*/ 648 h 998"/>
                  <a:gd name="T24" fmla="*/ 939 w 998"/>
                  <a:gd name="T25" fmla="*/ 738 h 998"/>
                  <a:gd name="T26" fmla="*/ 884 w 998"/>
                  <a:gd name="T27" fmla="*/ 817 h 998"/>
                  <a:gd name="T28" fmla="*/ 816 w 998"/>
                  <a:gd name="T29" fmla="*/ 885 h 998"/>
                  <a:gd name="T30" fmla="*/ 737 w 998"/>
                  <a:gd name="T31" fmla="*/ 939 h 998"/>
                  <a:gd name="T32" fmla="*/ 648 w 998"/>
                  <a:gd name="T33" fmla="*/ 977 h 998"/>
                  <a:gd name="T34" fmla="*/ 550 w 998"/>
                  <a:gd name="T35" fmla="*/ 997 h 998"/>
                  <a:gd name="T36" fmla="*/ 498 w 998"/>
                  <a:gd name="T37" fmla="*/ 998 h 998"/>
                  <a:gd name="T38" fmla="*/ 448 w 998"/>
                  <a:gd name="T39" fmla="*/ 997 h 998"/>
                  <a:gd name="T40" fmla="*/ 350 w 998"/>
                  <a:gd name="T41" fmla="*/ 977 h 998"/>
                  <a:gd name="T42" fmla="*/ 260 w 998"/>
                  <a:gd name="T43" fmla="*/ 939 h 998"/>
                  <a:gd name="T44" fmla="*/ 180 w 998"/>
                  <a:gd name="T45" fmla="*/ 885 h 998"/>
                  <a:gd name="T46" fmla="*/ 112 w 998"/>
                  <a:gd name="T47" fmla="*/ 817 h 998"/>
                  <a:gd name="T48" fmla="*/ 59 w 998"/>
                  <a:gd name="T49" fmla="*/ 738 h 998"/>
                  <a:gd name="T50" fmla="*/ 21 w 998"/>
                  <a:gd name="T51" fmla="*/ 648 h 998"/>
                  <a:gd name="T52" fmla="*/ 1 w 998"/>
                  <a:gd name="T53" fmla="*/ 550 h 998"/>
                  <a:gd name="T54" fmla="*/ 0 w 998"/>
                  <a:gd name="T55" fmla="*/ 499 h 998"/>
                  <a:gd name="T56" fmla="*/ 1 w 998"/>
                  <a:gd name="T57" fmla="*/ 448 h 998"/>
                  <a:gd name="T58" fmla="*/ 21 w 998"/>
                  <a:gd name="T59" fmla="*/ 350 h 998"/>
                  <a:gd name="T60" fmla="*/ 59 w 998"/>
                  <a:gd name="T61" fmla="*/ 261 h 998"/>
                  <a:gd name="T62" fmla="*/ 112 w 998"/>
                  <a:gd name="T63" fmla="*/ 180 h 998"/>
                  <a:gd name="T64" fmla="*/ 180 w 998"/>
                  <a:gd name="T65" fmla="*/ 113 h 998"/>
                  <a:gd name="T66" fmla="*/ 260 w 998"/>
                  <a:gd name="T67" fmla="*/ 59 h 998"/>
                  <a:gd name="T68" fmla="*/ 350 w 998"/>
                  <a:gd name="T69" fmla="*/ 22 h 998"/>
                  <a:gd name="T70" fmla="*/ 448 w 998"/>
                  <a:gd name="T71" fmla="*/ 2 h 998"/>
                  <a:gd name="T72" fmla="*/ 498 w 998"/>
                  <a:gd name="T73" fmla="*/ 0 h 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98" h="998">
                    <a:moveTo>
                      <a:pt x="498" y="0"/>
                    </a:moveTo>
                    <a:lnTo>
                      <a:pt x="550" y="2"/>
                    </a:lnTo>
                    <a:lnTo>
                      <a:pt x="648" y="22"/>
                    </a:lnTo>
                    <a:lnTo>
                      <a:pt x="737" y="59"/>
                    </a:lnTo>
                    <a:lnTo>
                      <a:pt x="816" y="113"/>
                    </a:lnTo>
                    <a:lnTo>
                      <a:pt x="884" y="180"/>
                    </a:lnTo>
                    <a:lnTo>
                      <a:pt x="939" y="261"/>
                    </a:lnTo>
                    <a:lnTo>
                      <a:pt x="976" y="350"/>
                    </a:lnTo>
                    <a:lnTo>
                      <a:pt x="996" y="448"/>
                    </a:lnTo>
                    <a:lnTo>
                      <a:pt x="998" y="499"/>
                    </a:lnTo>
                    <a:lnTo>
                      <a:pt x="996" y="550"/>
                    </a:lnTo>
                    <a:lnTo>
                      <a:pt x="976" y="648"/>
                    </a:lnTo>
                    <a:lnTo>
                      <a:pt x="939" y="738"/>
                    </a:lnTo>
                    <a:lnTo>
                      <a:pt x="884" y="817"/>
                    </a:lnTo>
                    <a:lnTo>
                      <a:pt x="816" y="885"/>
                    </a:lnTo>
                    <a:lnTo>
                      <a:pt x="737" y="939"/>
                    </a:lnTo>
                    <a:lnTo>
                      <a:pt x="648" y="977"/>
                    </a:lnTo>
                    <a:lnTo>
                      <a:pt x="550" y="997"/>
                    </a:lnTo>
                    <a:lnTo>
                      <a:pt x="498" y="998"/>
                    </a:lnTo>
                    <a:lnTo>
                      <a:pt x="448" y="997"/>
                    </a:lnTo>
                    <a:lnTo>
                      <a:pt x="350" y="977"/>
                    </a:lnTo>
                    <a:lnTo>
                      <a:pt x="260" y="939"/>
                    </a:lnTo>
                    <a:lnTo>
                      <a:pt x="180" y="885"/>
                    </a:lnTo>
                    <a:lnTo>
                      <a:pt x="112" y="817"/>
                    </a:lnTo>
                    <a:lnTo>
                      <a:pt x="59" y="738"/>
                    </a:lnTo>
                    <a:lnTo>
                      <a:pt x="21" y="648"/>
                    </a:lnTo>
                    <a:lnTo>
                      <a:pt x="1" y="550"/>
                    </a:lnTo>
                    <a:lnTo>
                      <a:pt x="0" y="499"/>
                    </a:lnTo>
                    <a:lnTo>
                      <a:pt x="1" y="448"/>
                    </a:lnTo>
                    <a:lnTo>
                      <a:pt x="21" y="350"/>
                    </a:lnTo>
                    <a:lnTo>
                      <a:pt x="59" y="261"/>
                    </a:lnTo>
                    <a:lnTo>
                      <a:pt x="112" y="180"/>
                    </a:lnTo>
                    <a:lnTo>
                      <a:pt x="180" y="113"/>
                    </a:lnTo>
                    <a:lnTo>
                      <a:pt x="260" y="59"/>
                    </a:lnTo>
                    <a:lnTo>
                      <a:pt x="350" y="22"/>
                    </a:lnTo>
                    <a:lnTo>
                      <a:pt x="448" y="2"/>
                    </a:lnTo>
                    <a:lnTo>
                      <a:pt x="498" y="0"/>
                    </a:lnTo>
                    <a:close/>
                  </a:path>
                </a:pathLst>
              </a:custGeom>
              <a:solidFill>
                <a:srgbClr val="64CBDA"/>
              </a:solidFill>
              <a:ln w="7620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6" name="Freeform 8"/>
              <p:cNvSpPr>
                <a:spLocks/>
              </p:cNvSpPr>
              <p:nvPr/>
            </p:nvSpPr>
            <p:spPr bwMode="auto">
              <a:xfrm rot="21300610" flipH="1">
                <a:off x="9424542" y="2801592"/>
                <a:ext cx="735851" cy="1079059"/>
              </a:xfrm>
              <a:custGeom>
                <a:avLst/>
                <a:gdLst>
                  <a:gd name="T0" fmla="*/ 1123 w 1123"/>
                  <a:gd name="T1" fmla="*/ 0 h 2650"/>
                  <a:gd name="T2" fmla="*/ 1123 w 1123"/>
                  <a:gd name="T3" fmla="*/ 1680 h 2650"/>
                  <a:gd name="T4" fmla="*/ 1045 w 1123"/>
                  <a:gd name="T5" fmla="*/ 1719 h 2650"/>
                  <a:gd name="T6" fmla="*/ 898 w 1123"/>
                  <a:gd name="T7" fmla="*/ 1807 h 2650"/>
                  <a:gd name="T8" fmla="*/ 760 w 1123"/>
                  <a:gd name="T9" fmla="*/ 1908 h 2650"/>
                  <a:gd name="T10" fmla="*/ 630 w 1123"/>
                  <a:gd name="T11" fmla="*/ 2022 h 2650"/>
                  <a:gd name="T12" fmla="*/ 511 w 1123"/>
                  <a:gd name="T13" fmla="*/ 2144 h 2650"/>
                  <a:gd name="T14" fmla="*/ 401 w 1123"/>
                  <a:gd name="T15" fmla="*/ 2278 h 2650"/>
                  <a:gd name="T16" fmla="*/ 303 w 1123"/>
                  <a:gd name="T17" fmla="*/ 2421 h 2650"/>
                  <a:gd name="T18" fmla="*/ 218 w 1123"/>
                  <a:gd name="T19" fmla="*/ 2570 h 2650"/>
                  <a:gd name="T20" fmla="*/ 181 w 1123"/>
                  <a:gd name="T21" fmla="*/ 2650 h 2650"/>
                  <a:gd name="T22" fmla="*/ 139 w 1123"/>
                  <a:gd name="T23" fmla="*/ 2552 h 2650"/>
                  <a:gd name="T24" fmla="*/ 72 w 1123"/>
                  <a:gd name="T25" fmla="*/ 2350 h 2650"/>
                  <a:gd name="T26" fmla="*/ 25 w 1123"/>
                  <a:gd name="T27" fmla="*/ 2140 h 2650"/>
                  <a:gd name="T28" fmla="*/ 1 w 1123"/>
                  <a:gd name="T29" fmla="*/ 1919 h 2650"/>
                  <a:gd name="T30" fmla="*/ 0 w 1123"/>
                  <a:gd name="T31" fmla="*/ 1804 h 2650"/>
                  <a:gd name="T32" fmla="*/ 0 w 1123"/>
                  <a:gd name="T33" fmla="*/ 1731 h 2650"/>
                  <a:gd name="T34" fmla="*/ 8 w 1123"/>
                  <a:gd name="T35" fmla="*/ 1585 h 2650"/>
                  <a:gd name="T36" fmla="*/ 27 w 1123"/>
                  <a:gd name="T37" fmla="*/ 1444 h 2650"/>
                  <a:gd name="T38" fmla="*/ 57 w 1123"/>
                  <a:gd name="T39" fmla="*/ 1305 h 2650"/>
                  <a:gd name="T40" fmla="*/ 96 w 1123"/>
                  <a:gd name="T41" fmla="*/ 1169 h 2650"/>
                  <a:gd name="T42" fmla="*/ 145 w 1123"/>
                  <a:gd name="T43" fmla="*/ 1038 h 2650"/>
                  <a:gd name="T44" fmla="*/ 203 w 1123"/>
                  <a:gd name="T45" fmla="*/ 910 h 2650"/>
                  <a:gd name="T46" fmla="*/ 269 w 1123"/>
                  <a:gd name="T47" fmla="*/ 789 h 2650"/>
                  <a:gd name="T48" fmla="*/ 342 w 1123"/>
                  <a:gd name="T49" fmla="*/ 671 h 2650"/>
                  <a:gd name="T50" fmla="*/ 424 w 1123"/>
                  <a:gd name="T51" fmla="*/ 560 h 2650"/>
                  <a:gd name="T52" fmla="*/ 515 w 1123"/>
                  <a:gd name="T53" fmla="*/ 455 h 2650"/>
                  <a:gd name="T54" fmla="*/ 612 w 1123"/>
                  <a:gd name="T55" fmla="*/ 355 h 2650"/>
                  <a:gd name="T56" fmla="*/ 714 w 1123"/>
                  <a:gd name="T57" fmla="*/ 263 h 2650"/>
                  <a:gd name="T58" fmla="*/ 823 w 1123"/>
                  <a:gd name="T59" fmla="*/ 178 h 2650"/>
                  <a:gd name="T60" fmla="*/ 939 w 1123"/>
                  <a:gd name="T61" fmla="*/ 101 h 2650"/>
                  <a:gd name="T62" fmla="*/ 1059 w 1123"/>
                  <a:gd name="T63" fmla="*/ 31 h 2650"/>
                  <a:gd name="T64" fmla="*/ 1123 w 1123"/>
                  <a:gd name="T65" fmla="*/ 0 h 265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367"/>
                  <a:gd name="connsiteY0" fmla="*/ 0 h 10000"/>
                  <a:gd name="connsiteX1" fmla="*/ 12367 w 12367"/>
                  <a:gd name="connsiteY1" fmla="*/ 6034 h 10000"/>
                  <a:gd name="connsiteX2" fmla="*/ 9305 w 12367"/>
                  <a:gd name="connsiteY2" fmla="*/ 6487 h 10000"/>
                  <a:gd name="connsiteX3" fmla="*/ 7996 w 12367"/>
                  <a:gd name="connsiteY3" fmla="*/ 6819 h 10000"/>
                  <a:gd name="connsiteX4" fmla="*/ 6768 w 12367"/>
                  <a:gd name="connsiteY4" fmla="*/ 7200 h 10000"/>
                  <a:gd name="connsiteX5" fmla="*/ 5610 w 12367"/>
                  <a:gd name="connsiteY5" fmla="*/ 7630 h 10000"/>
                  <a:gd name="connsiteX6" fmla="*/ 4550 w 12367"/>
                  <a:gd name="connsiteY6" fmla="*/ 8091 h 10000"/>
                  <a:gd name="connsiteX7" fmla="*/ 3571 w 12367"/>
                  <a:gd name="connsiteY7" fmla="*/ 8596 h 10000"/>
                  <a:gd name="connsiteX8" fmla="*/ 2698 w 12367"/>
                  <a:gd name="connsiteY8" fmla="*/ 9136 h 10000"/>
                  <a:gd name="connsiteX9" fmla="*/ 1941 w 12367"/>
                  <a:gd name="connsiteY9" fmla="*/ 9698 h 10000"/>
                  <a:gd name="connsiteX10" fmla="*/ 1612 w 12367"/>
                  <a:gd name="connsiteY10" fmla="*/ 10000 h 10000"/>
                  <a:gd name="connsiteX11" fmla="*/ 1238 w 12367"/>
                  <a:gd name="connsiteY11" fmla="*/ 9630 h 10000"/>
                  <a:gd name="connsiteX12" fmla="*/ 641 w 12367"/>
                  <a:gd name="connsiteY12" fmla="*/ 8868 h 10000"/>
                  <a:gd name="connsiteX13" fmla="*/ 223 w 12367"/>
                  <a:gd name="connsiteY13" fmla="*/ 8075 h 10000"/>
                  <a:gd name="connsiteX14" fmla="*/ 9 w 12367"/>
                  <a:gd name="connsiteY14" fmla="*/ 7242 h 10000"/>
                  <a:gd name="connsiteX15" fmla="*/ 0 w 12367"/>
                  <a:gd name="connsiteY15" fmla="*/ 6808 h 10000"/>
                  <a:gd name="connsiteX16" fmla="*/ 0 w 12367"/>
                  <a:gd name="connsiteY16" fmla="*/ 6532 h 10000"/>
                  <a:gd name="connsiteX17" fmla="*/ 71 w 12367"/>
                  <a:gd name="connsiteY17" fmla="*/ 5981 h 10000"/>
                  <a:gd name="connsiteX18" fmla="*/ 240 w 12367"/>
                  <a:gd name="connsiteY18" fmla="*/ 5449 h 10000"/>
                  <a:gd name="connsiteX19" fmla="*/ 508 w 12367"/>
                  <a:gd name="connsiteY19" fmla="*/ 4925 h 10000"/>
                  <a:gd name="connsiteX20" fmla="*/ 855 w 12367"/>
                  <a:gd name="connsiteY20" fmla="*/ 4411 h 10000"/>
                  <a:gd name="connsiteX21" fmla="*/ 1291 w 12367"/>
                  <a:gd name="connsiteY21" fmla="*/ 3917 h 10000"/>
                  <a:gd name="connsiteX22" fmla="*/ 1808 w 12367"/>
                  <a:gd name="connsiteY22" fmla="*/ 3434 h 10000"/>
                  <a:gd name="connsiteX23" fmla="*/ 2395 w 12367"/>
                  <a:gd name="connsiteY23" fmla="*/ 2977 h 10000"/>
                  <a:gd name="connsiteX24" fmla="*/ 3045 w 12367"/>
                  <a:gd name="connsiteY24" fmla="*/ 2532 h 10000"/>
                  <a:gd name="connsiteX25" fmla="*/ 3776 w 12367"/>
                  <a:gd name="connsiteY25" fmla="*/ 2113 h 10000"/>
                  <a:gd name="connsiteX26" fmla="*/ 4586 w 12367"/>
                  <a:gd name="connsiteY26" fmla="*/ 1717 h 10000"/>
                  <a:gd name="connsiteX27" fmla="*/ 5450 w 12367"/>
                  <a:gd name="connsiteY27" fmla="*/ 1340 h 10000"/>
                  <a:gd name="connsiteX28" fmla="*/ 6358 w 12367"/>
                  <a:gd name="connsiteY28" fmla="*/ 992 h 10000"/>
                  <a:gd name="connsiteX29" fmla="*/ 7329 w 12367"/>
                  <a:gd name="connsiteY29" fmla="*/ 672 h 10000"/>
                  <a:gd name="connsiteX30" fmla="*/ 8362 w 12367"/>
                  <a:gd name="connsiteY30" fmla="*/ 381 h 10000"/>
                  <a:gd name="connsiteX31" fmla="*/ 9430 w 12367"/>
                  <a:gd name="connsiteY31" fmla="*/ 117 h 10000"/>
                  <a:gd name="connsiteX32" fmla="*/ 10000 w 12367"/>
                  <a:gd name="connsiteY32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367" h="10000">
                    <a:moveTo>
                      <a:pt x="10000" y="0"/>
                    </a:moveTo>
                    <a:cubicBezTo>
                      <a:pt x="10454" y="2249"/>
                      <a:pt x="10228" y="3004"/>
                      <a:pt x="12367" y="6034"/>
                    </a:cubicBezTo>
                    <a:lnTo>
                      <a:pt x="9305" y="6487"/>
                    </a:lnTo>
                    <a:lnTo>
                      <a:pt x="7996" y="6819"/>
                    </a:lnTo>
                    <a:lnTo>
                      <a:pt x="6768" y="7200"/>
                    </a:lnTo>
                    <a:lnTo>
                      <a:pt x="5610" y="7630"/>
                    </a:lnTo>
                    <a:lnTo>
                      <a:pt x="4550" y="8091"/>
                    </a:lnTo>
                    <a:lnTo>
                      <a:pt x="3571" y="8596"/>
                    </a:lnTo>
                    <a:lnTo>
                      <a:pt x="2698" y="9136"/>
                    </a:lnTo>
                    <a:lnTo>
                      <a:pt x="1941" y="9698"/>
                    </a:lnTo>
                    <a:lnTo>
                      <a:pt x="1612" y="10000"/>
                    </a:lnTo>
                    <a:lnTo>
                      <a:pt x="1238" y="9630"/>
                    </a:lnTo>
                    <a:lnTo>
                      <a:pt x="641" y="8868"/>
                    </a:lnTo>
                    <a:lnTo>
                      <a:pt x="223" y="8075"/>
                    </a:lnTo>
                    <a:cubicBezTo>
                      <a:pt x="152" y="7797"/>
                      <a:pt x="80" y="7520"/>
                      <a:pt x="9" y="7242"/>
                    </a:cubicBezTo>
                    <a:cubicBezTo>
                      <a:pt x="6" y="7097"/>
                      <a:pt x="3" y="6953"/>
                      <a:pt x="0" y="6808"/>
                    </a:cubicBezTo>
                    <a:lnTo>
                      <a:pt x="0" y="6532"/>
                    </a:lnTo>
                    <a:cubicBezTo>
                      <a:pt x="24" y="6348"/>
                      <a:pt x="47" y="6165"/>
                      <a:pt x="71" y="5981"/>
                    </a:cubicBezTo>
                    <a:cubicBezTo>
                      <a:pt x="127" y="5804"/>
                      <a:pt x="184" y="5626"/>
                      <a:pt x="240" y="5449"/>
                    </a:cubicBezTo>
                    <a:cubicBezTo>
                      <a:pt x="329" y="5274"/>
                      <a:pt x="419" y="5100"/>
                      <a:pt x="508" y="4925"/>
                    </a:cubicBezTo>
                    <a:lnTo>
                      <a:pt x="855" y="4411"/>
                    </a:lnTo>
                    <a:lnTo>
                      <a:pt x="1291" y="3917"/>
                    </a:lnTo>
                    <a:lnTo>
                      <a:pt x="1808" y="3434"/>
                    </a:lnTo>
                    <a:lnTo>
                      <a:pt x="2395" y="2977"/>
                    </a:lnTo>
                    <a:lnTo>
                      <a:pt x="3045" y="2532"/>
                    </a:lnTo>
                    <a:lnTo>
                      <a:pt x="3776" y="2113"/>
                    </a:lnTo>
                    <a:lnTo>
                      <a:pt x="4586" y="1717"/>
                    </a:lnTo>
                    <a:lnTo>
                      <a:pt x="5450" y="1340"/>
                    </a:lnTo>
                    <a:lnTo>
                      <a:pt x="6358" y="992"/>
                    </a:lnTo>
                    <a:lnTo>
                      <a:pt x="7329" y="672"/>
                    </a:lnTo>
                    <a:lnTo>
                      <a:pt x="8362" y="381"/>
                    </a:lnTo>
                    <a:lnTo>
                      <a:pt x="9430" y="117"/>
                    </a:lnTo>
                    <a:lnTo>
                      <a:pt x="10000" y="0"/>
                    </a:lnTo>
                    <a:close/>
                  </a:path>
                </a:pathLst>
              </a:cu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74" name="Freeform 8"/>
            <p:cNvSpPr>
              <a:spLocks/>
            </p:cNvSpPr>
            <p:nvPr/>
          </p:nvSpPr>
          <p:spPr bwMode="auto">
            <a:xfrm rot="299390">
              <a:off x="6384480" y="1958323"/>
              <a:ext cx="343304" cy="605941"/>
            </a:xfrm>
            <a:custGeom>
              <a:avLst/>
              <a:gdLst>
                <a:gd name="T0" fmla="*/ 1123 w 1123"/>
                <a:gd name="T1" fmla="*/ 0 h 2650"/>
                <a:gd name="T2" fmla="*/ 1123 w 1123"/>
                <a:gd name="T3" fmla="*/ 1680 h 2650"/>
                <a:gd name="T4" fmla="*/ 1045 w 1123"/>
                <a:gd name="T5" fmla="*/ 1719 h 2650"/>
                <a:gd name="T6" fmla="*/ 898 w 1123"/>
                <a:gd name="T7" fmla="*/ 1807 h 2650"/>
                <a:gd name="T8" fmla="*/ 760 w 1123"/>
                <a:gd name="T9" fmla="*/ 1908 h 2650"/>
                <a:gd name="T10" fmla="*/ 630 w 1123"/>
                <a:gd name="T11" fmla="*/ 2022 h 2650"/>
                <a:gd name="T12" fmla="*/ 511 w 1123"/>
                <a:gd name="T13" fmla="*/ 2144 h 2650"/>
                <a:gd name="T14" fmla="*/ 401 w 1123"/>
                <a:gd name="T15" fmla="*/ 2278 h 2650"/>
                <a:gd name="T16" fmla="*/ 303 w 1123"/>
                <a:gd name="T17" fmla="*/ 2421 h 2650"/>
                <a:gd name="T18" fmla="*/ 218 w 1123"/>
                <a:gd name="T19" fmla="*/ 2570 h 2650"/>
                <a:gd name="T20" fmla="*/ 181 w 1123"/>
                <a:gd name="T21" fmla="*/ 2650 h 2650"/>
                <a:gd name="T22" fmla="*/ 139 w 1123"/>
                <a:gd name="T23" fmla="*/ 2552 h 2650"/>
                <a:gd name="T24" fmla="*/ 72 w 1123"/>
                <a:gd name="T25" fmla="*/ 2350 h 2650"/>
                <a:gd name="T26" fmla="*/ 25 w 1123"/>
                <a:gd name="T27" fmla="*/ 2140 h 2650"/>
                <a:gd name="T28" fmla="*/ 1 w 1123"/>
                <a:gd name="T29" fmla="*/ 1919 h 2650"/>
                <a:gd name="T30" fmla="*/ 0 w 1123"/>
                <a:gd name="T31" fmla="*/ 1804 h 2650"/>
                <a:gd name="T32" fmla="*/ 0 w 1123"/>
                <a:gd name="T33" fmla="*/ 1731 h 2650"/>
                <a:gd name="T34" fmla="*/ 8 w 1123"/>
                <a:gd name="T35" fmla="*/ 1585 h 2650"/>
                <a:gd name="T36" fmla="*/ 27 w 1123"/>
                <a:gd name="T37" fmla="*/ 1444 h 2650"/>
                <a:gd name="T38" fmla="*/ 57 w 1123"/>
                <a:gd name="T39" fmla="*/ 1305 h 2650"/>
                <a:gd name="T40" fmla="*/ 96 w 1123"/>
                <a:gd name="T41" fmla="*/ 1169 h 2650"/>
                <a:gd name="T42" fmla="*/ 145 w 1123"/>
                <a:gd name="T43" fmla="*/ 1038 h 2650"/>
                <a:gd name="T44" fmla="*/ 203 w 1123"/>
                <a:gd name="T45" fmla="*/ 910 h 2650"/>
                <a:gd name="T46" fmla="*/ 269 w 1123"/>
                <a:gd name="T47" fmla="*/ 789 h 2650"/>
                <a:gd name="T48" fmla="*/ 342 w 1123"/>
                <a:gd name="T49" fmla="*/ 671 h 2650"/>
                <a:gd name="T50" fmla="*/ 424 w 1123"/>
                <a:gd name="T51" fmla="*/ 560 h 2650"/>
                <a:gd name="T52" fmla="*/ 515 w 1123"/>
                <a:gd name="T53" fmla="*/ 455 h 2650"/>
                <a:gd name="T54" fmla="*/ 612 w 1123"/>
                <a:gd name="T55" fmla="*/ 355 h 2650"/>
                <a:gd name="T56" fmla="*/ 714 w 1123"/>
                <a:gd name="T57" fmla="*/ 263 h 2650"/>
                <a:gd name="T58" fmla="*/ 823 w 1123"/>
                <a:gd name="T59" fmla="*/ 178 h 2650"/>
                <a:gd name="T60" fmla="*/ 939 w 1123"/>
                <a:gd name="T61" fmla="*/ 101 h 2650"/>
                <a:gd name="T62" fmla="*/ 1059 w 1123"/>
                <a:gd name="T63" fmla="*/ 31 h 2650"/>
                <a:gd name="T64" fmla="*/ 1123 w 1123"/>
                <a:gd name="T65" fmla="*/ 0 h 265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367"/>
                <a:gd name="connsiteY0" fmla="*/ 0 h 10000"/>
                <a:gd name="connsiteX1" fmla="*/ 12367 w 12367"/>
                <a:gd name="connsiteY1" fmla="*/ 6034 h 10000"/>
                <a:gd name="connsiteX2" fmla="*/ 9305 w 12367"/>
                <a:gd name="connsiteY2" fmla="*/ 6487 h 10000"/>
                <a:gd name="connsiteX3" fmla="*/ 7996 w 12367"/>
                <a:gd name="connsiteY3" fmla="*/ 6819 h 10000"/>
                <a:gd name="connsiteX4" fmla="*/ 6768 w 12367"/>
                <a:gd name="connsiteY4" fmla="*/ 7200 h 10000"/>
                <a:gd name="connsiteX5" fmla="*/ 5610 w 12367"/>
                <a:gd name="connsiteY5" fmla="*/ 7630 h 10000"/>
                <a:gd name="connsiteX6" fmla="*/ 4550 w 12367"/>
                <a:gd name="connsiteY6" fmla="*/ 8091 h 10000"/>
                <a:gd name="connsiteX7" fmla="*/ 3571 w 12367"/>
                <a:gd name="connsiteY7" fmla="*/ 8596 h 10000"/>
                <a:gd name="connsiteX8" fmla="*/ 2698 w 12367"/>
                <a:gd name="connsiteY8" fmla="*/ 9136 h 10000"/>
                <a:gd name="connsiteX9" fmla="*/ 1941 w 12367"/>
                <a:gd name="connsiteY9" fmla="*/ 9698 h 10000"/>
                <a:gd name="connsiteX10" fmla="*/ 1612 w 12367"/>
                <a:gd name="connsiteY10" fmla="*/ 10000 h 10000"/>
                <a:gd name="connsiteX11" fmla="*/ 1238 w 12367"/>
                <a:gd name="connsiteY11" fmla="*/ 9630 h 10000"/>
                <a:gd name="connsiteX12" fmla="*/ 641 w 12367"/>
                <a:gd name="connsiteY12" fmla="*/ 8868 h 10000"/>
                <a:gd name="connsiteX13" fmla="*/ 223 w 12367"/>
                <a:gd name="connsiteY13" fmla="*/ 8075 h 10000"/>
                <a:gd name="connsiteX14" fmla="*/ 9 w 12367"/>
                <a:gd name="connsiteY14" fmla="*/ 7242 h 10000"/>
                <a:gd name="connsiteX15" fmla="*/ 0 w 12367"/>
                <a:gd name="connsiteY15" fmla="*/ 6808 h 10000"/>
                <a:gd name="connsiteX16" fmla="*/ 0 w 12367"/>
                <a:gd name="connsiteY16" fmla="*/ 6532 h 10000"/>
                <a:gd name="connsiteX17" fmla="*/ 71 w 12367"/>
                <a:gd name="connsiteY17" fmla="*/ 5981 h 10000"/>
                <a:gd name="connsiteX18" fmla="*/ 240 w 12367"/>
                <a:gd name="connsiteY18" fmla="*/ 5449 h 10000"/>
                <a:gd name="connsiteX19" fmla="*/ 508 w 12367"/>
                <a:gd name="connsiteY19" fmla="*/ 4925 h 10000"/>
                <a:gd name="connsiteX20" fmla="*/ 855 w 12367"/>
                <a:gd name="connsiteY20" fmla="*/ 4411 h 10000"/>
                <a:gd name="connsiteX21" fmla="*/ 1291 w 12367"/>
                <a:gd name="connsiteY21" fmla="*/ 3917 h 10000"/>
                <a:gd name="connsiteX22" fmla="*/ 1808 w 12367"/>
                <a:gd name="connsiteY22" fmla="*/ 3434 h 10000"/>
                <a:gd name="connsiteX23" fmla="*/ 2395 w 12367"/>
                <a:gd name="connsiteY23" fmla="*/ 2977 h 10000"/>
                <a:gd name="connsiteX24" fmla="*/ 3045 w 12367"/>
                <a:gd name="connsiteY24" fmla="*/ 2532 h 10000"/>
                <a:gd name="connsiteX25" fmla="*/ 3776 w 12367"/>
                <a:gd name="connsiteY25" fmla="*/ 2113 h 10000"/>
                <a:gd name="connsiteX26" fmla="*/ 4586 w 12367"/>
                <a:gd name="connsiteY26" fmla="*/ 1717 h 10000"/>
                <a:gd name="connsiteX27" fmla="*/ 5450 w 12367"/>
                <a:gd name="connsiteY27" fmla="*/ 1340 h 10000"/>
                <a:gd name="connsiteX28" fmla="*/ 6358 w 12367"/>
                <a:gd name="connsiteY28" fmla="*/ 992 h 10000"/>
                <a:gd name="connsiteX29" fmla="*/ 7329 w 12367"/>
                <a:gd name="connsiteY29" fmla="*/ 672 h 10000"/>
                <a:gd name="connsiteX30" fmla="*/ 8362 w 12367"/>
                <a:gd name="connsiteY30" fmla="*/ 381 h 10000"/>
                <a:gd name="connsiteX31" fmla="*/ 9430 w 12367"/>
                <a:gd name="connsiteY31" fmla="*/ 117 h 10000"/>
                <a:gd name="connsiteX32" fmla="*/ 10000 w 12367"/>
                <a:gd name="connsiteY3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367" h="10000">
                  <a:moveTo>
                    <a:pt x="10000" y="0"/>
                  </a:moveTo>
                  <a:cubicBezTo>
                    <a:pt x="10454" y="2249"/>
                    <a:pt x="10228" y="3004"/>
                    <a:pt x="12367" y="6034"/>
                  </a:cubicBezTo>
                  <a:lnTo>
                    <a:pt x="9305" y="6487"/>
                  </a:lnTo>
                  <a:lnTo>
                    <a:pt x="7996" y="6819"/>
                  </a:lnTo>
                  <a:lnTo>
                    <a:pt x="6768" y="7200"/>
                  </a:lnTo>
                  <a:lnTo>
                    <a:pt x="5610" y="7630"/>
                  </a:lnTo>
                  <a:lnTo>
                    <a:pt x="4550" y="8091"/>
                  </a:lnTo>
                  <a:lnTo>
                    <a:pt x="3571" y="8596"/>
                  </a:lnTo>
                  <a:lnTo>
                    <a:pt x="2698" y="9136"/>
                  </a:lnTo>
                  <a:lnTo>
                    <a:pt x="1941" y="9698"/>
                  </a:lnTo>
                  <a:lnTo>
                    <a:pt x="1612" y="10000"/>
                  </a:lnTo>
                  <a:lnTo>
                    <a:pt x="1238" y="9630"/>
                  </a:lnTo>
                  <a:lnTo>
                    <a:pt x="641" y="8868"/>
                  </a:lnTo>
                  <a:lnTo>
                    <a:pt x="223" y="8075"/>
                  </a:lnTo>
                  <a:cubicBezTo>
                    <a:pt x="152" y="7797"/>
                    <a:pt x="80" y="7520"/>
                    <a:pt x="9" y="7242"/>
                  </a:cubicBezTo>
                  <a:cubicBezTo>
                    <a:pt x="6" y="7097"/>
                    <a:pt x="3" y="6953"/>
                    <a:pt x="0" y="6808"/>
                  </a:cubicBezTo>
                  <a:lnTo>
                    <a:pt x="0" y="6532"/>
                  </a:lnTo>
                  <a:cubicBezTo>
                    <a:pt x="24" y="6348"/>
                    <a:pt x="47" y="6165"/>
                    <a:pt x="71" y="5981"/>
                  </a:cubicBezTo>
                  <a:cubicBezTo>
                    <a:pt x="127" y="5804"/>
                    <a:pt x="184" y="5626"/>
                    <a:pt x="240" y="5449"/>
                  </a:cubicBezTo>
                  <a:cubicBezTo>
                    <a:pt x="329" y="5274"/>
                    <a:pt x="419" y="5100"/>
                    <a:pt x="508" y="4925"/>
                  </a:cubicBezTo>
                  <a:lnTo>
                    <a:pt x="855" y="4411"/>
                  </a:lnTo>
                  <a:lnTo>
                    <a:pt x="1291" y="3917"/>
                  </a:lnTo>
                  <a:lnTo>
                    <a:pt x="1808" y="3434"/>
                  </a:lnTo>
                  <a:lnTo>
                    <a:pt x="2395" y="2977"/>
                  </a:lnTo>
                  <a:lnTo>
                    <a:pt x="3045" y="2532"/>
                  </a:lnTo>
                  <a:lnTo>
                    <a:pt x="3776" y="2113"/>
                  </a:lnTo>
                  <a:lnTo>
                    <a:pt x="4586" y="1717"/>
                  </a:lnTo>
                  <a:lnTo>
                    <a:pt x="5450" y="1340"/>
                  </a:lnTo>
                  <a:lnTo>
                    <a:pt x="6358" y="992"/>
                  </a:lnTo>
                  <a:lnTo>
                    <a:pt x="7329" y="672"/>
                  </a:lnTo>
                  <a:lnTo>
                    <a:pt x="8362" y="381"/>
                  </a:lnTo>
                  <a:lnTo>
                    <a:pt x="9430" y="117"/>
                  </a:lnTo>
                  <a:lnTo>
                    <a:pt x="10000" y="0"/>
                  </a:lnTo>
                  <a:close/>
                </a:path>
              </a:pathLst>
            </a:custGeom>
            <a:noFill/>
            <a:ln w="571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3797707" y="1986793"/>
            <a:ext cx="4826185" cy="1701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0" dirty="0" err="1">
                <a:solidFill>
                  <a:prstClr val="white"/>
                </a:solidFill>
              </a:rPr>
              <a:t>KookMiNi</a:t>
            </a:r>
            <a:endParaRPr lang="ko-KR" altLang="en-US" sz="8000" dirty="0">
              <a:solidFill>
                <a:prstClr val="white"/>
              </a:solidFill>
            </a:endParaRPr>
          </a:p>
        </p:txBody>
      </p:sp>
      <p:grpSp>
        <p:nvGrpSpPr>
          <p:cNvPr id="123" name="그룹 122"/>
          <p:cNvGrpSpPr/>
          <p:nvPr/>
        </p:nvGrpSpPr>
        <p:grpSpPr>
          <a:xfrm>
            <a:off x="10556571" y="-8775"/>
            <a:ext cx="1635429" cy="1516654"/>
            <a:chOff x="10556571" y="-8775"/>
            <a:chExt cx="1635429" cy="1516654"/>
          </a:xfrm>
        </p:grpSpPr>
        <p:sp>
          <p:nvSpPr>
            <p:cNvPr id="117" name="자유형 116"/>
            <p:cNvSpPr/>
            <p:nvPr/>
          </p:nvSpPr>
          <p:spPr>
            <a:xfrm>
              <a:off x="10556571" y="-8775"/>
              <a:ext cx="1635429" cy="1516654"/>
            </a:xfrm>
            <a:custGeom>
              <a:avLst/>
              <a:gdLst>
                <a:gd name="connsiteX0" fmla="*/ 0 w 1635429"/>
                <a:gd name="connsiteY0" fmla="*/ 0 h 1516654"/>
                <a:gd name="connsiteX1" fmla="*/ 1635429 w 1635429"/>
                <a:gd name="connsiteY1" fmla="*/ 0 h 1516654"/>
                <a:gd name="connsiteX2" fmla="*/ 1635429 w 1635429"/>
                <a:gd name="connsiteY2" fmla="*/ 1510657 h 1516654"/>
                <a:gd name="connsiteX3" fmla="*/ 1516654 w 1635429"/>
                <a:gd name="connsiteY3" fmla="*/ 1516654 h 1516654"/>
                <a:gd name="connsiteX4" fmla="*/ 0 w 1635429"/>
                <a:gd name="connsiteY4" fmla="*/ 0 h 1516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429" h="1516654">
                  <a:moveTo>
                    <a:pt x="0" y="0"/>
                  </a:moveTo>
                  <a:lnTo>
                    <a:pt x="1635429" y="0"/>
                  </a:lnTo>
                  <a:lnTo>
                    <a:pt x="1635429" y="1510657"/>
                  </a:lnTo>
                  <a:lnTo>
                    <a:pt x="1516654" y="1516654"/>
                  </a:lnTo>
                  <a:cubicBezTo>
                    <a:pt x="679029" y="1516654"/>
                    <a:pt x="0" y="837625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57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11236778" y="310156"/>
              <a:ext cx="305928" cy="305928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/>
            <p:cNvSpPr/>
            <p:nvPr/>
          </p:nvSpPr>
          <p:spPr>
            <a:xfrm>
              <a:off x="11720583" y="351861"/>
              <a:ext cx="152964" cy="152964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11478734" y="749552"/>
              <a:ext cx="152964" cy="152964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11867407" y="675231"/>
              <a:ext cx="88884" cy="88884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/>
            <p:cNvSpPr/>
            <p:nvPr/>
          </p:nvSpPr>
          <p:spPr>
            <a:xfrm>
              <a:off x="11956291" y="1002671"/>
              <a:ext cx="88884" cy="88884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573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9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 14"/>
          <p:cNvSpPr>
            <a:spLocks/>
          </p:cNvSpPr>
          <p:nvPr/>
        </p:nvSpPr>
        <p:spPr bwMode="auto">
          <a:xfrm>
            <a:off x="1104249" y="797183"/>
            <a:ext cx="508662" cy="504090"/>
          </a:xfrm>
          <a:custGeom>
            <a:avLst/>
            <a:gdLst>
              <a:gd name="T0" fmla="*/ 759 w 1335"/>
              <a:gd name="T1" fmla="*/ 720 h 1325"/>
              <a:gd name="T2" fmla="*/ 1335 w 1335"/>
              <a:gd name="T3" fmla="*/ 663 h 1325"/>
              <a:gd name="T4" fmla="*/ 759 w 1335"/>
              <a:gd name="T5" fmla="*/ 615 h 1325"/>
              <a:gd name="T6" fmla="*/ 951 w 1335"/>
              <a:gd name="T7" fmla="*/ 385 h 1325"/>
              <a:gd name="T8" fmla="*/ 720 w 1335"/>
              <a:gd name="T9" fmla="*/ 576 h 1325"/>
              <a:gd name="T10" fmla="*/ 663 w 1335"/>
              <a:gd name="T11" fmla="*/ 0 h 1325"/>
              <a:gd name="T12" fmla="*/ 615 w 1335"/>
              <a:gd name="T13" fmla="*/ 576 h 1325"/>
              <a:gd name="T14" fmla="*/ 385 w 1335"/>
              <a:gd name="T15" fmla="*/ 385 h 1325"/>
              <a:gd name="T16" fmla="*/ 576 w 1335"/>
              <a:gd name="T17" fmla="*/ 615 h 1325"/>
              <a:gd name="T18" fmla="*/ 0 w 1335"/>
              <a:gd name="T19" fmla="*/ 663 h 1325"/>
              <a:gd name="T20" fmla="*/ 576 w 1335"/>
              <a:gd name="T21" fmla="*/ 720 h 1325"/>
              <a:gd name="T22" fmla="*/ 385 w 1335"/>
              <a:gd name="T23" fmla="*/ 951 h 1325"/>
              <a:gd name="T24" fmla="*/ 615 w 1335"/>
              <a:gd name="T25" fmla="*/ 759 h 1325"/>
              <a:gd name="T26" fmla="*/ 663 w 1335"/>
              <a:gd name="T27" fmla="*/ 1325 h 1325"/>
              <a:gd name="T28" fmla="*/ 720 w 1335"/>
              <a:gd name="T29" fmla="*/ 759 h 1325"/>
              <a:gd name="T30" fmla="*/ 951 w 1335"/>
              <a:gd name="T31" fmla="*/ 951 h 1325"/>
              <a:gd name="T32" fmla="*/ 759 w 1335"/>
              <a:gd name="T33" fmla="*/ 72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5" h="1325">
                <a:moveTo>
                  <a:pt x="759" y="720"/>
                </a:moveTo>
                <a:lnTo>
                  <a:pt x="1335" y="663"/>
                </a:lnTo>
                <a:lnTo>
                  <a:pt x="759" y="615"/>
                </a:lnTo>
                <a:lnTo>
                  <a:pt x="951" y="385"/>
                </a:lnTo>
                <a:lnTo>
                  <a:pt x="720" y="576"/>
                </a:lnTo>
                <a:lnTo>
                  <a:pt x="663" y="0"/>
                </a:lnTo>
                <a:lnTo>
                  <a:pt x="615" y="576"/>
                </a:lnTo>
                <a:lnTo>
                  <a:pt x="385" y="385"/>
                </a:lnTo>
                <a:lnTo>
                  <a:pt x="576" y="615"/>
                </a:lnTo>
                <a:lnTo>
                  <a:pt x="0" y="663"/>
                </a:lnTo>
                <a:lnTo>
                  <a:pt x="576" y="720"/>
                </a:lnTo>
                <a:lnTo>
                  <a:pt x="385" y="951"/>
                </a:lnTo>
                <a:lnTo>
                  <a:pt x="615" y="759"/>
                </a:lnTo>
                <a:lnTo>
                  <a:pt x="663" y="1325"/>
                </a:lnTo>
                <a:lnTo>
                  <a:pt x="720" y="759"/>
                </a:lnTo>
                <a:lnTo>
                  <a:pt x="951" y="951"/>
                </a:lnTo>
                <a:lnTo>
                  <a:pt x="759" y="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75" name="그룹 74"/>
          <p:cNvGrpSpPr/>
          <p:nvPr/>
        </p:nvGrpSpPr>
        <p:grpSpPr>
          <a:xfrm rot="20700000">
            <a:off x="541943" y="1419195"/>
            <a:ext cx="410511" cy="639113"/>
            <a:chOff x="6384480" y="983302"/>
            <a:chExt cx="1376517" cy="2143060"/>
          </a:xfrm>
        </p:grpSpPr>
        <p:sp>
          <p:nvSpPr>
            <p:cNvPr id="48" name="Freeform 26"/>
            <p:cNvSpPr>
              <a:spLocks/>
            </p:cNvSpPr>
            <p:nvPr/>
          </p:nvSpPr>
          <p:spPr bwMode="auto">
            <a:xfrm rot="18900000">
              <a:off x="6840348" y="2641373"/>
              <a:ext cx="457970" cy="484989"/>
            </a:xfrm>
            <a:custGeom>
              <a:avLst/>
              <a:gdLst>
                <a:gd name="T0" fmla="*/ 1015 w 1017"/>
                <a:gd name="T1" fmla="*/ 192 h 1079"/>
                <a:gd name="T2" fmla="*/ 1017 w 1017"/>
                <a:gd name="T3" fmla="*/ 194 h 1079"/>
                <a:gd name="T4" fmla="*/ 991 w 1017"/>
                <a:gd name="T5" fmla="*/ 282 h 1079"/>
                <a:gd name="T6" fmla="*/ 939 w 1017"/>
                <a:gd name="T7" fmla="*/ 419 h 1079"/>
                <a:gd name="T8" fmla="*/ 877 w 1017"/>
                <a:gd name="T9" fmla="*/ 557 h 1079"/>
                <a:gd name="T10" fmla="*/ 846 w 1017"/>
                <a:gd name="T11" fmla="*/ 609 h 1079"/>
                <a:gd name="T12" fmla="*/ 781 w 1017"/>
                <a:gd name="T13" fmla="*/ 697 h 1079"/>
                <a:gd name="T14" fmla="*/ 668 w 1017"/>
                <a:gd name="T15" fmla="*/ 830 h 1079"/>
                <a:gd name="T16" fmla="*/ 655 w 1017"/>
                <a:gd name="T17" fmla="*/ 844 h 1079"/>
                <a:gd name="T18" fmla="*/ 683 w 1017"/>
                <a:gd name="T19" fmla="*/ 716 h 1079"/>
                <a:gd name="T20" fmla="*/ 383 w 1017"/>
                <a:gd name="T21" fmla="*/ 998 h 1079"/>
                <a:gd name="T22" fmla="*/ 389 w 1017"/>
                <a:gd name="T23" fmla="*/ 886 h 1079"/>
                <a:gd name="T24" fmla="*/ 373 w 1017"/>
                <a:gd name="T25" fmla="*/ 896 h 1079"/>
                <a:gd name="T26" fmla="*/ 226 w 1017"/>
                <a:gd name="T27" fmla="*/ 984 h 1079"/>
                <a:gd name="T28" fmla="*/ 121 w 1017"/>
                <a:gd name="T29" fmla="*/ 1037 h 1079"/>
                <a:gd name="T30" fmla="*/ 72 w 1017"/>
                <a:gd name="T31" fmla="*/ 1060 h 1079"/>
                <a:gd name="T32" fmla="*/ 26 w 1017"/>
                <a:gd name="T33" fmla="*/ 1077 h 1079"/>
                <a:gd name="T34" fmla="*/ 9 w 1017"/>
                <a:gd name="T35" fmla="*/ 1079 h 1079"/>
                <a:gd name="T36" fmla="*/ 0 w 1017"/>
                <a:gd name="T37" fmla="*/ 1072 h 1079"/>
                <a:gd name="T38" fmla="*/ 0 w 1017"/>
                <a:gd name="T39" fmla="*/ 1053 h 1079"/>
                <a:gd name="T40" fmla="*/ 15 w 1017"/>
                <a:gd name="T41" fmla="*/ 1007 h 1079"/>
                <a:gd name="T42" fmla="*/ 33 w 1017"/>
                <a:gd name="T43" fmla="*/ 956 h 1079"/>
                <a:gd name="T44" fmla="*/ 79 w 1017"/>
                <a:gd name="T45" fmla="*/ 847 h 1079"/>
                <a:gd name="T46" fmla="*/ 156 w 1017"/>
                <a:gd name="T47" fmla="*/ 694 h 1079"/>
                <a:gd name="T48" fmla="*/ 164 w 1017"/>
                <a:gd name="T49" fmla="*/ 678 h 1079"/>
                <a:gd name="T50" fmla="*/ 53 w 1017"/>
                <a:gd name="T51" fmla="*/ 691 h 1079"/>
                <a:gd name="T52" fmla="*/ 314 w 1017"/>
                <a:gd name="T53" fmla="*/ 372 h 1079"/>
                <a:gd name="T54" fmla="*/ 187 w 1017"/>
                <a:gd name="T55" fmla="*/ 409 h 1079"/>
                <a:gd name="T56" fmla="*/ 200 w 1017"/>
                <a:gd name="T57" fmla="*/ 395 h 1079"/>
                <a:gd name="T58" fmla="*/ 324 w 1017"/>
                <a:gd name="T59" fmla="*/ 272 h 1079"/>
                <a:gd name="T60" fmla="*/ 408 w 1017"/>
                <a:gd name="T61" fmla="*/ 202 h 1079"/>
                <a:gd name="T62" fmla="*/ 457 w 1017"/>
                <a:gd name="T63" fmla="*/ 167 h 1079"/>
                <a:gd name="T64" fmla="*/ 589 w 1017"/>
                <a:gd name="T65" fmla="*/ 95 h 1079"/>
                <a:gd name="T66" fmla="*/ 723 w 1017"/>
                <a:gd name="T67" fmla="*/ 33 h 1079"/>
                <a:gd name="T68" fmla="*/ 808 w 1017"/>
                <a:gd name="T69" fmla="*/ 0 h 1079"/>
                <a:gd name="T70" fmla="*/ 812 w 1017"/>
                <a:gd name="T71" fmla="*/ 3 h 1079"/>
                <a:gd name="T72" fmla="*/ 910 w 1017"/>
                <a:gd name="T73" fmla="*/ 101 h 1079"/>
                <a:gd name="T74" fmla="*/ 1015 w 1017"/>
                <a:gd name="T75" fmla="*/ 192 h 1079"/>
                <a:gd name="T76" fmla="*/ 1015 w 1017"/>
                <a:gd name="T77" fmla="*/ 192 h 1079"/>
                <a:gd name="T78" fmla="*/ 1015 w 1017"/>
                <a:gd name="T79" fmla="*/ 192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17" h="1079">
                  <a:moveTo>
                    <a:pt x="1015" y="192"/>
                  </a:moveTo>
                  <a:lnTo>
                    <a:pt x="1017" y="194"/>
                  </a:lnTo>
                  <a:lnTo>
                    <a:pt x="991" y="282"/>
                  </a:lnTo>
                  <a:lnTo>
                    <a:pt x="939" y="419"/>
                  </a:lnTo>
                  <a:lnTo>
                    <a:pt x="877" y="557"/>
                  </a:lnTo>
                  <a:lnTo>
                    <a:pt x="846" y="609"/>
                  </a:lnTo>
                  <a:lnTo>
                    <a:pt x="781" y="697"/>
                  </a:lnTo>
                  <a:lnTo>
                    <a:pt x="668" y="830"/>
                  </a:lnTo>
                  <a:lnTo>
                    <a:pt x="655" y="844"/>
                  </a:lnTo>
                  <a:lnTo>
                    <a:pt x="683" y="716"/>
                  </a:lnTo>
                  <a:lnTo>
                    <a:pt x="383" y="998"/>
                  </a:lnTo>
                  <a:lnTo>
                    <a:pt x="389" y="886"/>
                  </a:lnTo>
                  <a:lnTo>
                    <a:pt x="373" y="896"/>
                  </a:lnTo>
                  <a:lnTo>
                    <a:pt x="226" y="984"/>
                  </a:lnTo>
                  <a:lnTo>
                    <a:pt x="121" y="1037"/>
                  </a:lnTo>
                  <a:lnTo>
                    <a:pt x="72" y="1060"/>
                  </a:lnTo>
                  <a:lnTo>
                    <a:pt x="26" y="1077"/>
                  </a:lnTo>
                  <a:lnTo>
                    <a:pt x="9" y="1079"/>
                  </a:lnTo>
                  <a:lnTo>
                    <a:pt x="0" y="1072"/>
                  </a:lnTo>
                  <a:lnTo>
                    <a:pt x="0" y="1053"/>
                  </a:lnTo>
                  <a:lnTo>
                    <a:pt x="15" y="1007"/>
                  </a:lnTo>
                  <a:lnTo>
                    <a:pt x="33" y="956"/>
                  </a:lnTo>
                  <a:lnTo>
                    <a:pt x="79" y="847"/>
                  </a:lnTo>
                  <a:lnTo>
                    <a:pt x="156" y="694"/>
                  </a:lnTo>
                  <a:lnTo>
                    <a:pt x="164" y="678"/>
                  </a:lnTo>
                  <a:lnTo>
                    <a:pt x="53" y="691"/>
                  </a:lnTo>
                  <a:lnTo>
                    <a:pt x="314" y="372"/>
                  </a:lnTo>
                  <a:lnTo>
                    <a:pt x="187" y="409"/>
                  </a:lnTo>
                  <a:lnTo>
                    <a:pt x="200" y="395"/>
                  </a:lnTo>
                  <a:lnTo>
                    <a:pt x="324" y="272"/>
                  </a:lnTo>
                  <a:lnTo>
                    <a:pt x="408" y="202"/>
                  </a:lnTo>
                  <a:lnTo>
                    <a:pt x="457" y="167"/>
                  </a:lnTo>
                  <a:lnTo>
                    <a:pt x="589" y="95"/>
                  </a:lnTo>
                  <a:lnTo>
                    <a:pt x="723" y="33"/>
                  </a:lnTo>
                  <a:lnTo>
                    <a:pt x="808" y="0"/>
                  </a:lnTo>
                  <a:lnTo>
                    <a:pt x="812" y="3"/>
                  </a:lnTo>
                  <a:lnTo>
                    <a:pt x="910" y="101"/>
                  </a:lnTo>
                  <a:lnTo>
                    <a:pt x="1015" y="192"/>
                  </a:lnTo>
                  <a:lnTo>
                    <a:pt x="1015" y="192"/>
                  </a:lnTo>
                  <a:lnTo>
                    <a:pt x="1015" y="192"/>
                  </a:lnTo>
                  <a:close/>
                </a:path>
              </a:pathLst>
            </a:custGeom>
            <a:solidFill>
              <a:srgbClr val="64CB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67" name="그룹 66"/>
            <p:cNvGrpSpPr/>
            <p:nvPr/>
          </p:nvGrpSpPr>
          <p:grpSpPr>
            <a:xfrm>
              <a:off x="6686888" y="983302"/>
              <a:ext cx="1074109" cy="1580041"/>
              <a:chOff x="7858106" y="1089820"/>
              <a:chExt cx="2302287" cy="2813735"/>
            </a:xfrm>
          </p:grpSpPr>
          <p:sp>
            <p:nvSpPr>
              <p:cNvPr id="32" name="Freeform 9"/>
              <p:cNvSpPr>
                <a:spLocks/>
              </p:cNvSpPr>
              <p:nvPr/>
            </p:nvSpPr>
            <p:spPr bwMode="auto">
              <a:xfrm>
                <a:off x="7858106" y="1089820"/>
                <a:ext cx="1652589" cy="2813735"/>
              </a:xfrm>
              <a:custGeom>
                <a:avLst/>
                <a:gdLst>
                  <a:gd name="T0" fmla="*/ 2733 w 3124"/>
                  <a:gd name="T1" fmla="*/ 5783 h 5875"/>
                  <a:gd name="T2" fmla="*/ 2869 w 3124"/>
                  <a:gd name="T3" fmla="*/ 5412 h 5875"/>
                  <a:gd name="T4" fmla="*/ 2975 w 3124"/>
                  <a:gd name="T5" fmla="*/ 5033 h 5875"/>
                  <a:gd name="T6" fmla="*/ 3053 w 3124"/>
                  <a:gd name="T7" fmla="*/ 4648 h 5875"/>
                  <a:gd name="T8" fmla="*/ 3102 w 3124"/>
                  <a:gd name="T9" fmla="*/ 4261 h 5875"/>
                  <a:gd name="T10" fmla="*/ 3124 w 3124"/>
                  <a:gd name="T11" fmla="*/ 3871 h 5875"/>
                  <a:gd name="T12" fmla="*/ 3116 w 3124"/>
                  <a:gd name="T13" fmla="*/ 3480 h 5875"/>
                  <a:gd name="T14" fmla="*/ 3080 w 3124"/>
                  <a:gd name="T15" fmla="*/ 3090 h 5875"/>
                  <a:gd name="T16" fmla="*/ 3017 w 3124"/>
                  <a:gd name="T17" fmla="*/ 2704 h 5875"/>
                  <a:gd name="T18" fmla="*/ 2925 w 3124"/>
                  <a:gd name="T19" fmla="*/ 2323 h 5875"/>
                  <a:gd name="T20" fmla="*/ 2804 w 3124"/>
                  <a:gd name="T21" fmla="*/ 1948 h 5875"/>
                  <a:gd name="T22" fmla="*/ 2655 w 3124"/>
                  <a:gd name="T23" fmla="*/ 1581 h 5875"/>
                  <a:gd name="T24" fmla="*/ 2477 w 3124"/>
                  <a:gd name="T25" fmla="*/ 1224 h 5875"/>
                  <a:gd name="T26" fmla="*/ 2272 w 3124"/>
                  <a:gd name="T27" fmla="*/ 878 h 5875"/>
                  <a:gd name="T28" fmla="*/ 2039 w 3124"/>
                  <a:gd name="T29" fmla="*/ 545 h 5875"/>
                  <a:gd name="T30" fmla="*/ 1777 w 3124"/>
                  <a:gd name="T31" fmla="*/ 227 h 5875"/>
                  <a:gd name="T32" fmla="*/ 1561 w 3124"/>
                  <a:gd name="T33" fmla="*/ 0 h 5875"/>
                  <a:gd name="T34" fmla="*/ 1561 w 3124"/>
                  <a:gd name="T35" fmla="*/ 0 h 5875"/>
                  <a:gd name="T36" fmla="*/ 1346 w 3124"/>
                  <a:gd name="T37" fmla="*/ 227 h 5875"/>
                  <a:gd name="T38" fmla="*/ 1084 w 3124"/>
                  <a:gd name="T39" fmla="*/ 545 h 5875"/>
                  <a:gd name="T40" fmla="*/ 851 w 3124"/>
                  <a:gd name="T41" fmla="*/ 878 h 5875"/>
                  <a:gd name="T42" fmla="*/ 645 w 3124"/>
                  <a:gd name="T43" fmla="*/ 1224 h 5875"/>
                  <a:gd name="T44" fmla="*/ 468 w 3124"/>
                  <a:gd name="T45" fmla="*/ 1581 h 5875"/>
                  <a:gd name="T46" fmla="*/ 320 w 3124"/>
                  <a:gd name="T47" fmla="*/ 1948 h 5875"/>
                  <a:gd name="T48" fmla="*/ 199 w 3124"/>
                  <a:gd name="T49" fmla="*/ 2323 h 5875"/>
                  <a:gd name="T50" fmla="*/ 106 w 3124"/>
                  <a:gd name="T51" fmla="*/ 2704 h 5875"/>
                  <a:gd name="T52" fmla="*/ 42 w 3124"/>
                  <a:gd name="T53" fmla="*/ 3090 h 5875"/>
                  <a:gd name="T54" fmla="*/ 7 w 3124"/>
                  <a:gd name="T55" fmla="*/ 3480 h 5875"/>
                  <a:gd name="T56" fmla="*/ 0 w 3124"/>
                  <a:gd name="T57" fmla="*/ 3871 h 5875"/>
                  <a:gd name="T58" fmla="*/ 20 w 3124"/>
                  <a:gd name="T59" fmla="*/ 4261 h 5875"/>
                  <a:gd name="T60" fmla="*/ 70 w 3124"/>
                  <a:gd name="T61" fmla="*/ 4648 h 5875"/>
                  <a:gd name="T62" fmla="*/ 148 w 3124"/>
                  <a:gd name="T63" fmla="*/ 5033 h 5875"/>
                  <a:gd name="T64" fmla="*/ 255 w 3124"/>
                  <a:gd name="T65" fmla="*/ 5412 h 5875"/>
                  <a:gd name="T66" fmla="*/ 390 w 3124"/>
                  <a:gd name="T67" fmla="*/ 5783 h 5875"/>
                  <a:gd name="T68" fmla="*/ 2694 w 3124"/>
                  <a:gd name="T69" fmla="*/ 5875 h 5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24" h="5875">
                    <a:moveTo>
                      <a:pt x="2694" y="5875"/>
                    </a:moveTo>
                    <a:lnTo>
                      <a:pt x="2733" y="5783"/>
                    </a:lnTo>
                    <a:lnTo>
                      <a:pt x="2804" y="5599"/>
                    </a:lnTo>
                    <a:lnTo>
                      <a:pt x="2869" y="5412"/>
                    </a:lnTo>
                    <a:lnTo>
                      <a:pt x="2925" y="5223"/>
                    </a:lnTo>
                    <a:lnTo>
                      <a:pt x="2975" y="5033"/>
                    </a:lnTo>
                    <a:lnTo>
                      <a:pt x="3017" y="4841"/>
                    </a:lnTo>
                    <a:lnTo>
                      <a:pt x="3053" y="4648"/>
                    </a:lnTo>
                    <a:lnTo>
                      <a:pt x="3082" y="4455"/>
                    </a:lnTo>
                    <a:lnTo>
                      <a:pt x="3102" y="4261"/>
                    </a:lnTo>
                    <a:lnTo>
                      <a:pt x="3116" y="4065"/>
                    </a:lnTo>
                    <a:lnTo>
                      <a:pt x="3124" y="3871"/>
                    </a:lnTo>
                    <a:lnTo>
                      <a:pt x="3124" y="3675"/>
                    </a:lnTo>
                    <a:lnTo>
                      <a:pt x="3116" y="3480"/>
                    </a:lnTo>
                    <a:lnTo>
                      <a:pt x="3102" y="3285"/>
                    </a:lnTo>
                    <a:lnTo>
                      <a:pt x="3080" y="3090"/>
                    </a:lnTo>
                    <a:lnTo>
                      <a:pt x="3053" y="2897"/>
                    </a:lnTo>
                    <a:lnTo>
                      <a:pt x="3017" y="2704"/>
                    </a:lnTo>
                    <a:lnTo>
                      <a:pt x="2974" y="2513"/>
                    </a:lnTo>
                    <a:lnTo>
                      <a:pt x="2925" y="2323"/>
                    </a:lnTo>
                    <a:lnTo>
                      <a:pt x="2867" y="2134"/>
                    </a:lnTo>
                    <a:lnTo>
                      <a:pt x="2804" y="1948"/>
                    </a:lnTo>
                    <a:lnTo>
                      <a:pt x="2733" y="1764"/>
                    </a:lnTo>
                    <a:lnTo>
                      <a:pt x="2655" y="1581"/>
                    </a:lnTo>
                    <a:lnTo>
                      <a:pt x="2569" y="1401"/>
                    </a:lnTo>
                    <a:lnTo>
                      <a:pt x="2477" y="1224"/>
                    </a:lnTo>
                    <a:lnTo>
                      <a:pt x="2379" y="1050"/>
                    </a:lnTo>
                    <a:lnTo>
                      <a:pt x="2272" y="878"/>
                    </a:lnTo>
                    <a:lnTo>
                      <a:pt x="2159" y="710"/>
                    </a:lnTo>
                    <a:lnTo>
                      <a:pt x="2039" y="545"/>
                    </a:lnTo>
                    <a:lnTo>
                      <a:pt x="1911" y="384"/>
                    </a:lnTo>
                    <a:lnTo>
                      <a:pt x="1777" y="227"/>
                    </a:lnTo>
                    <a:lnTo>
                      <a:pt x="1634" y="75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488" y="75"/>
                    </a:lnTo>
                    <a:lnTo>
                      <a:pt x="1346" y="227"/>
                    </a:lnTo>
                    <a:lnTo>
                      <a:pt x="1212" y="384"/>
                    </a:lnTo>
                    <a:lnTo>
                      <a:pt x="1084" y="545"/>
                    </a:lnTo>
                    <a:lnTo>
                      <a:pt x="965" y="710"/>
                    </a:lnTo>
                    <a:lnTo>
                      <a:pt x="851" y="878"/>
                    </a:lnTo>
                    <a:lnTo>
                      <a:pt x="744" y="1050"/>
                    </a:lnTo>
                    <a:lnTo>
                      <a:pt x="645" y="1224"/>
                    </a:lnTo>
                    <a:lnTo>
                      <a:pt x="553" y="1401"/>
                    </a:lnTo>
                    <a:lnTo>
                      <a:pt x="468" y="1581"/>
                    </a:lnTo>
                    <a:lnTo>
                      <a:pt x="390" y="1764"/>
                    </a:lnTo>
                    <a:lnTo>
                      <a:pt x="320" y="1948"/>
                    </a:lnTo>
                    <a:lnTo>
                      <a:pt x="255" y="2134"/>
                    </a:lnTo>
                    <a:lnTo>
                      <a:pt x="199" y="2323"/>
                    </a:lnTo>
                    <a:lnTo>
                      <a:pt x="148" y="2513"/>
                    </a:lnTo>
                    <a:lnTo>
                      <a:pt x="106" y="2704"/>
                    </a:lnTo>
                    <a:lnTo>
                      <a:pt x="70" y="2897"/>
                    </a:lnTo>
                    <a:lnTo>
                      <a:pt x="42" y="3090"/>
                    </a:lnTo>
                    <a:lnTo>
                      <a:pt x="20" y="3285"/>
                    </a:lnTo>
                    <a:lnTo>
                      <a:pt x="7" y="3480"/>
                    </a:lnTo>
                    <a:lnTo>
                      <a:pt x="0" y="3675"/>
                    </a:lnTo>
                    <a:lnTo>
                      <a:pt x="0" y="3871"/>
                    </a:lnTo>
                    <a:lnTo>
                      <a:pt x="6" y="4065"/>
                    </a:lnTo>
                    <a:lnTo>
                      <a:pt x="20" y="4261"/>
                    </a:lnTo>
                    <a:lnTo>
                      <a:pt x="42" y="4455"/>
                    </a:lnTo>
                    <a:lnTo>
                      <a:pt x="70" y="4648"/>
                    </a:lnTo>
                    <a:lnTo>
                      <a:pt x="105" y="4841"/>
                    </a:lnTo>
                    <a:lnTo>
                      <a:pt x="148" y="5033"/>
                    </a:lnTo>
                    <a:lnTo>
                      <a:pt x="199" y="5223"/>
                    </a:lnTo>
                    <a:lnTo>
                      <a:pt x="255" y="5412"/>
                    </a:lnTo>
                    <a:lnTo>
                      <a:pt x="318" y="5599"/>
                    </a:lnTo>
                    <a:lnTo>
                      <a:pt x="390" y="5783"/>
                    </a:lnTo>
                    <a:lnTo>
                      <a:pt x="429" y="5875"/>
                    </a:lnTo>
                    <a:lnTo>
                      <a:pt x="2694" y="5875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4" name="Freeform 11"/>
              <p:cNvSpPr>
                <a:spLocks/>
              </p:cNvSpPr>
              <p:nvPr/>
            </p:nvSpPr>
            <p:spPr bwMode="auto">
              <a:xfrm>
                <a:off x="8420081" y="2052692"/>
                <a:ext cx="528638" cy="435201"/>
              </a:xfrm>
              <a:custGeom>
                <a:avLst/>
                <a:gdLst>
                  <a:gd name="T0" fmla="*/ 498 w 998"/>
                  <a:gd name="T1" fmla="*/ 0 h 998"/>
                  <a:gd name="T2" fmla="*/ 550 w 998"/>
                  <a:gd name="T3" fmla="*/ 2 h 998"/>
                  <a:gd name="T4" fmla="*/ 648 w 998"/>
                  <a:gd name="T5" fmla="*/ 22 h 998"/>
                  <a:gd name="T6" fmla="*/ 737 w 998"/>
                  <a:gd name="T7" fmla="*/ 59 h 998"/>
                  <a:gd name="T8" fmla="*/ 816 w 998"/>
                  <a:gd name="T9" fmla="*/ 113 h 998"/>
                  <a:gd name="T10" fmla="*/ 884 w 998"/>
                  <a:gd name="T11" fmla="*/ 180 h 998"/>
                  <a:gd name="T12" fmla="*/ 939 w 998"/>
                  <a:gd name="T13" fmla="*/ 261 h 998"/>
                  <a:gd name="T14" fmla="*/ 976 w 998"/>
                  <a:gd name="T15" fmla="*/ 350 h 998"/>
                  <a:gd name="T16" fmla="*/ 996 w 998"/>
                  <a:gd name="T17" fmla="*/ 448 h 998"/>
                  <a:gd name="T18" fmla="*/ 998 w 998"/>
                  <a:gd name="T19" fmla="*/ 499 h 998"/>
                  <a:gd name="T20" fmla="*/ 996 w 998"/>
                  <a:gd name="T21" fmla="*/ 550 h 998"/>
                  <a:gd name="T22" fmla="*/ 976 w 998"/>
                  <a:gd name="T23" fmla="*/ 648 h 998"/>
                  <a:gd name="T24" fmla="*/ 939 w 998"/>
                  <a:gd name="T25" fmla="*/ 738 h 998"/>
                  <a:gd name="T26" fmla="*/ 884 w 998"/>
                  <a:gd name="T27" fmla="*/ 817 h 998"/>
                  <a:gd name="T28" fmla="*/ 816 w 998"/>
                  <a:gd name="T29" fmla="*/ 885 h 998"/>
                  <a:gd name="T30" fmla="*/ 737 w 998"/>
                  <a:gd name="T31" fmla="*/ 939 h 998"/>
                  <a:gd name="T32" fmla="*/ 648 w 998"/>
                  <a:gd name="T33" fmla="*/ 977 h 998"/>
                  <a:gd name="T34" fmla="*/ 550 w 998"/>
                  <a:gd name="T35" fmla="*/ 997 h 998"/>
                  <a:gd name="T36" fmla="*/ 498 w 998"/>
                  <a:gd name="T37" fmla="*/ 998 h 998"/>
                  <a:gd name="T38" fmla="*/ 448 w 998"/>
                  <a:gd name="T39" fmla="*/ 997 h 998"/>
                  <a:gd name="T40" fmla="*/ 350 w 998"/>
                  <a:gd name="T41" fmla="*/ 977 h 998"/>
                  <a:gd name="T42" fmla="*/ 260 w 998"/>
                  <a:gd name="T43" fmla="*/ 939 h 998"/>
                  <a:gd name="T44" fmla="*/ 180 w 998"/>
                  <a:gd name="T45" fmla="*/ 885 h 998"/>
                  <a:gd name="T46" fmla="*/ 112 w 998"/>
                  <a:gd name="T47" fmla="*/ 817 h 998"/>
                  <a:gd name="T48" fmla="*/ 59 w 998"/>
                  <a:gd name="T49" fmla="*/ 738 h 998"/>
                  <a:gd name="T50" fmla="*/ 21 w 998"/>
                  <a:gd name="T51" fmla="*/ 648 h 998"/>
                  <a:gd name="T52" fmla="*/ 1 w 998"/>
                  <a:gd name="T53" fmla="*/ 550 h 998"/>
                  <a:gd name="T54" fmla="*/ 0 w 998"/>
                  <a:gd name="T55" fmla="*/ 499 h 998"/>
                  <a:gd name="T56" fmla="*/ 1 w 998"/>
                  <a:gd name="T57" fmla="*/ 448 h 998"/>
                  <a:gd name="T58" fmla="*/ 21 w 998"/>
                  <a:gd name="T59" fmla="*/ 350 h 998"/>
                  <a:gd name="T60" fmla="*/ 59 w 998"/>
                  <a:gd name="T61" fmla="*/ 261 h 998"/>
                  <a:gd name="T62" fmla="*/ 112 w 998"/>
                  <a:gd name="T63" fmla="*/ 180 h 998"/>
                  <a:gd name="T64" fmla="*/ 180 w 998"/>
                  <a:gd name="T65" fmla="*/ 113 h 998"/>
                  <a:gd name="T66" fmla="*/ 260 w 998"/>
                  <a:gd name="T67" fmla="*/ 59 h 998"/>
                  <a:gd name="T68" fmla="*/ 350 w 998"/>
                  <a:gd name="T69" fmla="*/ 22 h 998"/>
                  <a:gd name="T70" fmla="*/ 448 w 998"/>
                  <a:gd name="T71" fmla="*/ 2 h 998"/>
                  <a:gd name="T72" fmla="*/ 498 w 998"/>
                  <a:gd name="T73" fmla="*/ 0 h 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98" h="998">
                    <a:moveTo>
                      <a:pt x="498" y="0"/>
                    </a:moveTo>
                    <a:lnTo>
                      <a:pt x="550" y="2"/>
                    </a:lnTo>
                    <a:lnTo>
                      <a:pt x="648" y="22"/>
                    </a:lnTo>
                    <a:lnTo>
                      <a:pt x="737" y="59"/>
                    </a:lnTo>
                    <a:lnTo>
                      <a:pt x="816" y="113"/>
                    </a:lnTo>
                    <a:lnTo>
                      <a:pt x="884" y="180"/>
                    </a:lnTo>
                    <a:lnTo>
                      <a:pt x="939" y="261"/>
                    </a:lnTo>
                    <a:lnTo>
                      <a:pt x="976" y="350"/>
                    </a:lnTo>
                    <a:lnTo>
                      <a:pt x="996" y="448"/>
                    </a:lnTo>
                    <a:lnTo>
                      <a:pt x="998" y="499"/>
                    </a:lnTo>
                    <a:lnTo>
                      <a:pt x="996" y="550"/>
                    </a:lnTo>
                    <a:lnTo>
                      <a:pt x="976" y="648"/>
                    </a:lnTo>
                    <a:lnTo>
                      <a:pt x="939" y="738"/>
                    </a:lnTo>
                    <a:lnTo>
                      <a:pt x="884" y="817"/>
                    </a:lnTo>
                    <a:lnTo>
                      <a:pt x="816" y="885"/>
                    </a:lnTo>
                    <a:lnTo>
                      <a:pt x="737" y="939"/>
                    </a:lnTo>
                    <a:lnTo>
                      <a:pt x="648" y="977"/>
                    </a:lnTo>
                    <a:lnTo>
                      <a:pt x="550" y="997"/>
                    </a:lnTo>
                    <a:lnTo>
                      <a:pt x="498" y="998"/>
                    </a:lnTo>
                    <a:lnTo>
                      <a:pt x="448" y="997"/>
                    </a:lnTo>
                    <a:lnTo>
                      <a:pt x="350" y="977"/>
                    </a:lnTo>
                    <a:lnTo>
                      <a:pt x="260" y="939"/>
                    </a:lnTo>
                    <a:lnTo>
                      <a:pt x="180" y="885"/>
                    </a:lnTo>
                    <a:lnTo>
                      <a:pt x="112" y="817"/>
                    </a:lnTo>
                    <a:lnTo>
                      <a:pt x="59" y="738"/>
                    </a:lnTo>
                    <a:lnTo>
                      <a:pt x="21" y="648"/>
                    </a:lnTo>
                    <a:lnTo>
                      <a:pt x="1" y="550"/>
                    </a:lnTo>
                    <a:lnTo>
                      <a:pt x="0" y="499"/>
                    </a:lnTo>
                    <a:lnTo>
                      <a:pt x="1" y="448"/>
                    </a:lnTo>
                    <a:lnTo>
                      <a:pt x="21" y="350"/>
                    </a:lnTo>
                    <a:lnTo>
                      <a:pt x="59" y="261"/>
                    </a:lnTo>
                    <a:lnTo>
                      <a:pt x="112" y="180"/>
                    </a:lnTo>
                    <a:lnTo>
                      <a:pt x="180" y="113"/>
                    </a:lnTo>
                    <a:lnTo>
                      <a:pt x="260" y="59"/>
                    </a:lnTo>
                    <a:lnTo>
                      <a:pt x="350" y="22"/>
                    </a:lnTo>
                    <a:lnTo>
                      <a:pt x="448" y="2"/>
                    </a:lnTo>
                    <a:lnTo>
                      <a:pt x="498" y="0"/>
                    </a:lnTo>
                    <a:close/>
                  </a:path>
                </a:pathLst>
              </a:custGeom>
              <a:solidFill>
                <a:srgbClr val="64CBDA"/>
              </a:solidFill>
              <a:ln w="7620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6" name="Freeform 8"/>
              <p:cNvSpPr>
                <a:spLocks/>
              </p:cNvSpPr>
              <p:nvPr/>
            </p:nvSpPr>
            <p:spPr bwMode="auto">
              <a:xfrm rot="21300610" flipH="1">
                <a:off x="9424542" y="2801592"/>
                <a:ext cx="735851" cy="1079059"/>
              </a:xfrm>
              <a:custGeom>
                <a:avLst/>
                <a:gdLst>
                  <a:gd name="T0" fmla="*/ 1123 w 1123"/>
                  <a:gd name="T1" fmla="*/ 0 h 2650"/>
                  <a:gd name="T2" fmla="*/ 1123 w 1123"/>
                  <a:gd name="T3" fmla="*/ 1680 h 2650"/>
                  <a:gd name="T4" fmla="*/ 1045 w 1123"/>
                  <a:gd name="T5" fmla="*/ 1719 h 2650"/>
                  <a:gd name="T6" fmla="*/ 898 w 1123"/>
                  <a:gd name="T7" fmla="*/ 1807 h 2650"/>
                  <a:gd name="T8" fmla="*/ 760 w 1123"/>
                  <a:gd name="T9" fmla="*/ 1908 h 2650"/>
                  <a:gd name="T10" fmla="*/ 630 w 1123"/>
                  <a:gd name="T11" fmla="*/ 2022 h 2650"/>
                  <a:gd name="T12" fmla="*/ 511 w 1123"/>
                  <a:gd name="T13" fmla="*/ 2144 h 2650"/>
                  <a:gd name="T14" fmla="*/ 401 w 1123"/>
                  <a:gd name="T15" fmla="*/ 2278 h 2650"/>
                  <a:gd name="T16" fmla="*/ 303 w 1123"/>
                  <a:gd name="T17" fmla="*/ 2421 h 2650"/>
                  <a:gd name="T18" fmla="*/ 218 w 1123"/>
                  <a:gd name="T19" fmla="*/ 2570 h 2650"/>
                  <a:gd name="T20" fmla="*/ 181 w 1123"/>
                  <a:gd name="T21" fmla="*/ 2650 h 2650"/>
                  <a:gd name="T22" fmla="*/ 139 w 1123"/>
                  <a:gd name="T23" fmla="*/ 2552 h 2650"/>
                  <a:gd name="T24" fmla="*/ 72 w 1123"/>
                  <a:gd name="T25" fmla="*/ 2350 h 2650"/>
                  <a:gd name="T26" fmla="*/ 25 w 1123"/>
                  <a:gd name="T27" fmla="*/ 2140 h 2650"/>
                  <a:gd name="T28" fmla="*/ 1 w 1123"/>
                  <a:gd name="T29" fmla="*/ 1919 h 2650"/>
                  <a:gd name="T30" fmla="*/ 0 w 1123"/>
                  <a:gd name="T31" fmla="*/ 1804 h 2650"/>
                  <a:gd name="T32" fmla="*/ 0 w 1123"/>
                  <a:gd name="T33" fmla="*/ 1731 h 2650"/>
                  <a:gd name="T34" fmla="*/ 8 w 1123"/>
                  <a:gd name="T35" fmla="*/ 1585 h 2650"/>
                  <a:gd name="T36" fmla="*/ 27 w 1123"/>
                  <a:gd name="T37" fmla="*/ 1444 h 2650"/>
                  <a:gd name="T38" fmla="*/ 57 w 1123"/>
                  <a:gd name="T39" fmla="*/ 1305 h 2650"/>
                  <a:gd name="T40" fmla="*/ 96 w 1123"/>
                  <a:gd name="T41" fmla="*/ 1169 h 2650"/>
                  <a:gd name="T42" fmla="*/ 145 w 1123"/>
                  <a:gd name="T43" fmla="*/ 1038 h 2650"/>
                  <a:gd name="T44" fmla="*/ 203 w 1123"/>
                  <a:gd name="T45" fmla="*/ 910 h 2650"/>
                  <a:gd name="T46" fmla="*/ 269 w 1123"/>
                  <a:gd name="T47" fmla="*/ 789 h 2650"/>
                  <a:gd name="T48" fmla="*/ 342 w 1123"/>
                  <a:gd name="T49" fmla="*/ 671 h 2650"/>
                  <a:gd name="T50" fmla="*/ 424 w 1123"/>
                  <a:gd name="T51" fmla="*/ 560 h 2650"/>
                  <a:gd name="T52" fmla="*/ 515 w 1123"/>
                  <a:gd name="T53" fmla="*/ 455 h 2650"/>
                  <a:gd name="T54" fmla="*/ 612 w 1123"/>
                  <a:gd name="T55" fmla="*/ 355 h 2650"/>
                  <a:gd name="T56" fmla="*/ 714 w 1123"/>
                  <a:gd name="T57" fmla="*/ 263 h 2650"/>
                  <a:gd name="T58" fmla="*/ 823 w 1123"/>
                  <a:gd name="T59" fmla="*/ 178 h 2650"/>
                  <a:gd name="T60" fmla="*/ 939 w 1123"/>
                  <a:gd name="T61" fmla="*/ 101 h 2650"/>
                  <a:gd name="T62" fmla="*/ 1059 w 1123"/>
                  <a:gd name="T63" fmla="*/ 31 h 2650"/>
                  <a:gd name="T64" fmla="*/ 1123 w 1123"/>
                  <a:gd name="T65" fmla="*/ 0 h 265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367"/>
                  <a:gd name="connsiteY0" fmla="*/ 0 h 10000"/>
                  <a:gd name="connsiteX1" fmla="*/ 12367 w 12367"/>
                  <a:gd name="connsiteY1" fmla="*/ 6034 h 10000"/>
                  <a:gd name="connsiteX2" fmla="*/ 9305 w 12367"/>
                  <a:gd name="connsiteY2" fmla="*/ 6487 h 10000"/>
                  <a:gd name="connsiteX3" fmla="*/ 7996 w 12367"/>
                  <a:gd name="connsiteY3" fmla="*/ 6819 h 10000"/>
                  <a:gd name="connsiteX4" fmla="*/ 6768 w 12367"/>
                  <a:gd name="connsiteY4" fmla="*/ 7200 h 10000"/>
                  <a:gd name="connsiteX5" fmla="*/ 5610 w 12367"/>
                  <a:gd name="connsiteY5" fmla="*/ 7630 h 10000"/>
                  <a:gd name="connsiteX6" fmla="*/ 4550 w 12367"/>
                  <a:gd name="connsiteY6" fmla="*/ 8091 h 10000"/>
                  <a:gd name="connsiteX7" fmla="*/ 3571 w 12367"/>
                  <a:gd name="connsiteY7" fmla="*/ 8596 h 10000"/>
                  <a:gd name="connsiteX8" fmla="*/ 2698 w 12367"/>
                  <a:gd name="connsiteY8" fmla="*/ 9136 h 10000"/>
                  <a:gd name="connsiteX9" fmla="*/ 1941 w 12367"/>
                  <a:gd name="connsiteY9" fmla="*/ 9698 h 10000"/>
                  <a:gd name="connsiteX10" fmla="*/ 1612 w 12367"/>
                  <a:gd name="connsiteY10" fmla="*/ 10000 h 10000"/>
                  <a:gd name="connsiteX11" fmla="*/ 1238 w 12367"/>
                  <a:gd name="connsiteY11" fmla="*/ 9630 h 10000"/>
                  <a:gd name="connsiteX12" fmla="*/ 641 w 12367"/>
                  <a:gd name="connsiteY12" fmla="*/ 8868 h 10000"/>
                  <a:gd name="connsiteX13" fmla="*/ 223 w 12367"/>
                  <a:gd name="connsiteY13" fmla="*/ 8075 h 10000"/>
                  <a:gd name="connsiteX14" fmla="*/ 9 w 12367"/>
                  <a:gd name="connsiteY14" fmla="*/ 7242 h 10000"/>
                  <a:gd name="connsiteX15" fmla="*/ 0 w 12367"/>
                  <a:gd name="connsiteY15" fmla="*/ 6808 h 10000"/>
                  <a:gd name="connsiteX16" fmla="*/ 0 w 12367"/>
                  <a:gd name="connsiteY16" fmla="*/ 6532 h 10000"/>
                  <a:gd name="connsiteX17" fmla="*/ 71 w 12367"/>
                  <a:gd name="connsiteY17" fmla="*/ 5981 h 10000"/>
                  <a:gd name="connsiteX18" fmla="*/ 240 w 12367"/>
                  <a:gd name="connsiteY18" fmla="*/ 5449 h 10000"/>
                  <a:gd name="connsiteX19" fmla="*/ 508 w 12367"/>
                  <a:gd name="connsiteY19" fmla="*/ 4925 h 10000"/>
                  <a:gd name="connsiteX20" fmla="*/ 855 w 12367"/>
                  <a:gd name="connsiteY20" fmla="*/ 4411 h 10000"/>
                  <a:gd name="connsiteX21" fmla="*/ 1291 w 12367"/>
                  <a:gd name="connsiteY21" fmla="*/ 3917 h 10000"/>
                  <a:gd name="connsiteX22" fmla="*/ 1808 w 12367"/>
                  <a:gd name="connsiteY22" fmla="*/ 3434 h 10000"/>
                  <a:gd name="connsiteX23" fmla="*/ 2395 w 12367"/>
                  <a:gd name="connsiteY23" fmla="*/ 2977 h 10000"/>
                  <a:gd name="connsiteX24" fmla="*/ 3045 w 12367"/>
                  <a:gd name="connsiteY24" fmla="*/ 2532 h 10000"/>
                  <a:gd name="connsiteX25" fmla="*/ 3776 w 12367"/>
                  <a:gd name="connsiteY25" fmla="*/ 2113 h 10000"/>
                  <a:gd name="connsiteX26" fmla="*/ 4586 w 12367"/>
                  <a:gd name="connsiteY26" fmla="*/ 1717 h 10000"/>
                  <a:gd name="connsiteX27" fmla="*/ 5450 w 12367"/>
                  <a:gd name="connsiteY27" fmla="*/ 1340 h 10000"/>
                  <a:gd name="connsiteX28" fmla="*/ 6358 w 12367"/>
                  <a:gd name="connsiteY28" fmla="*/ 992 h 10000"/>
                  <a:gd name="connsiteX29" fmla="*/ 7329 w 12367"/>
                  <a:gd name="connsiteY29" fmla="*/ 672 h 10000"/>
                  <a:gd name="connsiteX30" fmla="*/ 8362 w 12367"/>
                  <a:gd name="connsiteY30" fmla="*/ 381 h 10000"/>
                  <a:gd name="connsiteX31" fmla="*/ 9430 w 12367"/>
                  <a:gd name="connsiteY31" fmla="*/ 117 h 10000"/>
                  <a:gd name="connsiteX32" fmla="*/ 10000 w 12367"/>
                  <a:gd name="connsiteY32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367" h="10000">
                    <a:moveTo>
                      <a:pt x="10000" y="0"/>
                    </a:moveTo>
                    <a:cubicBezTo>
                      <a:pt x="10454" y="2249"/>
                      <a:pt x="10228" y="3004"/>
                      <a:pt x="12367" y="6034"/>
                    </a:cubicBezTo>
                    <a:lnTo>
                      <a:pt x="9305" y="6487"/>
                    </a:lnTo>
                    <a:lnTo>
                      <a:pt x="7996" y="6819"/>
                    </a:lnTo>
                    <a:lnTo>
                      <a:pt x="6768" y="7200"/>
                    </a:lnTo>
                    <a:lnTo>
                      <a:pt x="5610" y="7630"/>
                    </a:lnTo>
                    <a:lnTo>
                      <a:pt x="4550" y="8091"/>
                    </a:lnTo>
                    <a:lnTo>
                      <a:pt x="3571" y="8596"/>
                    </a:lnTo>
                    <a:lnTo>
                      <a:pt x="2698" y="9136"/>
                    </a:lnTo>
                    <a:lnTo>
                      <a:pt x="1941" y="9698"/>
                    </a:lnTo>
                    <a:lnTo>
                      <a:pt x="1612" y="10000"/>
                    </a:lnTo>
                    <a:lnTo>
                      <a:pt x="1238" y="9630"/>
                    </a:lnTo>
                    <a:lnTo>
                      <a:pt x="641" y="8868"/>
                    </a:lnTo>
                    <a:lnTo>
                      <a:pt x="223" y="8075"/>
                    </a:lnTo>
                    <a:cubicBezTo>
                      <a:pt x="152" y="7797"/>
                      <a:pt x="80" y="7520"/>
                      <a:pt x="9" y="7242"/>
                    </a:cubicBezTo>
                    <a:cubicBezTo>
                      <a:pt x="6" y="7097"/>
                      <a:pt x="3" y="6953"/>
                      <a:pt x="0" y="6808"/>
                    </a:cubicBezTo>
                    <a:lnTo>
                      <a:pt x="0" y="6532"/>
                    </a:lnTo>
                    <a:cubicBezTo>
                      <a:pt x="24" y="6348"/>
                      <a:pt x="47" y="6165"/>
                      <a:pt x="71" y="5981"/>
                    </a:cubicBezTo>
                    <a:cubicBezTo>
                      <a:pt x="127" y="5804"/>
                      <a:pt x="184" y="5626"/>
                      <a:pt x="240" y="5449"/>
                    </a:cubicBezTo>
                    <a:cubicBezTo>
                      <a:pt x="329" y="5274"/>
                      <a:pt x="419" y="5100"/>
                      <a:pt x="508" y="4925"/>
                    </a:cubicBezTo>
                    <a:lnTo>
                      <a:pt x="855" y="4411"/>
                    </a:lnTo>
                    <a:lnTo>
                      <a:pt x="1291" y="3917"/>
                    </a:lnTo>
                    <a:lnTo>
                      <a:pt x="1808" y="3434"/>
                    </a:lnTo>
                    <a:lnTo>
                      <a:pt x="2395" y="2977"/>
                    </a:lnTo>
                    <a:lnTo>
                      <a:pt x="3045" y="2532"/>
                    </a:lnTo>
                    <a:lnTo>
                      <a:pt x="3776" y="2113"/>
                    </a:lnTo>
                    <a:lnTo>
                      <a:pt x="4586" y="1717"/>
                    </a:lnTo>
                    <a:lnTo>
                      <a:pt x="5450" y="1340"/>
                    </a:lnTo>
                    <a:lnTo>
                      <a:pt x="6358" y="992"/>
                    </a:lnTo>
                    <a:lnTo>
                      <a:pt x="7329" y="672"/>
                    </a:lnTo>
                    <a:lnTo>
                      <a:pt x="8362" y="381"/>
                    </a:lnTo>
                    <a:lnTo>
                      <a:pt x="9430" y="117"/>
                    </a:lnTo>
                    <a:lnTo>
                      <a:pt x="10000" y="0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74" name="Freeform 8"/>
            <p:cNvSpPr>
              <a:spLocks/>
            </p:cNvSpPr>
            <p:nvPr/>
          </p:nvSpPr>
          <p:spPr bwMode="auto">
            <a:xfrm rot="299390">
              <a:off x="6384480" y="1958323"/>
              <a:ext cx="343304" cy="605941"/>
            </a:xfrm>
            <a:custGeom>
              <a:avLst/>
              <a:gdLst>
                <a:gd name="T0" fmla="*/ 1123 w 1123"/>
                <a:gd name="T1" fmla="*/ 0 h 2650"/>
                <a:gd name="T2" fmla="*/ 1123 w 1123"/>
                <a:gd name="T3" fmla="*/ 1680 h 2650"/>
                <a:gd name="T4" fmla="*/ 1045 w 1123"/>
                <a:gd name="T5" fmla="*/ 1719 h 2650"/>
                <a:gd name="T6" fmla="*/ 898 w 1123"/>
                <a:gd name="T7" fmla="*/ 1807 h 2650"/>
                <a:gd name="T8" fmla="*/ 760 w 1123"/>
                <a:gd name="T9" fmla="*/ 1908 h 2650"/>
                <a:gd name="T10" fmla="*/ 630 w 1123"/>
                <a:gd name="T11" fmla="*/ 2022 h 2650"/>
                <a:gd name="T12" fmla="*/ 511 w 1123"/>
                <a:gd name="T13" fmla="*/ 2144 h 2650"/>
                <a:gd name="T14" fmla="*/ 401 w 1123"/>
                <a:gd name="T15" fmla="*/ 2278 h 2650"/>
                <a:gd name="T16" fmla="*/ 303 w 1123"/>
                <a:gd name="T17" fmla="*/ 2421 h 2650"/>
                <a:gd name="T18" fmla="*/ 218 w 1123"/>
                <a:gd name="T19" fmla="*/ 2570 h 2650"/>
                <a:gd name="T20" fmla="*/ 181 w 1123"/>
                <a:gd name="T21" fmla="*/ 2650 h 2650"/>
                <a:gd name="T22" fmla="*/ 139 w 1123"/>
                <a:gd name="T23" fmla="*/ 2552 h 2650"/>
                <a:gd name="T24" fmla="*/ 72 w 1123"/>
                <a:gd name="T25" fmla="*/ 2350 h 2650"/>
                <a:gd name="T26" fmla="*/ 25 w 1123"/>
                <a:gd name="T27" fmla="*/ 2140 h 2650"/>
                <a:gd name="T28" fmla="*/ 1 w 1123"/>
                <a:gd name="T29" fmla="*/ 1919 h 2650"/>
                <a:gd name="T30" fmla="*/ 0 w 1123"/>
                <a:gd name="T31" fmla="*/ 1804 h 2650"/>
                <a:gd name="T32" fmla="*/ 0 w 1123"/>
                <a:gd name="T33" fmla="*/ 1731 h 2650"/>
                <a:gd name="T34" fmla="*/ 8 w 1123"/>
                <a:gd name="T35" fmla="*/ 1585 h 2650"/>
                <a:gd name="T36" fmla="*/ 27 w 1123"/>
                <a:gd name="T37" fmla="*/ 1444 h 2650"/>
                <a:gd name="T38" fmla="*/ 57 w 1123"/>
                <a:gd name="T39" fmla="*/ 1305 h 2650"/>
                <a:gd name="T40" fmla="*/ 96 w 1123"/>
                <a:gd name="T41" fmla="*/ 1169 h 2650"/>
                <a:gd name="T42" fmla="*/ 145 w 1123"/>
                <a:gd name="T43" fmla="*/ 1038 h 2650"/>
                <a:gd name="T44" fmla="*/ 203 w 1123"/>
                <a:gd name="T45" fmla="*/ 910 h 2650"/>
                <a:gd name="T46" fmla="*/ 269 w 1123"/>
                <a:gd name="T47" fmla="*/ 789 h 2650"/>
                <a:gd name="T48" fmla="*/ 342 w 1123"/>
                <a:gd name="T49" fmla="*/ 671 h 2650"/>
                <a:gd name="T50" fmla="*/ 424 w 1123"/>
                <a:gd name="T51" fmla="*/ 560 h 2650"/>
                <a:gd name="T52" fmla="*/ 515 w 1123"/>
                <a:gd name="T53" fmla="*/ 455 h 2650"/>
                <a:gd name="T54" fmla="*/ 612 w 1123"/>
                <a:gd name="T55" fmla="*/ 355 h 2650"/>
                <a:gd name="T56" fmla="*/ 714 w 1123"/>
                <a:gd name="T57" fmla="*/ 263 h 2650"/>
                <a:gd name="T58" fmla="*/ 823 w 1123"/>
                <a:gd name="T59" fmla="*/ 178 h 2650"/>
                <a:gd name="T60" fmla="*/ 939 w 1123"/>
                <a:gd name="T61" fmla="*/ 101 h 2650"/>
                <a:gd name="T62" fmla="*/ 1059 w 1123"/>
                <a:gd name="T63" fmla="*/ 31 h 2650"/>
                <a:gd name="T64" fmla="*/ 1123 w 1123"/>
                <a:gd name="T65" fmla="*/ 0 h 265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367"/>
                <a:gd name="connsiteY0" fmla="*/ 0 h 10000"/>
                <a:gd name="connsiteX1" fmla="*/ 12367 w 12367"/>
                <a:gd name="connsiteY1" fmla="*/ 6034 h 10000"/>
                <a:gd name="connsiteX2" fmla="*/ 9305 w 12367"/>
                <a:gd name="connsiteY2" fmla="*/ 6487 h 10000"/>
                <a:gd name="connsiteX3" fmla="*/ 7996 w 12367"/>
                <a:gd name="connsiteY3" fmla="*/ 6819 h 10000"/>
                <a:gd name="connsiteX4" fmla="*/ 6768 w 12367"/>
                <a:gd name="connsiteY4" fmla="*/ 7200 h 10000"/>
                <a:gd name="connsiteX5" fmla="*/ 5610 w 12367"/>
                <a:gd name="connsiteY5" fmla="*/ 7630 h 10000"/>
                <a:gd name="connsiteX6" fmla="*/ 4550 w 12367"/>
                <a:gd name="connsiteY6" fmla="*/ 8091 h 10000"/>
                <a:gd name="connsiteX7" fmla="*/ 3571 w 12367"/>
                <a:gd name="connsiteY7" fmla="*/ 8596 h 10000"/>
                <a:gd name="connsiteX8" fmla="*/ 2698 w 12367"/>
                <a:gd name="connsiteY8" fmla="*/ 9136 h 10000"/>
                <a:gd name="connsiteX9" fmla="*/ 1941 w 12367"/>
                <a:gd name="connsiteY9" fmla="*/ 9698 h 10000"/>
                <a:gd name="connsiteX10" fmla="*/ 1612 w 12367"/>
                <a:gd name="connsiteY10" fmla="*/ 10000 h 10000"/>
                <a:gd name="connsiteX11" fmla="*/ 1238 w 12367"/>
                <a:gd name="connsiteY11" fmla="*/ 9630 h 10000"/>
                <a:gd name="connsiteX12" fmla="*/ 641 w 12367"/>
                <a:gd name="connsiteY12" fmla="*/ 8868 h 10000"/>
                <a:gd name="connsiteX13" fmla="*/ 223 w 12367"/>
                <a:gd name="connsiteY13" fmla="*/ 8075 h 10000"/>
                <a:gd name="connsiteX14" fmla="*/ 9 w 12367"/>
                <a:gd name="connsiteY14" fmla="*/ 7242 h 10000"/>
                <a:gd name="connsiteX15" fmla="*/ 0 w 12367"/>
                <a:gd name="connsiteY15" fmla="*/ 6808 h 10000"/>
                <a:gd name="connsiteX16" fmla="*/ 0 w 12367"/>
                <a:gd name="connsiteY16" fmla="*/ 6532 h 10000"/>
                <a:gd name="connsiteX17" fmla="*/ 71 w 12367"/>
                <a:gd name="connsiteY17" fmla="*/ 5981 h 10000"/>
                <a:gd name="connsiteX18" fmla="*/ 240 w 12367"/>
                <a:gd name="connsiteY18" fmla="*/ 5449 h 10000"/>
                <a:gd name="connsiteX19" fmla="*/ 508 w 12367"/>
                <a:gd name="connsiteY19" fmla="*/ 4925 h 10000"/>
                <a:gd name="connsiteX20" fmla="*/ 855 w 12367"/>
                <a:gd name="connsiteY20" fmla="*/ 4411 h 10000"/>
                <a:gd name="connsiteX21" fmla="*/ 1291 w 12367"/>
                <a:gd name="connsiteY21" fmla="*/ 3917 h 10000"/>
                <a:gd name="connsiteX22" fmla="*/ 1808 w 12367"/>
                <a:gd name="connsiteY22" fmla="*/ 3434 h 10000"/>
                <a:gd name="connsiteX23" fmla="*/ 2395 w 12367"/>
                <a:gd name="connsiteY23" fmla="*/ 2977 h 10000"/>
                <a:gd name="connsiteX24" fmla="*/ 3045 w 12367"/>
                <a:gd name="connsiteY24" fmla="*/ 2532 h 10000"/>
                <a:gd name="connsiteX25" fmla="*/ 3776 w 12367"/>
                <a:gd name="connsiteY25" fmla="*/ 2113 h 10000"/>
                <a:gd name="connsiteX26" fmla="*/ 4586 w 12367"/>
                <a:gd name="connsiteY26" fmla="*/ 1717 h 10000"/>
                <a:gd name="connsiteX27" fmla="*/ 5450 w 12367"/>
                <a:gd name="connsiteY27" fmla="*/ 1340 h 10000"/>
                <a:gd name="connsiteX28" fmla="*/ 6358 w 12367"/>
                <a:gd name="connsiteY28" fmla="*/ 992 h 10000"/>
                <a:gd name="connsiteX29" fmla="*/ 7329 w 12367"/>
                <a:gd name="connsiteY29" fmla="*/ 672 h 10000"/>
                <a:gd name="connsiteX30" fmla="*/ 8362 w 12367"/>
                <a:gd name="connsiteY30" fmla="*/ 381 h 10000"/>
                <a:gd name="connsiteX31" fmla="*/ 9430 w 12367"/>
                <a:gd name="connsiteY31" fmla="*/ 117 h 10000"/>
                <a:gd name="connsiteX32" fmla="*/ 10000 w 12367"/>
                <a:gd name="connsiteY3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367" h="10000">
                  <a:moveTo>
                    <a:pt x="10000" y="0"/>
                  </a:moveTo>
                  <a:cubicBezTo>
                    <a:pt x="10454" y="2249"/>
                    <a:pt x="10228" y="3004"/>
                    <a:pt x="12367" y="6034"/>
                  </a:cubicBezTo>
                  <a:lnTo>
                    <a:pt x="9305" y="6487"/>
                  </a:lnTo>
                  <a:lnTo>
                    <a:pt x="7996" y="6819"/>
                  </a:lnTo>
                  <a:lnTo>
                    <a:pt x="6768" y="7200"/>
                  </a:lnTo>
                  <a:lnTo>
                    <a:pt x="5610" y="7630"/>
                  </a:lnTo>
                  <a:lnTo>
                    <a:pt x="4550" y="8091"/>
                  </a:lnTo>
                  <a:lnTo>
                    <a:pt x="3571" y="8596"/>
                  </a:lnTo>
                  <a:lnTo>
                    <a:pt x="2698" y="9136"/>
                  </a:lnTo>
                  <a:lnTo>
                    <a:pt x="1941" y="9698"/>
                  </a:lnTo>
                  <a:lnTo>
                    <a:pt x="1612" y="10000"/>
                  </a:lnTo>
                  <a:lnTo>
                    <a:pt x="1238" y="9630"/>
                  </a:lnTo>
                  <a:lnTo>
                    <a:pt x="641" y="8868"/>
                  </a:lnTo>
                  <a:lnTo>
                    <a:pt x="223" y="8075"/>
                  </a:lnTo>
                  <a:cubicBezTo>
                    <a:pt x="152" y="7797"/>
                    <a:pt x="80" y="7520"/>
                    <a:pt x="9" y="7242"/>
                  </a:cubicBezTo>
                  <a:cubicBezTo>
                    <a:pt x="6" y="7097"/>
                    <a:pt x="3" y="6953"/>
                    <a:pt x="0" y="6808"/>
                  </a:cubicBezTo>
                  <a:lnTo>
                    <a:pt x="0" y="6532"/>
                  </a:lnTo>
                  <a:cubicBezTo>
                    <a:pt x="24" y="6348"/>
                    <a:pt x="47" y="6165"/>
                    <a:pt x="71" y="5981"/>
                  </a:cubicBezTo>
                  <a:cubicBezTo>
                    <a:pt x="127" y="5804"/>
                    <a:pt x="184" y="5626"/>
                    <a:pt x="240" y="5449"/>
                  </a:cubicBezTo>
                  <a:cubicBezTo>
                    <a:pt x="329" y="5274"/>
                    <a:pt x="419" y="5100"/>
                    <a:pt x="508" y="4925"/>
                  </a:cubicBezTo>
                  <a:lnTo>
                    <a:pt x="855" y="4411"/>
                  </a:lnTo>
                  <a:lnTo>
                    <a:pt x="1291" y="3917"/>
                  </a:lnTo>
                  <a:lnTo>
                    <a:pt x="1808" y="3434"/>
                  </a:lnTo>
                  <a:lnTo>
                    <a:pt x="2395" y="2977"/>
                  </a:lnTo>
                  <a:lnTo>
                    <a:pt x="3045" y="2532"/>
                  </a:lnTo>
                  <a:lnTo>
                    <a:pt x="3776" y="2113"/>
                  </a:lnTo>
                  <a:lnTo>
                    <a:pt x="4586" y="1717"/>
                  </a:lnTo>
                  <a:lnTo>
                    <a:pt x="5450" y="1340"/>
                  </a:lnTo>
                  <a:lnTo>
                    <a:pt x="6358" y="992"/>
                  </a:lnTo>
                  <a:lnTo>
                    <a:pt x="7329" y="672"/>
                  </a:lnTo>
                  <a:lnTo>
                    <a:pt x="8362" y="381"/>
                  </a:lnTo>
                  <a:lnTo>
                    <a:pt x="9430" y="117"/>
                  </a:lnTo>
                  <a:lnTo>
                    <a:pt x="10000" y="0"/>
                  </a:lnTo>
                  <a:close/>
                </a:path>
              </a:pathLst>
            </a:custGeom>
            <a:noFill/>
            <a:ln w="349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1416107" y="61341"/>
            <a:ext cx="482618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목차</a:t>
            </a:r>
            <a:endParaRPr kumimoji="0" lang="en-US" altLang="ko-KR" sz="2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3" name="그룹 122"/>
          <p:cNvGrpSpPr/>
          <p:nvPr/>
        </p:nvGrpSpPr>
        <p:grpSpPr>
          <a:xfrm flipH="1">
            <a:off x="0" y="0"/>
            <a:ext cx="1047750" cy="971656"/>
            <a:chOff x="10556571" y="-8775"/>
            <a:chExt cx="1635429" cy="1516654"/>
          </a:xfrm>
        </p:grpSpPr>
        <p:sp>
          <p:nvSpPr>
            <p:cNvPr id="117" name="자유형 116"/>
            <p:cNvSpPr/>
            <p:nvPr/>
          </p:nvSpPr>
          <p:spPr>
            <a:xfrm>
              <a:off x="10556571" y="-8775"/>
              <a:ext cx="1635429" cy="1516654"/>
            </a:xfrm>
            <a:custGeom>
              <a:avLst/>
              <a:gdLst>
                <a:gd name="connsiteX0" fmla="*/ 0 w 1635429"/>
                <a:gd name="connsiteY0" fmla="*/ 0 h 1516654"/>
                <a:gd name="connsiteX1" fmla="*/ 1635429 w 1635429"/>
                <a:gd name="connsiteY1" fmla="*/ 0 h 1516654"/>
                <a:gd name="connsiteX2" fmla="*/ 1635429 w 1635429"/>
                <a:gd name="connsiteY2" fmla="*/ 1510657 h 1516654"/>
                <a:gd name="connsiteX3" fmla="*/ 1516654 w 1635429"/>
                <a:gd name="connsiteY3" fmla="*/ 1516654 h 1516654"/>
                <a:gd name="connsiteX4" fmla="*/ 0 w 1635429"/>
                <a:gd name="connsiteY4" fmla="*/ 0 h 1516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429" h="1516654">
                  <a:moveTo>
                    <a:pt x="0" y="0"/>
                  </a:moveTo>
                  <a:lnTo>
                    <a:pt x="1635429" y="0"/>
                  </a:lnTo>
                  <a:lnTo>
                    <a:pt x="1635429" y="1510657"/>
                  </a:lnTo>
                  <a:lnTo>
                    <a:pt x="1516654" y="1516654"/>
                  </a:lnTo>
                  <a:cubicBezTo>
                    <a:pt x="679029" y="1516654"/>
                    <a:pt x="0" y="837625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57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" name="타원 117"/>
            <p:cNvSpPr/>
            <p:nvPr/>
          </p:nvSpPr>
          <p:spPr>
            <a:xfrm>
              <a:off x="11151274" y="211672"/>
              <a:ext cx="775283" cy="775283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3600" b="1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0</a:t>
              </a:r>
              <a:endPara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endParaRPr>
            </a:p>
          </p:txBody>
        </p:sp>
        <p:sp>
          <p:nvSpPr>
            <p:cNvPr id="122" name="타원 121"/>
            <p:cNvSpPr/>
            <p:nvPr/>
          </p:nvSpPr>
          <p:spPr>
            <a:xfrm>
              <a:off x="11956291" y="1002671"/>
              <a:ext cx="88884" cy="88884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0" y="5552914"/>
            <a:ext cx="1567157" cy="1305085"/>
            <a:chOff x="0" y="5552914"/>
            <a:chExt cx="1567157" cy="1305085"/>
          </a:xfrm>
        </p:grpSpPr>
        <p:sp>
          <p:nvSpPr>
            <p:cNvPr id="49" name="자유형 48"/>
            <p:cNvSpPr/>
            <p:nvPr/>
          </p:nvSpPr>
          <p:spPr>
            <a:xfrm>
              <a:off x="0" y="6281608"/>
              <a:ext cx="1567157" cy="576391"/>
            </a:xfrm>
            <a:custGeom>
              <a:avLst/>
              <a:gdLst>
                <a:gd name="connsiteX0" fmla="*/ 0 w 5419348"/>
                <a:gd name="connsiteY0" fmla="*/ 0 h 1993204"/>
                <a:gd name="connsiteX1" fmla="*/ 132000 w 5419348"/>
                <a:gd name="connsiteY1" fmla="*/ 108909 h 1993204"/>
                <a:gd name="connsiteX2" fmla="*/ 195701 w 5419348"/>
                <a:gd name="connsiteY2" fmla="*/ 186117 h 1993204"/>
                <a:gd name="connsiteX3" fmla="*/ 215309 w 5419348"/>
                <a:gd name="connsiteY3" fmla="*/ 181075 h 1993204"/>
                <a:gd name="connsiteX4" fmla="*/ 478283 w 5419348"/>
                <a:gd name="connsiteY4" fmla="*/ 154565 h 1993204"/>
                <a:gd name="connsiteX5" fmla="*/ 1783136 w 5419348"/>
                <a:gd name="connsiteY5" fmla="*/ 1459418 h 1993204"/>
                <a:gd name="connsiteX6" fmla="*/ 1782838 w 5419348"/>
                <a:gd name="connsiteY6" fmla="*/ 1465311 h 1993204"/>
                <a:gd name="connsiteX7" fmla="*/ 1841294 w 5419348"/>
                <a:gd name="connsiteY7" fmla="*/ 1459418 h 1993204"/>
                <a:gd name="connsiteX8" fmla="*/ 1979853 w 5419348"/>
                <a:gd name="connsiteY8" fmla="*/ 1473386 h 1993204"/>
                <a:gd name="connsiteX9" fmla="*/ 2057491 w 5419348"/>
                <a:gd name="connsiteY9" fmla="*/ 1497486 h 1993204"/>
                <a:gd name="connsiteX10" fmla="*/ 2084969 w 5419348"/>
                <a:gd name="connsiteY10" fmla="*/ 1464183 h 1993204"/>
                <a:gd name="connsiteX11" fmla="*/ 2673248 w 5419348"/>
                <a:gd name="connsiteY11" fmla="*/ 1220509 h 1993204"/>
                <a:gd name="connsiteX12" fmla="*/ 2997082 w 5419348"/>
                <a:gd name="connsiteY12" fmla="*/ 1285888 h 1993204"/>
                <a:gd name="connsiteX13" fmla="*/ 3012183 w 5419348"/>
                <a:gd name="connsiteY13" fmla="*/ 1294085 h 1993204"/>
                <a:gd name="connsiteX14" fmla="*/ 3073615 w 5419348"/>
                <a:gd name="connsiteY14" fmla="*/ 1180910 h 1993204"/>
                <a:gd name="connsiteX15" fmla="*/ 3763483 w 5419348"/>
                <a:gd name="connsiteY15" fmla="*/ 814109 h 1993204"/>
                <a:gd name="connsiteX16" fmla="*/ 4530059 w 5419348"/>
                <a:gd name="connsiteY16" fmla="*/ 1322229 h 1993204"/>
                <a:gd name="connsiteX17" fmla="*/ 4536079 w 5419348"/>
                <a:gd name="connsiteY17" fmla="*/ 1341624 h 1993204"/>
                <a:gd name="connsiteX18" fmla="*/ 4610807 w 5419348"/>
                <a:gd name="connsiteY18" fmla="*/ 1364820 h 1993204"/>
                <a:gd name="connsiteX19" fmla="*/ 4969644 w 5419348"/>
                <a:gd name="connsiteY19" fmla="*/ 1760601 h 1993204"/>
                <a:gd name="connsiteX20" fmla="*/ 4973148 w 5419348"/>
                <a:gd name="connsiteY20" fmla="*/ 1783770 h 1993204"/>
                <a:gd name="connsiteX21" fmla="*/ 4998157 w 5419348"/>
                <a:gd name="connsiteY21" fmla="*/ 1781248 h 1993204"/>
                <a:gd name="connsiteX22" fmla="*/ 5372351 w 5419348"/>
                <a:gd name="connsiteY22" fmla="*/ 1936245 h 1993204"/>
                <a:gd name="connsiteX23" fmla="*/ 5419348 w 5419348"/>
                <a:gd name="connsiteY23" fmla="*/ 1993204 h 1993204"/>
                <a:gd name="connsiteX24" fmla="*/ 0 w 5419348"/>
                <a:gd name="connsiteY24" fmla="*/ 1993204 h 1993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19348" h="1993204">
                  <a:moveTo>
                    <a:pt x="0" y="0"/>
                  </a:moveTo>
                  <a:lnTo>
                    <a:pt x="132000" y="108909"/>
                  </a:lnTo>
                  <a:lnTo>
                    <a:pt x="195701" y="186117"/>
                  </a:lnTo>
                  <a:lnTo>
                    <a:pt x="215309" y="181075"/>
                  </a:lnTo>
                  <a:cubicBezTo>
                    <a:pt x="300252" y="163693"/>
                    <a:pt x="388201" y="154565"/>
                    <a:pt x="478283" y="154565"/>
                  </a:cubicBezTo>
                  <a:cubicBezTo>
                    <a:pt x="1198933" y="154565"/>
                    <a:pt x="1783136" y="738768"/>
                    <a:pt x="1783136" y="1459418"/>
                  </a:cubicBezTo>
                  <a:lnTo>
                    <a:pt x="1782838" y="1465311"/>
                  </a:lnTo>
                  <a:lnTo>
                    <a:pt x="1841294" y="1459418"/>
                  </a:lnTo>
                  <a:cubicBezTo>
                    <a:pt x="1888759" y="1459418"/>
                    <a:pt x="1935097" y="1464228"/>
                    <a:pt x="1979853" y="1473386"/>
                  </a:cubicBezTo>
                  <a:lnTo>
                    <a:pt x="2057491" y="1497486"/>
                  </a:lnTo>
                  <a:lnTo>
                    <a:pt x="2084969" y="1464183"/>
                  </a:lnTo>
                  <a:cubicBezTo>
                    <a:pt x="2235522" y="1313629"/>
                    <a:pt x="2443510" y="1220509"/>
                    <a:pt x="2673248" y="1220509"/>
                  </a:cubicBezTo>
                  <a:cubicBezTo>
                    <a:pt x="2788117" y="1220509"/>
                    <a:pt x="2897549" y="1243789"/>
                    <a:pt x="2997082" y="1285888"/>
                  </a:cubicBezTo>
                  <a:lnTo>
                    <a:pt x="3012183" y="1294085"/>
                  </a:lnTo>
                  <a:lnTo>
                    <a:pt x="3073615" y="1180910"/>
                  </a:lnTo>
                  <a:cubicBezTo>
                    <a:pt x="3223121" y="959609"/>
                    <a:pt x="3476311" y="814109"/>
                    <a:pt x="3763483" y="814109"/>
                  </a:cubicBezTo>
                  <a:cubicBezTo>
                    <a:pt x="4108090" y="814109"/>
                    <a:pt x="4403762" y="1023628"/>
                    <a:pt x="4530059" y="1322229"/>
                  </a:cubicBezTo>
                  <a:lnTo>
                    <a:pt x="4536079" y="1341624"/>
                  </a:lnTo>
                  <a:lnTo>
                    <a:pt x="4610807" y="1364820"/>
                  </a:lnTo>
                  <a:cubicBezTo>
                    <a:pt x="4781528" y="1437030"/>
                    <a:pt x="4914053" y="1581868"/>
                    <a:pt x="4969644" y="1760601"/>
                  </a:cubicBezTo>
                  <a:lnTo>
                    <a:pt x="4973148" y="1783770"/>
                  </a:lnTo>
                  <a:lnTo>
                    <a:pt x="4998157" y="1781248"/>
                  </a:lnTo>
                  <a:cubicBezTo>
                    <a:pt x="5144288" y="1781248"/>
                    <a:pt x="5276586" y="1840480"/>
                    <a:pt x="5372351" y="1936245"/>
                  </a:cubicBezTo>
                  <a:lnTo>
                    <a:pt x="5419348" y="1993204"/>
                  </a:lnTo>
                  <a:lnTo>
                    <a:pt x="0" y="199320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 rot="1071966" flipH="1">
              <a:off x="795156" y="5552914"/>
              <a:ext cx="266143" cy="890588"/>
            </a:xfrm>
            <a:custGeom>
              <a:avLst/>
              <a:gdLst>
                <a:gd name="T0" fmla="*/ 467 w 925"/>
                <a:gd name="T1" fmla="*/ 0 h 3103"/>
                <a:gd name="T2" fmla="*/ 432 w 925"/>
                <a:gd name="T3" fmla="*/ 28 h 3103"/>
                <a:gd name="T4" fmla="*/ 358 w 925"/>
                <a:gd name="T5" fmla="*/ 114 h 3103"/>
                <a:gd name="T6" fmla="*/ 283 w 925"/>
                <a:gd name="T7" fmla="*/ 231 h 3103"/>
                <a:gd name="T8" fmla="*/ 209 w 925"/>
                <a:gd name="T9" fmla="*/ 376 h 3103"/>
                <a:gd name="T10" fmla="*/ 142 w 925"/>
                <a:gd name="T11" fmla="*/ 546 h 3103"/>
                <a:gd name="T12" fmla="*/ 84 w 925"/>
                <a:gd name="T13" fmla="*/ 738 h 3103"/>
                <a:gd name="T14" fmla="*/ 38 w 925"/>
                <a:gd name="T15" fmla="*/ 946 h 3103"/>
                <a:gd name="T16" fmla="*/ 9 w 925"/>
                <a:gd name="T17" fmla="*/ 1168 h 3103"/>
                <a:gd name="T18" fmla="*/ 0 w 925"/>
                <a:gd name="T19" fmla="*/ 1400 h 3103"/>
                <a:gd name="T20" fmla="*/ 15 w 925"/>
                <a:gd name="T21" fmla="*/ 1639 h 3103"/>
                <a:gd name="T22" fmla="*/ 44 w 925"/>
                <a:gd name="T23" fmla="*/ 1820 h 3103"/>
                <a:gd name="T24" fmla="*/ 72 w 925"/>
                <a:gd name="T25" fmla="*/ 1941 h 3103"/>
                <a:gd name="T26" fmla="*/ 108 w 925"/>
                <a:gd name="T27" fmla="*/ 2062 h 3103"/>
                <a:gd name="T28" fmla="*/ 152 w 925"/>
                <a:gd name="T29" fmla="*/ 2182 h 3103"/>
                <a:gd name="T30" fmla="*/ 205 w 925"/>
                <a:gd name="T31" fmla="*/ 2301 h 3103"/>
                <a:gd name="T32" fmla="*/ 267 w 925"/>
                <a:gd name="T33" fmla="*/ 2418 h 3103"/>
                <a:gd name="T34" fmla="*/ 339 w 925"/>
                <a:gd name="T35" fmla="*/ 2532 h 3103"/>
                <a:gd name="T36" fmla="*/ 421 w 925"/>
                <a:gd name="T37" fmla="*/ 2644 h 3103"/>
                <a:gd name="T38" fmla="*/ 513 w 925"/>
                <a:gd name="T39" fmla="*/ 2753 h 3103"/>
                <a:gd name="T40" fmla="*/ 615 w 925"/>
                <a:gd name="T41" fmla="*/ 2859 h 3103"/>
                <a:gd name="T42" fmla="*/ 730 w 925"/>
                <a:gd name="T43" fmla="*/ 2959 h 3103"/>
                <a:gd name="T44" fmla="*/ 857 w 925"/>
                <a:gd name="T45" fmla="*/ 3057 h 3103"/>
                <a:gd name="T46" fmla="*/ 925 w 925"/>
                <a:gd name="T47" fmla="*/ 3103 h 3103"/>
                <a:gd name="T48" fmla="*/ 916 w 925"/>
                <a:gd name="T49" fmla="*/ 3093 h 3103"/>
                <a:gd name="T50" fmla="*/ 830 w 925"/>
                <a:gd name="T51" fmla="*/ 2978 h 3103"/>
                <a:gd name="T52" fmla="*/ 730 w 925"/>
                <a:gd name="T53" fmla="*/ 2823 h 3103"/>
                <a:gd name="T54" fmla="*/ 660 w 925"/>
                <a:gd name="T55" fmla="*/ 2694 h 3103"/>
                <a:gd name="T56" fmla="*/ 588 w 925"/>
                <a:gd name="T57" fmla="*/ 2545 h 3103"/>
                <a:gd name="T58" fmla="*/ 523 w 925"/>
                <a:gd name="T59" fmla="*/ 2379 h 3103"/>
                <a:gd name="T60" fmla="*/ 467 w 925"/>
                <a:gd name="T61" fmla="*/ 2196 h 3103"/>
                <a:gd name="T62" fmla="*/ 427 w 925"/>
                <a:gd name="T63" fmla="*/ 2000 h 3103"/>
                <a:gd name="T64" fmla="*/ 405 w 925"/>
                <a:gd name="T65" fmla="*/ 1793 h 3103"/>
                <a:gd name="T66" fmla="*/ 405 w 925"/>
                <a:gd name="T67" fmla="*/ 1630 h 3103"/>
                <a:gd name="T68" fmla="*/ 415 w 925"/>
                <a:gd name="T69" fmla="*/ 1520 h 3103"/>
                <a:gd name="T70" fmla="*/ 431 w 925"/>
                <a:gd name="T71" fmla="*/ 1407 h 3103"/>
                <a:gd name="T72" fmla="*/ 455 w 925"/>
                <a:gd name="T73" fmla="*/ 1293 h 3103"/>
                <a:gd name="T74" fmla="*/ 490 w 925"/>
                <a:gd name="T75" fmla="*/ 1177 h 3103"/>
                <a:gd name="T76" fmla="*/ 533 w 925"/>
                <a:gd name="T77" fmla="*/ 1060 h 3103"/>
                <a:gd name="T78" fmla="*/ 586 w 925"/>
                <a:gd name="T79" fmla="*/ 944 h 3103"/>
                <a:gd name="T80" fmla="*/ 650 w 925"/>
                <a:gd name="T81" fmla="*/ 825 h 3103"/>
                <a:gd name="T82" fmla="*/ 725 w 925"/>
                <a:gd name="T83" fmla="*/ 707 h 3103"/>
                <a:gd name="T84" fmla="*/ 813 w 925"/>
                <a:gd name="T85" fmla="*/ 589 h 3103"/>
                <a:gd name="T86" fmla="*/ 861 w 925"/>
                <a:gd name="T87" fmla="*/ 530 h 3103"/>
                <a:gd name="T88" fmla="*/ 787 w 925"/>
                <a:gd name="T89" fmla="*/ 568 h 3103"/>
                <a:gd name="T90" fmla="*/ 658 w 925"/>
                <a:gd name="T91" fmla="*/ 628 h 3103"/>
                <a:gd name="T92" fmla="*/ 597 w 925"/>
                <a:gd name="T93" fmla="*/ 644 h 3103"/>
                <a:gd name="T94" fmla="*/ 559 w 925"/>
                <a:gd name="T95" fmla="*/ 644 h 3103"/>
                <a:gd name="T96" fmla="*/ 523 w 925"/>
                <a:gd name="T97" fmla="*/ 633 h 3103"/>
                <a:gd name="T98" fmla="*/ 493 w 925"/>
                <a:gd name="T99" fmla="*/ 610 h 3103"/>
                <a:gd name="T100" fmla="*/ 468 w 925"/>
                <a:gd name="T101" fmla="*/ 572 h 3103"/>
                <a:gd name="T102" fmla="*/ 450 w 925"/>
                <a:gd name="T103" fmla="*/ 517 h 3103"/>
                <a:gd name="T104" fmla="*/ 438 w 925"/>
                <a:gd name="T105" fmla="*/ 442 h 3103"/>
                <a:gd name="T106" fmla="*/ 434 w 925"/>
                <a:gd name="T107" fmla="*/ 347 h 3103"/>
                <a:gd name="T108" fmla="*/ 440 w 925"/>
                <a:gd name="T109" fmla="*/ 228 h 3103"/>
                <a:gd name="T110" fmla="*/ 455 w 925"/>
                <a:gd name="T111" fmla="*/ 84 h 3103"/>
                <a:gd name="T112" fmla="*/ 467 w 925"/>
                <a:gd name="T113" fmla="*/ 0 h 3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5" h="3103">
                  <a:moveTo>
                    <a:pt x="467" y="0"/>
                  </a:moveTo>
                  <a:lnTo>
                    <a:pt x="432" y="28"/>
                  </a:lnTo>
                  <a:lnTo>
                    <a:pt x="358" y="114"/>
                  </a:lnTo>
                  <a:lnTo>
                    <a:pt x="283" y="231"/>
                  </a:lnTo>
                  <a:lnTo>
                    <a:pt x="209" y="376"/>
                  </a:lnTo>
                  <a:lnTo>
                    <a:pt x="142" y="546"/>
                  </a:lnTo>
                  <a:lnTo>
                    <a:pt x="84" y="738"/>
                  </a:lnTo>
                  <a:lnTo>
                    <a:pt x="38" y="946"/>
                  </a:lnTo>
                  <a:lnTo>
                    <a:pt x="9" y="1168"/>
                  </a:lnTo>
                  <a:lnTo>
                    <a:pt x="0" y="1400"/>
                  </a:lnTo>
                  <a:lnTo>
                    <a:pt x="15" y="1639"/>
                  </a:lnTo>
                  <a:lnTo>
                    <a:pt x="44" y="1820"/>
                  </a:lnTo>
                  <a:lnTo>
                    <a:pt x="72" y="1941"/>
                  </a:lnTo>
                  <a:lnTo>
                    <a:pt x="108" y="2062"/>
                  </a:lnTo>
                  <a:lnTo>
                    <a:pt x="152" y="2182"/>
                  </a:lnTo>
                  <a:lnTo>
                    <a:pt x="205" y="2301"/>
                  </a:lnTo>
                  <a:lnTo>
                    <a:pt x="267" y="2418"/>
                  </a:lnTo>
                  <a:lnTo>
                    <a:pt x="339" y="2532"/>
                  </a:lnTo>
                  <a:lnTo>
                    <a:pt x="421" y="2644"/>
                  </a:lnTo>
                  <a:lnTo>
                    <a:pt x="513" y="2753"/>
                  </a:lnTo>
                  <a:lnTo>
                    <a:pt x="615" y="2859"/>
                  </a:lnTo>
                  <a:lnTo>
                    <a:pt x="730" y="2959"/>
                  </a:lnTo>
                  <a:lnTo>
                    <a:pt x="857" y="3057"/>
                  </a:lnTo>
                  <a:lnTo>
                    <a:pt x="925" y="3103"/>
                  </a:lnTo>
                  <a:lnTo>
                    <a:pt x="916" y="3093"/>
                  </a:lnTo>
                  <a:lnTo>
                    <a:pt x="830" y="2978"/>
                  </a:lnTo>
                  <a:lnTo>
                    <a:pt x="730" y="2823"/>
                  </a:lnTo>
                  <a:lnTo>
                    <a:pt x="660" y="2694"/>
                  </a:lnTo>
                  <a:lnTo>
                    <a:pt x="588" y="2545"/>
                  </a:lnTo>
                  <a:lnTo>
                    <a:pt x="523" y="2379"/>
                  </a:lnTo>
                  <a:lnTo>
                    <a:pt x="467" y="2196"/>
                  </a:lnTo>
                  <a:lnTo>
                    <a:pt x="427" y="2000"/>
                  </a:lnTo>
                  <a:lnTo>
                    <a:pt x="405" y="1793"/>
                  </a:lnTo>
                  <a:lnTo>
                    <a:pt x="405" y="1630"/>
                  </a:lnTo>
                  <a:lnTo>
                    <a:pt x="415" y="1520"/>
                  </a:lnTo>
                  <a:lnTo>
                    <a:pt x="431" y="1407"/>
                  </a:lnTo>
                  <a:lnTo>
                    <a:pt x="455" y="1293"/>
                  </a:lnTo>
                  <a:lnTo>
                    <a:pt x="490" y="1177"/>
                  </a:lnTo>
                  <a:lnTo>
                    <a:pt x="533" y="1060"/>
                  </a:lnTo>
                  <a:lnTo>
                    <a:pt x="586" y="944"/>
                  </a:lnTo>
                  <a:lnTo>
                    <a:pt x="650" y="825"/>
                  </a:lnTo>
                  <a:lnTo>
                    <a:pt x="725" y="707"/>
                  </a:lnTo>
                  <a:lnTo>
                    <a:pt x="813" y="589"/>
                  </a:lnTo>
                  <a:lnTo>
                    <a:pt x="861" y="530"/>
                  </a:lnTo>
                  <a:lnTo>
                    <a:pt x="787" y="568"/>
                  </a:lnTo>
                  <a:lnTo>
                    <a:pt x="658" y="628"/>
                  </a:lnTo>
                  <a:lnTo>
                    <a:pt x="597" y="644"/>
                  </a:lnTo>
                  <a:lnTo>
                    <a:pt x="559" y="644"/>
                  </a:lnTo>
                  <a:lnTo>
                    <a:pt x="523" y="633"/>
                  </a:lnTo>
                  <a:lnTo>
                    <a:pt x="493" y="610"/>
                  </a:lnTo>
                  <a:lnTo>
                    <a:pt x="468" y="572"/>
                  </a:lnTo>
                  <a:lnTo>
                    <a:pt x="450" y="517"/>
                  </a:lnTo>
                  <a:lnTo>
                    <a:pt x="438" y="442"/>
                  </a:lnTo>
                  <a:lnTo>
                    <a:pt x="434" y="347"/>
                  </a:lnTo>
                  <a:lnTo>
                    <a:pt x="440" y="228"/>
                  </a:lnTo>
                  <a:lnTo>
                    <a:pt x="455" y="84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 rot="1071966" flipH="1">
              <a:off x="992357" y="6296278"/>
              <a:ext cx="124028" cy="123166"/>
            </a:xfrm>
            <a:custGeom>
              <a:avLst/>
              <a:gdLst>
                <a:gd name="T0" fmla="*/ 216 w 430"/>
                <a:gd name="T1" fmla="*/ 0 h 430"/>
                <a:gd name="T2" fmla="*/ 237 w 430"/>
                <a:gd name="T3" fmla="*/ 0 h 430"/>
                <a:gd name="T4" fmla="*/ 279 w 430"/>
                <a:gd name="T5" fmla="*/ 8 h 430"/>
                <a:gd name="T6" fmla="*/ 318 w 430"/>
                <a:gd name="T7" fmla="*/ 25 h 430"/>
                <a:gd name="T8" fmla="*/ 352 w 430"/>
                <a:gd name="T9" fmla="*/ 48 h 430"/>
                <a:gd name="T10" fmla="*/ 381 w 430"/>
                <a:gd name="T11" fmla="*/ 77 h 430"/>
                <a:gd name="T12" fmla="*/ 404 w 430"/>
                <a:gd name="T13" fmla="*/ 112 h 430"/>
                <a:gd name="T14" fmla="*/ 422 w 430"/>
                <a:gd name="T15" fmla="*/ 151 h 430"/>
                <a:gd name="T16" fmla="*/ 430 w 430"/>
                <a:gd name="T17" fmla="*/ 192 h 430"/>
                <a:gd name="T18" fmla="*/ 430 w 430"/>
                <a:gd name="T19" fmla="*/ 214 h 430"/>
                <a:gd name="T20" fmla="*/ 430 w 430"/>
                <a:gd name="T21" fmla="*/ 237 h 430"/>
                <a:gd name="T22" fmla="*/ 422 w 430"/>
                <a:gd name="T23" fmla="*/ 279 h 430"/>
                <a:gd name="T24" fmla="*/ 404 w 430"/>
                <a:gd name="T25" fmla="*/ 318 h 430"/>
                <a:gd name="T26" fmla="*/ 381 w 430"/>
                <a:gd name="T27" fmla="*/ 351 h 430"/>
                <a:gd name="T28" fmla="*/ 352 w 430"/>
                <a:gd name="T29" fmla="*/ 381 h 430"/>
                <a:gd name="T30" fmla="*/ 318 w 430"/>
                <a:gd name="T31" fmla="*/ 404 h 430"/>
                <a:gd name="T32" fmla="*/ 279 w 430"/>
                <a:gd name="T33" fmla="*/ 420 h 430"/>
                <a:gd name="T34" fmla="*/ 237 w 430"/>
                <a:gd name="T35" fmla="*/ 429 h 430"/>
                <a:gd name="T36" fmla="*/ 216 w 430"/>
                <a:gd name="T37" fmla="*/ 430 h 430"/>
                <a:gd name="T38" fmla="*/ 193 w 430"/>
                <a:gd name="T39" fmla="*/ 429 h 430"/>
                <a:gd name="T40" fmla="*/ 151 w 430"/>
                <a:gd name="T41" fmla="*/ 420 h 430"/>
                <a:gd name="T42" fmla="*/ 112 w 430"/>
                <a:gd name="T43" fmla="*/ 404 h 430"/>
                <a:gd name="T44" fmla="*/ 79 w 430"/>
                <a:gd name="T45" fmla="*/ 381 h 430"/>
                <a:gd name="T46" fmla="*/ 49 w 430"/>
                <a:gd name="T47" fmla="*/ 351 h 430"/>
                <a:gd name="T48" fmla="*/ 26 w 430"/>
                <a:gd name="T49" fmla="*/ 318 h 430"/>
                <a:gd name="T50" fmla="*/ 10 w 430"/>
                <a:gd name="T51" fmla="*/ 279 h 430"/>
                <a:gd name="T52" fmla="*/ 1 w 430"/>
                <a:gd name="T53" fmla="*/ 237 h 430"/>
                <a:gd name="T54" fmla="*/ 0 w 430"/>
                <a:gd name="T55" fmla="*/ 214 h 430"/>
                <a:gd name="T56" fmla="*/ 1 w 430"/>
                <a:gd name="T57" fmla="*/ 192 h 430"/>
                <a:gd name="T58" fmla="*/ 10 w 430"/>
                <a:gd name="T59" fmla="*/ 151 h 430"/>
                <a:gd name="T60" fmla="*/ 26 w 430"/>
                <a:gd name="T61" fmla="*/ 112 h 430"/>
                <a:gd name="T62" fmla="*/ 49 w 430"/>
                <a:gd name="T63" fmla="*/ 77 h 430"/>
                <a:gd name="T64" fmla="*/ 79 w 430"/>
                <a:gd name="T65" fmla="*/ 48 h 430"/>
                <a:gd name="T66" fmla="*/ 112 w 430"/>
                <a:gd name="T67" fmla="*/ 25 h 430"/>
                <a:gd name="T68" fmla="*/ 151 w 430"/>
                <a:gd name="T69" fmla="*/ 8 h 430"/>
                <a:gd name="T70" fmla="*/ 193 w 430"/>
                <a:gd name="T71" fmla="*/ 0 h 430"/>
                <a:gd name="T72" fmla="*/ 216 w 430"/>
                <a:gd name="T73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0" h="430">
                  <a:moveTo>
                    <a:pt x="216" y="0"/>
                  </a:moveTo>
                  <a:lnTo>
                    <a:pt x="237" y="0"/>
                  </a:lnTo>
                  <a:lnTo>
                    <a:pt x="279" y="8"/>
                  </a:lnTo>
                  <a:lnTo>
                    <a:pt x="318" y="25"/>
                  </a:lnTo>
                  <a:lnTo>
                    <a:pt x="352" y="48"/>
                  </a:lnTo>
                  <a:lnTo>
                    <a:pt x="381" y="77"/>
                  </a:lnTo>
                  <a:lnTo>
                    <a:pt x="404" y="112"/>
                  </a:lnTo>
                  <a:lnTo>
                    <a:pt x="422" y="151"/>
                  </a:lnTo>
                  <a:lnTo>
                    <a:pt x="430" y="192"/>
                  </a:lnTo>
                  <a:lnTo>
                    <a:pt x="430" y="214"/>
                  </a:lnTo>
                  <a:lnTo>
                    <a:pt x="430" y="237"/>
                  </a:lnTo>
                  <a:lnTo>
                    <a:pt x="422" y="279"/>
                  </a:lnTo>
                  <a:lnTo>
                    <a:pt x="404" y="318"/>
                  </a:lnTo>
                  <a:lnTo>
                    <a:pt x="381" y="351"/>
                  </a:lnTo>
                  <a:lnTo>
                    <a:pt x="352" y="381"/>
                  </a:lnTo>
                  <a:lnTo>
                    <a:pt x="318" y="404"/>
                  </a:lnTo>
                  <a:lnTo>
                    <a:pt x="279" y="420"/>
                  </a:lnTo>
                  <a:lnTo>
                    <a:pt x="237" y="429"/>
                  </a:lnTo>
                  <a:lnTo>
                    <a:pt x="216" y="430"/>
                  </a:lnTo>
                  <a:lnTo>
                    <a:pt x="193" y="429"/>
                  </a:lnTo>
                  <a:lnTo>
                    <a:pt x="151" y="420"/>
                  </a:lnTo>
                  <a:lnTo>
                    <a:pt x="112" y="404"/>
                  </a:lnTo>
                  <a:lnTo>
                    <a:pt x="79" y="381"/>
                  </a:lnTo>
                  <a:lnTo>
                    <a:pt x="49" y="351"/>
                  </a:lnTo>
                  <a:lnTo>
                    <a:pt x="26" y="318"/>
                  </a:lnTo>
                  <a:lnTo>
                    <a:pt x="10" y="279"/>
                  </a:lnTo>
                  <a:lnTo>
                    <a:pt x="1" y="237"/>
                  </a:lnTo>
                  <a:lnTo>
                    <a:pt x="0" y="214"/>
                  </a:lnTo>
                  <a:lnTo>
                    <a:pt x="1" y="192"/>
                  </a:lnTo>
                  <a:lnTo>
                    <a:pt x="10" y="151"/>
                  </a:lnTo>
                  <a:lnTo>
                    <a:pt x="26" y="112"/>
                  </a:lnTo>
                  <a:lnTo>
                    <a:pt x="49" y="77"/>
                  </a:lnTo>
                  <a:lnTo>
                    <a:pt x="79" y="48"/>
                  </a:lnTo>
                  <a:lnTo>
                    <a:pt x="112" y="25"/>
                  </a:lnTo>
                  <a:lnTo>
                    <a:pt x="151" y="8"/>
                  </a:lnTo>
                  <a:lnTo>
                    <a:pt x="193" y="0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 rot="1071966" flipH="1">
              <a:off x="802989" y="6141670"/>
              <a:ext cx="39620" cy="38758"/>
            </a:xfrm>
            <a:custGeom>
              <a:avLst/>
              <a:gdLst>
                <a:gd name="T0" fmla="*/ 69 w 137"/>
                <a:gd name="T1" fmla="*/ 0 h 137"/>
                <a:gd name="T2" fmla="*/ 84 w 137"/>
                <a:gd name="T3" fmla="*/ 0 h 137"/>
                <a:gd name="T4" fmla="*/ 108 w 137"/>
                <a:gd name="T5" fmla="*/ 10 h 137"/>
                <a:gd name="T6" fmla="*/ 127 w 137"/>
                <a:gd name="T7" fmla="*/ 29 h 137"/>
                <a:gd name="T8" fmla="*/ 137 w 137"/>
                <a:gd name="T9" fmla="*/ 53 h 137"/>
                <a:gd name="T10" fmla="*/ 137 w 137"/>
                <a:gd name="T11" fmla="*/ 67 h 137"/>
                <a:gd name="T12" fmla="*/ 137 w 137"/>
                <a:gd name="T13" fmla="*/ 82 h 137"/>
                <a:gd name="T14" fmla="*/ 127 w 137"/>
                <a:gd name="T15" fmla="*/ 106 h 137"/>
                <a:gd name="T16" fmla="*/ 108 w 137"/>
                <a:gd name="T17" fmla="*/ 125 h 137"/>
                <a:gd name="T18" fmla="*/ 84 w 137"/>
                <a:gd name="T19" fmla="*/ 135 h 137"/>
                <a:gd name="T20" fmla="*/ 69 w 137"/>
                <a:gd name="T21" fmla="*/ 137 h 137"/>
                <a:gd name="T22" fmla="*/ 55 w 137"/>
                <a:gd name="T23" fmla="*/ 135 h 137"/>
                <a:gd name="T24" fmla="*/ 30 w 137"/>
                <a:gd name="T25" fmla="*/ 125 h 137"/>
                <a:gd name="T26" fmla="*/ 12 w 137"/>
                <a:gd name="T27" fmla="*/ 106 h 137"/>
                <a:gd name="T28" fmla="*/ 2 w 137"/>
                <a:gd name="T29" fmla="*/ 82 h 137"/>
                <a:gd name="T30" fmla="*/ 0 w 137"/>
                <a:gd name="T31" fmla="*/ 67 h 137"/>
                <a:gd name="T32" fmla="*/ 2 w 137"/>
                <a:gd name="T33" fmla="*/ 53 h 137"/>
                <a:gd name="T34" fmla="*/ 12 w 137"/>
                <a:gd name="T35" fmla="*/ 29 h 137"/>
                <a:gd name="T36" fmla="*/ 30 w 137"/>
                <a:gd name="T37" fmla="*/ 10 h 137"/>
                <a:gd name="T38" fmla="*/ 55 w 137"/>
                <a:gd name="T39" fmla="*/ 0 h 137"/>
                <a:gd name="T40" fmla="*/ 69 w 137"/>
                <a:gd name="T41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7" h="137">
                  <a:moveTo>
                    <a:pt x="69" y="0"/>
                  </a:moveTo>
                  <a:lnTo>
                    <a:pt x="84" y="0"/>
                  </a:lnTo>
                  <a:lnTo>
                    <a:pt x="108" y="10"/>
                  </a:lnTo>
                  <a:lnTo>
                    <a:pt x="127" y="29"/>
                  </a:lnTo>
                  <a:lnTo>
                    <a:pt x="137" y="53"/>
                  </a:lnTo>
                  <a:lnTo>
                    <a:pt x="137" y="67"/>
                  </a:lnTo>
                  <a:lnTo>
                    <a:pt x="137" y="82"/>
                  </a:lnTo>
                  <a:lnTo>
                    <a:pt x="127" y="106"/>
                  </a:lnTo>
                  <a:lnTo>
                    <a:pt x="108" y="125"/>
                  </a:lnTo>
                  <a:lnTo>
                    <a:pt x="84" y="135"/>
                  </a:lnTo>
                  <a:lnTo>
                    <a:pt x="69" y="137"/>
                  </a:lnTo>
                  <a:lnTo>
                    <a:pt x="55" y="135"/>
                  </a:lnTo>
                  <a:lnTo>
                    <a:pt x="30" y="125"/>
                  </a:lnTo>
                  <a:lnTo>
                    <a:pt x="12" y="106"/>
                  </a:lnTo>
                  <a:lnTo>
                    <a:pt x="2" y="82"/>
                  </a:lnTo>
                  <a:lnTo>
                    <a:pt x="0" y="67"/>
                  </a:lnTo>
                  <a:lnTo>
                    <a:pt x="2" y="53"/>
                  </a:lnTo>
                  <a:lnTo>
                    <a:pt x="12" y="29"/>
                  </a:lnTo>
                  <a:lnTo>
                    <a:pt x="30" y="10"/>
                  </a:lnTo>
                  <a:lnTo>
                    <a:pt x="55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 rot="1071966" flipH="1">
              <a:off x="1043944" y="6145916"/>
              <a:ext cx="53401" cy="53401"/>
            </a:xfrm>
            <a:custGeom>
              <a:avLst/>
              <a:gdLst>
                <a:gd name="T0" fmla="*/ 93 w 187"/>
                <a:gd name="T1" fmla="*/ 0 h 187"/>
                <a:gd name="T2" fmla="*/ 112 w 187"/>
                <a:gd name="T3" fmla="*/ 1 h 187"/>
                <a:gd name="T4" fmla="*/ 146 w 187"/>
                <a:gd name="T5" fmla="*/ 14 h 187"/>
                <a:gd name="T6" fmla="*/ 171 w 187"/>
                <a:gd name="T7" fmla="*/ 40 h 187"/>
                <a:gd name="T8" fmla="*/ 185 w 187"/>
                <a:gd name="T9" fmla="*/ 73 h 187"/>
                <a:gd name="T10" fmla="*/ 187 w 187"/>
                <a:gd name="T11" fmla="*/ 93 h 187"/>
                <a:gd name="T12" fmla="*/ 185 w 187"/>
                <a:gd name="T13" fmla="*/ 112 h 187"/>
                <a:gd name="T14" fmla="*/ 171 w 187"/>
                <a:gd name="T15" fmla="*/ 145 h 187"/>
                <a:gd name="T16" fmla="*/ 146 w 187"/>
                <a:gd name="T17" fmla="*/ 171 h 187"/>
                <a:gd name="T18" fmla="*/ 112 w 187"/>
                <a:gd name="T19" fmla="*/ 186 h 187"/>
                <a:gd name="T20" fmla="*/ 93 w 187"/>
                <a:gd name="T21" fmla="*/ 187 h 187"/>
                <a:gd name="T22" fmla="*/ 74 w 187"/>
                <a:gd name="T23" fmla="*/ 186 h 187"/>
                <a:gd name="T24" fmla="*/ 41 w 187"/>
                <a:gd name="T25" fmla="*/ 171 h 187"/>
                <a:gd name="T26" fmla="*/ 15 w 187"/>
                <a:gd name="T27" fmla="*/ 145 h 187"/>
                <a:gd name="T28" fmla="*/ 1 w 187"/>
                <a:gd name="T29" fmla="*/ 112 h 187"/>
                <a:gd name="T30" fmla="*/ 0 w 187"/>
                <a:gd name="T31" fmla="*/ 93 h 187"/>
                <a:gd name="T32" fmla="*/ 1 w 187"/>
                <a:gd name="T33" fmla="*/ 73 h 187"/>
                <a:gd name="T34" fmla="*/ 15 w 187"/>
                <a:gd name="T35" fmla="*/ 40 h 187"/>
                <a:gd name="T36" fmla="*/ 41 w 187"/>
                <a:gd name="T37" fmla="*/ 14 h 187"/>
                <a:gd name="T38" fmla="*/ 74 w 187"/>
                <a:gd name="T39" fmla="*/ 1 h 187"/>
                <a:gd name="T40" fmla="*/ 93 w 187"/>
                <a:gd name="T41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7" h="187">
                  <a:moveTo>
                    <a:pt x="93" y="0"/>
                  </a:moveTo>
                  <a:lnTo>
                    <a:pt x="112" y="1"/>
                  </a:lnTo>
                  <a:lnTo>
                    <a:pt x="146" y="14"/>
                  </a:lnTo>
                  <a:lnTo>
                    <a:pt x="171" y="40"/>
                  </a:lnTo>
                  <a:lnTo>
                    <a:pt x="185" y="73"/>
                  </a:lnTo>
                  <a:lnTo>
                    <a:pt x="187" y="93"/>
                  </a:lnTo>
                  <a:lnTo>
                    <a:pt x="185" y="112"/>
                  </a:lnTo>
                  <a:lnTo>
                    <a:pt x="171" y="145"/>
                  </a:lnTo>
                  <a:lnTo>
                    <a:pt x="146" y="171"/>
                  </a:lnTo>
                  <a:lnTo>
                    <a:pt x="112" y="186"/>
                  </a:lnTo>
                  <a:lnTo>
                    <a:pt x="93" y="187"/>
                  </a:lnTo>
                  <a:lnTo>
                    <a:pt x="74" y="186"/>
                  </a:lnTo>
                  <a:lnTo>
                    <a:pt x="41" y="171"/>
                  </a:lnTo>
                  <a:lnTo>
                    <a:pt x="15" y="145"/>
                  </a:lnTo>
                  <a:lnTo>
                    <a:pt x="1" y="112"/>
                  </a:lnTo>
                  <a:lnTo>
                    <a:pt x="0" y="93"/>
                  </a:lnTo>
                  <a:lnTo>
                    <a:pt x="1" y="73"/>
                  </a:lnTo>
                  <a:lnTo>
                    <a:pt x="15" y="40"/>
                  </a:lnTo>
                  <a:lnTo>
                    <a:pt x="41" y="14"/>
                  </a:lnTo>
                  <a:lnTo>
                    <a:pt x="74" y="1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 rot="1071966" flipH="1">
              <a:off x="528257" y="6221310"/>
              <a:ext cx="53401" cy="53401"/>
            </a:xfrm>
            <a:custGeom>
              <a:avLst/>
              <a:gdLst>
                <a:gd name="T0" fmla="*/ 92 w 186"/>
                <a:gd name="T1" fmla="*/ 0 h 186"/>
                <a:gd name="T2" fmla="*/ 111 w 186"/>
                <a:gd name="T3" fmla="*/ 1 h 186"/>
                <a:gd name="T4" fmla="*/ 144 w 186"/>
                <a:gd name="T5" fmla="*/ 16 h 186"/>
                <a:gd name="T6" fmla="*/ 170 w 186"/>
                <a:gd name="T7" fmla="*/ 40 h 186"/>
                <a:gd name="T8" fmla="*/ 184 w 186"/>
                <a:gd name="T9" fmla="*/ 75 h 186"/>
                <a:gd name="T10" fmla="*/ 186 w 186"/>
                <a:gd name="T11" fmla="*/ 93 h 186"/>
                <a:gd name="T12" fmla="*/ 184 w 186"/>
                <a:gd name="T13" fmla="*/ 112 h 186"/>
                <a:gd name="T14" fmla="*/ 170 w 186"/>
                <a:gd name="T15" fmla="*/ 145 h 186"/>
                <a:gd name="T16" fmla="*/ 144 w 186"/>
                <a:gd name="T17" fmla="*/ 171 h 186"/>
                <a:gd name="T18" fmla="*/ 111 w 186"/>
                <a:gd name="T19" fmla="*/ 184 h 186"/>
                <a:gd name="T20" fmla="*/ 92 w 186"/>
                <a:gd name="T21" fmla="*/ 186 h 186"/>
                <a:gd name="T22" fmla="*/ 73 w 186"/>
                <a:gd name="T23" fmla="*/ 184 h 186"/>
                <a:gd name="T24" fmla="*/ 40 w 186"/>
                <a:gd name="T25" fmla="*/ 171 h 186"/>
                <a:gd name="T26" fmla="*/ 14 w 186"/>
                <a:gd name="T27" fmla="*/ 145 h 186"/>
                <a:gd name="T28" fmla="*/ 1 w 186"/>
                <a:gd name="T29" fmla="*/ 112 h 186"/>
                <a:gd name="T30" fmla="*/ 0 w 186"/>
                <a:gd name="T31" fmla="*/ 93 h 186"/>
                <a:gd name="T32" fmla="*/ 1 w 186"/>
                <a:gd name="T33" fmla="*/ 75 h 186"/>
                <a:gd name="T34" fmla="*/ 14 w 186"/>
                <a:gd name="T35" fmla="*/ 40 h 186"/>
                <a:gd name="T36" fmla="*/ 40 w 186"/>
                <a:gd name="T37" fmla="*/ 16 h 186"/>
                <a:gd name="T38" fmla="*/ 73 w 186"/>
                <a:gd name="T39" fmla="*/ 1 h 186"/>
                <a:gd name="T40" fmla="*/ 92 w 186"/>
                <a:gd name="T4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6" h="186">
                  <a:moveTo>
                    <a:pt x="92" y="0"/>
                  </a:moveTo>
                  <a:lnTo>
                    <a:pt x="111" y="1"/>
                  </a:lnTo>
                  <a:lnTo>
                    <a:pt x="144" y="16"/>
                  </a:lnTo>
                  <a:lnTo>
                    <a:pt x="170" y="40"/>
                  </a:lnTo>
                  <a:lnTo>
                    <a:pt x="184" y="75"/>
                  </a:lnTo>
                  <a:lnTo>
                    <a:pt x="186" y="93"/>
                  </a:lnTo>
                  <a:lnTo>
                    <a:pt x="184" y="112"/>
                  </a:lnTo>
                  <a:lnTo>
                    <a:pt x="170" y="145"/>
                  </a:lnTo>
                  <a:lnTo>
                    <a:pt x="144" y="171"/>
                  </a:lnTo>
                  <a:lnTo>
                    <a:pt x="111" y="184"/>
                  </a:lnTo>
                  <a:lnTo>
                    <a:pt x="92" y="186"/>
                  </a:lnTo>
                  <a:lnTo>
                    <a:pt x="73" y="184"/>
                  </a:lnTo>
                  <a:lnTo>
                    <a:pt x="40" y="171"/>
                  </a:lnTo>
                  <a:lnTo>
                    <a:pt x="14" y="145"/>
                  </a:lnTo>
                  <a:lnTo>
                    <a:pt x="1" y="112"/>
                  </a:lnTo>
                  <a:lnTo>
                    <a:pt x="0" y="93"/>
                  </a:lnTo>
                  <a:lnTo>
                    <a:pt x="1" y="75"/>
                  </a:lnTo>
                  <a:lnTo>
                    <a:pt x="14" y="40"/>
                  </a:lnTo>
                  <a:lnTo>
                    <a:pt x="40" y="16"/>
                  </a:lnTo>
                  <a:lnTo>
                    <a:pt x="73" y="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0C21270-FB5B-497D-80D9-6DD6938824E5}"/>
              </a:ext>
            </a:extLst>
          </p:cNvPr>
          <p:cNvSpPr txBox="1"/>
          <p:nvPr/>
        </p:nvSpPr>
        <p:spPr>
          <a:xfrm>
            <a:off x="1802167" y="1480251"/>
            <a:ext cx="9170633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① 계획의도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② 프로젝트 </a:t>
            </a: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추친일정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800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③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오픈 소스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④ 테스트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⑤ 시연 영상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4014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9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 14"/>
          <p:cNvSpPr>
            <a:spLocks/>
          </p:cNvSpPr>
          <p:nvPr/>
        </p:nvSpPr>
        <p:spPr bwMode="auto">
          <a:xfrm>
            <a:off x="1104249" y="797183"/>
            <a:ext cx="508662" cy="504090"/>
          </a:xfrm>
          <a:custGeom>
            <a:avLst/>
            <a:gdLst>
              <a:gd name="T0" fmla="*/ 759 w 1335"/>
              <a:gd name="T1" fmla="*/ 720 h 1325"/>
              <a:gd name="T2" fmla="*/ 1335 w 1335"/>
              <a:gd name="T3" fmla="*/ 663 h 1325"/>
              <a:gd name="T4" fmla="*/ 759 w 1335"/>
              <a:gd name="T5" fmla="*/ 615 h 1325"/>
              <a:gd name="T6" fmla="*/ 951 w 1335"/>
              <a:gd name="T7" fmla="*/ 385 h 1325"/>
              <a:gd name="T8" fmla="*/ 720 w 1335"/>
              <a:gd name="T9" fmla="*/ 576 h 1325"/>
              <a:gd name="T10" fmla="*/ 663 w 1335"/>
              <a:gd name="T11" fmla="*/ 0 h 1325"/>
              <a:gd name="T12" fmla="*/ 615 w 1335"/>
              <a:gd name="T13" fmla="*/ 576 h 1325"/>
              <a:gd name="T14" fmla="*/ 385 w 1335"/>
              <a:gd name="T15" fmla="*/ 385 h 1325"/>
              <a:gd name="T16" fmla="*/ 576 w 1335"/>
              <a:gd name="T17" fmla="*/ 615 h 1325"/>
              <a:gd name="T18" fmla="*/ 0 w 1335"/>
              <a:gd name="T19" fmla="*/ 663 h 1325"/>
              <a:gd name="T20" fmla="*/ 576 w 1335"/>
              <a:gd name="T21" fmla="*/ 720 h 1325"/>
              <a:gd name="T22" fmla="*/ 385 w 1335"/>
              <a:gd name="T23" fmla="*/ 951 h 1325"/>
              <a:gd name="T24" fmla="*/ 615 w 1335"/>
              <a:gd name="T25" fmla="*/ 759 h 1325"/>
              <a:gd name="T26" fmla="*/ 663 w 1335"/>
              <a:gd name="T27" fmla="*/ 1325 h 1325"/>
              <a:gd name="T28" fmla="*/ 720 w 1335"/>
              <a:gd name="T29" fmla="*/ 759 h 1325"/>
              <a:gd name="T30" fmla="*/ 951 w 1335"/>
              <a:gd name="T31" fmla="*/ 951 h 1325"/>
              <a:gd name="T32" fmla="*/ 759 w 1335"/>
              <a:gd name="T33" fmla="*/ 72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5" h="1325">
                <a:moveTo>
                  <a:pt x="759" y="720"/>
                </a:moveTo>
                <a:lnTo>
                  <a:pt x="1335" y="663"/>
                </a:lnTo>
                <a:lnTo>
                  <a:pt x="759" y="615"/>
                </a:lnTo>
                <a:lnTo>
                  <a:pt x="951" y="385"/>
                </a:lnTo>
                <a:lnTo>
                  <a:pt x="720" y="576"/>
                </a:lnTo>
                <a:lnTo>
                  <a:pt x="663" y="0"/>
                </a:lnTo>
                <a:lnTo>
                  <a:pt x="615" y="576"/>
                </a:lnTo>
                <a:lnTo>
                  <a:pt x="385" y="385"/>
                </a:lnTo>
                <a:lnTo>
                  <a:pt x="576" y="615"/>
                </a:lnTo>
                <a:lnTo>
                  <a:pt x="0" y="663"/>
                </a:lnTo>
                <a:lnTo>
                  <a:pt x="576" y="720"/>
                </a:lnTo>
                <a:lnTo>
                  <a:pt x="385" y="951"/>
                </a:lnTo>
                <a:lnTo>
                  <a:pt x="615" y="759"/>
                </a:lnTo>
                <a:lnTo>
                  <a:pt x="663" y="1325"/>
                </a:lnTo>
                <a:lnTo>
                  <a:pt x="720" y="759"/>
                </a:lnTo>
                <a:lnTo>
                  <a:pt x="951" y="951"/>
                </a:lnTo>
                <a:lnTo>
                  <a:pt x="759" y="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75" name="그룹 74"/>
          <p:cNvGrpSpPr/>
          <p:nvPr/>
        </p:nvGrpSpPr>
        <p:grpSpPr>
          <a:xfrm rot="20700000">
            <a:off x="541943" y="1419195"/>
            <a:ext cx="410511" cy="639113"/>
            <a:chOff x="6384480" y="983302"/>
            <a:chExt cx="1376517" cy="2143060"/>
          </a:xfrm>
        </p:grpSpPr>
        <p:sp>
          <p:nvSpPr>
            <p:cNvPr id="48" name="Freeform 26"/>
            <p:cNvSpPr>
              <a:spLocks/>
            </p:cNvSpPr>
            <p:nvPr/>
          </p:nvSpPr>
          <p:spPr bwMode="auto">
            <a:xfrm rot="18900000">
              <a:off x="6840348" y="2641373"/>
              <a:ext cx="457970" cy="484989"/>
            </a:xfrm>
            <a:custGeom>
              <a:avLst/>
              <a:gdLst>
                <a:gd name="T0" fmla="*/ 1015 w 1017"/>
                <a:gd name="T1" fmla="*/ 192 h 1079"/>
                <a:gd name="T2" fmla="*/ 1017 w 1017"/>
                <a:gd name="T3" fmla="*/ 194 h 1079"/>
                <a:gd name="T4" fmla="*/ 991 w 1017"/>
                <a:gd name="T5" fmla="*/ 282 h 1079"/>
                <a:gd name="T6" fmla="*/ 939 w 1017"/>
                <a:gd name="T7" fmla="*/ 419 h 1079"/>
                <a:gd name="T8" fmla="*/ 877 w 1017"/>
                <a:gd name="T9" fmla="*/ 557 h 1079"/>
                <a:gd name="T10" fmla="*/ 846 w 1017"/>
                <a:gd name="T11" fmla="*/ 609 h 1079"/>
                <a:gd name="T12" fmla="*/ 781 w 1017"/>
                <a:gd name="T13" fmla="*/ 697 h 1079"/>
                <a:gd name="T14" fmla="*/ 668 w 1017"/>
                <a:gd name="T15" fmla="*/ 830 h 1079"/>
                <a:gd name="T16" fmla="*/ 655 w 1017"/>
                <a:gd name="T17" fmla="*/ 844 h 1079"/>
                <a:gd name="T18" fmla="*/ 683 w 1017"/>
                <a:gd name="T19" fmla="*/ 716 h 1079"/>
                <a:gd name="T20" fmla="*/ 383 w 1017"/>
                <a:gd name="T21" fmla="*/ 998 h 1079"/>
                <a:gd name="T22" fmla="*/ 389 w 1017"/>
                <a:gd name="T23" fmla="*/ 886 h 1079"/>
                <a:gd name="T24" fmla="*/ 373 w 1017"/>
                <a:gd name="T25" fmla="*/ 896 h 1079"/>
                <a:gd name="T26" fmla="*/ 226 w 1017"/>
                <a:gd name="T27" fmla="*/ 984 h 1079"/>
                <a:gd name="T28" fmla="*/ 121 w 1017"/>
                <a:gd name="T29" fmla="*/ 1037 h 1079"/>
                <a:gd name="T30" fmla="*/ 72 w 1017"/>
                <a:gd name="T31" fmla="*/ 1060 h 1079"/>
                <a:gd name="T32" fmla="*/ 26 w 1017"/>
                <a:gd name="T33" fmla="*/ 1077 h 1079"/>
                <a:gd name="T34" fmla="*/ 9 w 1017"/>
                <a:gd name="T35" fmla="*/ 1079 h 1079"/>
                <a:gd name="T36" fmla="*/ 0 w 1017"/>
                <a:gd name="T37" fmla="*/ 1072 h 1079"/>
                <a:gd name="T38" fmla="*/ 0 w 1017"/>
                <a:gd name="T39" fmla="*/ 1053 h 1079"/>
                <a:gd name="T40" fmla="*/ 15 w 1017"/>
                <a:gd name="T41" fmla="*/ 1007 h 1079"/>
                <a:gd name="T42" fmla="*/ 33 w 1017"/>
                <a:gd name="T43" fmla="*/ 956 h 1079"/>
                <a:gd name="T44" fmla="*/ 79 w 1017"/>
                <a:gd name="T45" fmla="*/ 847 h 1079"/>
                <a:gd name="T46" fmla="*/ 156 w 1017"/>
                <a:gd name="T47" fmla="*/ 694 h 1079"/>
                <a:gd name="T48" fmla="*/ 164 w 1017"/>
                <a:gd name="T49" fmla="*/ 678 h 1079"/>
                <a:gd name="T50" fmla="*/ 53 w 1017"/>
                <a:gd name="T51" fmla="*/ 691 h 1079"/>
                <a:gd name="T52" fmla="*/ 314 w 1017"/>
                <a:gd name="T53" fmla="*/ 372 h 1079"/>
                <a:gd name="T54" fmla="*/ 187 w 1017"/>
                <a:gd name="T55" fmla="*/ 409 h 1079"/>
                <a:gd name="T56" fmla="*/ 200 w 1017"/>
                <a:gd name="T57" fmla="*/ 395 h 1079"/>
                <a:gd name="T58" fmla="*/ 324 w 1017"/>
                <a:gd name="T59" fmla="*/ 272 h 1079"/>
                <a:gd name="T60" fmla="*/ 408 w 1017"/>
                <a:gd name="T61" fmla="*/ 202 h 1079"/>
                <a:gd name="T62" fmla="*/ 457 w 1017"/>
                <a:gd name="T63" fmla="*/ 167 h 1079"/>
                <a:gd name="T64" fmla="*/ 589 w 1017"/>
                <a:gd name="T65" fmla="*/ 95 h 1079"/>
                <a:gd name="T66" fmla="*/ 723 w 1017"/>
                <a:gd name="T67" fmla="*/ 33 h 1079"/>
                <a:gd name="T68" fmla="*/ 808 w 1017"/>
                <a:gd name="T69" fmla="*/ 0 h 1079"/>
                <a:gd name="T70" fmla="*/ 812 w 1017"/>
                <a:gd name="T71" fmla="*/ 3 h 1079"/>
                <a:gd name="T72" fmla="*/ 910 w 1017"/>
                <a:gd name="T73" fmla="*/ 101 h 1079"/>
                <a:gd name="T74" fmla="*/ 1015 w 1017"/>
                <a:gd name="T75" fmla="*/ 192 h 1079"/>
                <a:gd name="T76" fmla="*/ 1015 w 1017"/>
                <a:gd name="T77" fmla="*/ 192 h 1079"/>
                <a:gd name="T78" fmla="*/ 1015 w 1017"/>
                <a:gd name="T79" fmla="*/ 192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17" h="1079">
                  <a:moveTo>
                    <a:pt x="1015" y="192"/>
                  </a:moveTo>
                  <a:lnTo>
                    <a:pt x="1017" y="194"/>
                  </a:lnTo>
                  <a:lnTo>
                    <a:pt x="991" y="282"/>
                  </a:lnTo>
                  <a:lnTo>
                    <a:pt x="939" y="419"/>
                  </a:lnTo>
                  <a:lnTo>
                    <a:pt x="877" y="557"/>
                  </a:lnTo>
                  <a:lnTo>
                    <a:pt x="846" y="609"/>
                  </a:lnTo>
                  <a:lnTo>
                    <a:pt x="781" y="697"/>
                  </a:lnTo>
                  <a:lnTo>
                    <a:pt x="668" y="830"/>
                  </a:lnTo>
                  <a:lnTo>
                    <a:pt x="655" y="844"/>
                  </a:lnTo>
                  <a:lnTo>
                    <a:pt x="683" y="716"/>
                  </a:lnTo>
                  <a:lnTo>
                    <a:pt x="383" y="998"/>
                  </a:lnTo>
                  <a:lnTo>
                    <a:pt x="389" y="886"/>
                  </a:lnTo>
                  <a:lnTo>
                    <a:pt x="373" y="896"/>
                  </a:lnTo>
                  <a:lnTo>
                    <a:pt x="226" y="984"/>
                  </a:lnTo>
                  <a:lnTo>
                    <a:pt x="121" y="1037"/>
                  </a:lnTo>
                  <a:lnTo>
                    <a:pt x="72" y="1060"/>
                  </a:lnTo>
                  <a:lnTo>
                    <a:pt x="26" y="1077"/>
                  </a:lnTo>
                  <a:lnTo>
                    <a:pt x="9" y="1079"/>
                  </a:lnTo>
                  <a:lnTo>
                    <a:pt x="0" y="1072"/>
                  </a:lnTo>
                  <a:lnTo>
                    <a:pt x="0" y="1053"/>
                  </a:lnTo>
                  <a:lnTo>
                    <a:pt x="15" y="1007"/>
                  </a:lnTo>
                  <a:lnTo>
                    <a:pt x="33" y="956"/>
                  </a:lnTo>
                  <a:lnTo>
                    <a:pt x="79" y="847"/>
                  </a:lnTo>
                  <a:lnTo>
                    <a:pt x="156" y="694"/>
                  </a:lnTo>
                  <a:lnTo>
                    <a:pt x="164" y="678"/>
                  </a:lnTo>
                  <a:lnTo>
                    <a:pt x="53" y="691"/>
                  </a:lnTo>
                  <a:lnTo>
                    <a:pt x="314" y="372"/>
                  </a:lnTo>
                  <a:lnTo>
                    <a:pt x="187" y="409"/>
                  </a:lnTo>
                  <a:lnTo>
                    <a:pt x="200" y="395"/>
                  </a:lnTo>
                  <a:lnTo>
                    <a:pt x="324" y="272"/>
                  </a:lnTo>
                  <a:lnTo>
                    <a:pt x="408" y="202"/>
                  </a:lnTo>
                  <a:lnTo>
                    <a:pt x="457" y="167"/>
                  </a:lnTo>
                  <a:lnTo>
                    <a:pt x="589" y="95"/>
                  </a:lnTo>
                  <a:lnTo>
                    <a:pt x="723" y="33"/>
                  </a:lnTo>
                  <a:lnTo>
                    <a:pt x="808" y="0"/>
                  </a:lnTo>
                  <a:lnTo>
                    <a:pt x="812" y="3"/>
                  </a:lnTo>
                  <a:lnTo>
                    <a:pt x="910" y="101"/>
                  </a:lnTo>
                  <a:lnTo>
                    <a:pt x="1015" y="192"/>
                  </a:lnTo>
                  <a:lnTo>
                    <a:pt x="1015" y="192"/>
                  </a:lnTo>
                  <a:lnTo>
                    <a:pt x="1015" y="192"/>
                  </a:lnTo>
                  <a:close/>
                </a:path>
              </a:pathLst>
            </a:custGeom>
            <a:solidFill>
              <a:srgbClr val="64CB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67" name="그룹 66"/>
            <p:cNvGrpSpPr/>
            <p:nvPr/>
          </p:nvGrpSpPr>
          <p:grpSpPr>
            <a:xfrm>
              <a:off x="6686888" y="983302"/>
              <a:ext cx="1074109" cy="1580041"/>
              <a:chOff x="7858106" y="1089820"/>
              <a:chExt cx="2302287" cy="2813735"/>
            </a:xfrm>
          </p:grpSpPr>
          <p:sp>
            <p:nvSpPr>
              <p:cNvPr id="32" name="Freeform 9"/>
              <p:cNvSpPr>
                <a:spLocks/>
              </p:cNvSpPr>
              <p:nvPr/>
            </p:nvSpPr>
            <p:spPr bwMode="auto">
              <a:xfrm>
                <a:off x="7858106" y="1089820"/>
                <a:ext cx="1652589" cy="2813735"/>
              </a:xfrm>
              <a:custGeom>
                <a:avLst/>
                <a:gdLst>
                  <a:gd name="T0" fmla="*/ 2733 w 3124"/>
                  <a:gd name="T1" fmla="*/ 5783 h 5875"/>
                  <a:gd name="T2" fmla="*/ 2869 w 3124"/>
                  <a:gd name="T3" fmla="*/ 5412 h 5875"/>
                  <a:gd name="T4" fmla="*/ 2975 w 3124"/>
                  <a:gd name="T5" fmla="*/ 5033 h 5875"/>
                  <a:gd name="T6" fmla="*/ 3053 w 3124"/>
                  <a:gd name="T7" fmla="*/ 4648 h 5875"/>
                  <a:gd name="T8" fmla="*/ 3102 w 3124"/>
                  <a:gd name="T9" fmla="*/ 4261 h 5875"/>
                  <a:gd name="T10" fmla="*/ 3124 w 3124"/>
                  <a:gd name="T11" fmla="*/ 3871 h 5875"/>
                  <a:gd name="T12" fmla="*/ 3116 w 3124"/>
                  <a:gd name="T13" fmla="*/ 3480 h 5875"/>
                  <a:gd name="T14" fmla="*/ 3080 w 3124"/>
                  <a:gd name="T15" fmla="*/ 3090 h 5875"/>
                  <a:gd name="T16" fmla="*/ 3017 w 3124"/>
                  <a:gd name="T17" fmla="*/ 2704 h 5875"/>
                  <a:gd name="T18" fmla="*/ 2925 w 3124"/>
                  <a:gd name="T19" fmla="*/ 2323 h 5875"/>
                  <a:gd name="T20" fmla="*/ 2804 w 3124"/>
                  <a:gd name="T21" fmla="*/ 1948 h 5875"/>
                  <a:gd name="T22" fmla="*/ 2655 w 3124"/>
                  <a:gd name="T23" fmla="*/ 1581 h 5875"/>
                  <a:gd name="T24" fmla="*/ 2477 w 3124"/>
                  <a:gd name="T25" fmla="*/ 1224 h 5875"/>
                  <a:gd name="T26" fmla="*/ 2272 w 3124"/>
                  <a:gd name="T27" fmla="*/ 878 h 5875"/>
                  <a:gd name="T28" fmla="*/ 2039 w 3124"/>
                  <a:gd name="T29" fmla="*/ 545 h 5875"/>
                  <a:gd name="T30" fmla="*/ 1777 w 3124"/>
                  <a:gd name="T31" fmla="*/ 227 h 5875"/>
                  <a:gd name="T32" fmla="*/ 1561 w 3124"/>
                  <a:gd name="T33" fmla="*/ 0 h 5875"/>
                  <a:gd name="T34" fmla="*/ 1561 w 3124"/>
                  <a:gd name="T35" fmla="*/ 0 h 5875"/>
                  <a:gd name="T36" fmla="*/ 1346 w 3124"/>
                  <a:gd name="T37" fmla="*/ 227 h 5875"/>
                  <a:gd name="T38" fmla="*/ 1084 w 3124"/>
                  <a:gd name="T39" fmla="*/ 545 h 5875"/>
                  <a:gd name="T40" fmla="*/ 851 w 3124"/>
                  <a:gd name="T41" fmla="*/ 878 h 5875"/>
                  <a:gd name="T42" fmla="*/ 645 w 3124"/>
                  <a:gd name="T43" fmla="*/ 1224 h 5875"/>
                  <a:gd name="T44" fmla="*/ 468 w 3124"/>
                  <a:gd name="T45" fmla="*/ 1581 h 5875"/>
                  <a:gd name="T46" fmla="*/ 320 w 3124"/>
                  <a:gd name="T47" fmla="*/ 1948 h 5875"/>
                  <a:gd name="T48" fmla="*/ 199 w 3124"/>
                  <a:gd name="T49" fmla="*/ 2323 h 5875"/>
                  <a:gd name="T50" fmla="*/ 106 w 3124"/>
                  <a:gd name="T51" fmla="*/ 2704 h 5875"/>
                  <a:gd name="T52" fmla="*/ 42 w 3124"/>
                  <a:gd name="T53" fmla="*/ 3090 h 5875"/>
                  <a:gd name="T54" fmla="*/ 7 w 3124"/>
                  <a:gd name="T55" fmla="*/ 3480 h 5875"/>
                  <a:gd name="T56" fmla="*/ 0 w 3124"/>
                  <a:gd name="T57" fmla="*/ 3871 h 5875"/>
                  <a:gd name="T58" fmla="*/ 20 w 3124"/>
                  <a:gd name="T59" fmla="*/ 4261 h 5875"/>
                  <a:gd name="T60" fmla="*/ 70 w 3124"/>
                  <a:gd name="T61" fmla="*/ 4648 h 5875"/>
                  <a:gd name="T62" fmla="*/ 148 w 3124"/>
                  <a:gd name="T63" fmla="*/ 5033 h 5875"/>
                  <a:gd name="T64" fmla="*/ 255 w 3124"/>
                  <a:gd name="T65" fmla="*/ 5412 h 5875"/>
                  <a:gd name="T66" fmla="*/ 390 w 3124"/>
                  <a:gd name="T67" fmla="*/ 5783 h 5875"/>
                  <a:gd name="T68" fmla="*/ 2694 w 3124"/>
                  <a:gd name="T69" fmla="*/ 5875 h 5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24" h="5875">
                    <a:moveTo>
                      <a:pt x="2694" y="5875"/>
                    </a:moveTo>
                    <a:lnTo>
                      <a:pt x="2733" y="5783"/>
                    </a:lnTo>
                    <a:lnTo>
                      <a:pt x="2804" y="5599"/>
                    </a:lnTo>
                    <a:lnTo>
                      <a:pt x="2869" y="5412"/>
                    </a:lnTo>
                    <a:lnTo>
                      <a:pt x="2925" y="5223"/>
                    </a:lnTo>
                    <a:lnTo>
                      <a:pt x="2975" y="5033"/>
                    </a:lnTo>
                    <a:lnTo>
                      <a:pt x="3017" y="4841"/>
                    </a:lnTo>
                    <a:lnTo>
                      <a:pt x="3053" y="4648"/>
                    </a:lnTo>
                    <a:lnTo>
                      <a:pt x="3082" y="4455"/>
                    </a:lnTo>
                    <a:lnTo>
                      <a:pt x="3102" y="4261"/>
                    </a:lnTo>
                    <a:lnTo>
                      <a:pt x="3116" y="4065"/>
                    </a:lnTo>
                    <a:lnTo>
                      <a:pt x="3124" y="3871"/>
                    </a:lnTo>
                    <a:lnTo>
                      <a:pt x="3124" y="3675"/>
                    </a:lnTo>
                    <a:lnTo>
                      <a:pt x="3116" y="3480"/>
                    </a:lnTo>
                    <a:lnTo>
                      <a:pt x="3102" y="3285"/>
                    </a:lnTo>
                    <a:lnTo>
                      <a:pt x="3080" y="3090"/>
                    </a:lnTo>
                    <a:lnTo>
                      <a:pt x="3053" y="2897"/>
                    </a:lnTo>
                    <a:lnTo>
                      <a:pt x="3017" y="2704"/>
                    </a:lnTo>
                    <a:lnTo>
                      <a:pt x="2974" y="2513"/>
                    </a:lnTo>
                    <a:lnTo>
                      <a:pt x="2925" y="2323"/>
                    </a:lnTo>
                    <a:lnTo>
                      <a:pt x="2867" y="2134"/>
                    </a:lnTo>
                    <a:lnTo>
                      <a:pt x="2804" y="1948"/>
                    </a:lnTo>
                    <a:lnTo>
                      <a:pt x="2733" y="1764"/>
                    </a:lnTo>
                    <a:lnTo>
                      <a:pt x="2655" y="1581"/>
                    </a:lnTo>
                    <a:lnTo>
                      <a:pt x="2569" y="1401"/>
                    </a:lnTo>
                    <a:lnTo>
                      <a:pt x="2477" y="1224"/>
                    </a:lnTo>
                    <a:lnTo>
                      <a:pt x="2379" y="1050"/>
                    </a:lnTo>
                    <a:lnTo>
                      <a:pt x="2272" y="878"/>
                    </a:lnTo>
                    <a:lnTo>
                      <a:pt x="2159" y="710"/>
                    </a:lnTo>
                    <a:lnTo>
                      <a:pt x="2039" y="545"/>
                    </a:lnTo>
                    <a:lnTo>
                      <a:pt x="1911" y="384"/>
                    </a:lnTo>
                    <a:lnTo>
                      <a:pt x="1777" y="227"/>
                    </a:lnTo>
                    <a:lnTo>
                      <a:pt x="1634" y="75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488" y="75"/>
                    </a:lnTo>
                    <a:lnTo>
                      <a:pt x="1346" y="227"/>
                    </a:lnTo>
                    <a:lnTo>
                      <a:pt x="1212" y="384"/>
                    </a:lnTo>
                    <a:lnTo>
                      <a:pt x="1084" y="545"/>
                    </a:lnTo>
                    <a:lnTo>
                      <a:pt x="965" y="710"/>
                    </a:lnTo>
                    <a:lnTo>
                      <a:pt x="851" y="878"/>
                    </a:lnTo>
                    <a:lnTo>
                      <a:pt x="744" y="1050"/>
                    </a:lnTo>
                    <a:lnTo>
                      <a:pt x="645" y="1224"/>
                    </a:lnTo>
                    <a:lnTo>
                      <a:pt x="553" y="1401"/>
                    </a:lnTo>
                    <a:lnTo>
                      <a:pt x="468" y="1581"/>
                    </a:lnTo>
                    <a:lnTo>
                      <a:pt x="390" y="1764"/>
                    </a:lnTo>
                    <a:lnTo>
                      <a:pt x="320" y="1948"/>
                    </a:lnTo>
                    <a:lnTo>
                      <a:pt x="255" y="2134"/>
                    </a:lnTo>
                    <a:lnTo>
                      <a:pt x="199" y="2323"/>
                    </a:lnTo>
                    <a:lnTo>
                      <a:pt x="148" y="2513"/>
                    </a:lnTo>
                    <a:lnTo>
                      <a:pt x="106" y="2704"/>
                    </a:lnTo>
                    <a:lnTo>
                      <a:pt x="70" y="2897"/>
                    </a:lnTo>
                    <a:lnTo>
                      <a:pt x="42" y="3090"/>
                    </a:lnTo>
                    <a:lnTo>
                      <a:pt x="20" y="3285"/>
                    </a:lnTo>
                    <a:lnTo>
                      <a:pt x="7" y="3480"/>
                    </a:lnTo>
                    <a:lnTo>
                      <a:pt x="0" y="3675"/>
                    </a:lnTo>
                    <a:lnTo>
                      <a:pt x="0" y="3871"/>
                    </a:lnTo>
                    <a:lnTo>
                      <a:pt x="6" y="4065"/>
                    </a:lnTo>
                    <a:lnTo>
                      <a:pt x="20" y="4261"/>
                    </a:lnTo>
                    <a:lnTo>
                      <a:pt x="42" y="4455"/>
                    </a:lnTo>
                    <a:lnTo>
                      <a:pt x="70" y="4648"/>
                    </a:lnTo>
                    <a:lnTo>
                      <a:pt x="105" y="4841"/>
                    </a:lnTo>
                    <a:lnTo>
                      <a:pt x="148" y="5033"/>
                    </a:lnTo>
                    <a:lnTo>
                      <a:pt x="199" y="5223"/>
                    </a:lnTo>
                    <a:lnTo>
                      <a:pt x="255" y="5412"/>
                    </a:lnTo>
                    <a:lnTo>
                      <a:pt x="318" y="5599"/>
                    </a:lnTo>
                    <a:lnTo>
                      <a:pt x="390" y="5783"/>
                    </a:lnTo>
                    <a:lnTo>
                      <a:pt x="429" y="5875"/>
                    </a:lnTo>
                    <a:lnTo>
                      <a:pt x="2694" y="5875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11"/>
              <p:cNvSpPr>
                <a:spLocks/>
              </p:cNvSpPr>
              <p:nvPr/>
            </p:nvSpPr>
            <p:spPr bwMode="auto">
              <a:xfrm>
                <a:off x="8420081" y="2052692"/>
                <a:ext cx="528638" cy="435201"/>
              </a:xfrm>
              <a:custGeom>
                <a:avLst/>
                <a:gdLst>
                  <a:gd name="T0" fmla="*/ 498 w 998"/>
                  <a:gd name="T1" fmla="*/ 0 h 998"/>
                  <a:gd name="T2" fmla="*/ 550 w 998"/>
                  <a:gd name="T3" fmla="*/ 2 h 998"/>
                  <a:gd name="T4" fmla="*/ 648 w 998"/>
                  <a:gd name="T5" fmla="*/ 22 h 998"/>
                  <a:gd name="T6" fmla="*/ 737 w 998"/>
                  <a:gd name="T7" fmla="*/ 59 h 998"/>
                  <a:gd name="T8" fmla="*/ 816 w 998"/>
                  <a:gd name="T9" fmla="*/ 113 h 998"/>
                  <a:gd name="T10" fmla="*/ 884 w 998"/>
                  <a:gd name="T11" fmla="*/ 180 h 998"/>
                  <a:gd name="T12" fmla="*/ 939 w 998"/>
                  <a:gd name="T13" fmla="*/ 261 h 998"/>
                  <a:gd name="T14" fmla="*/ 976 w 998"/>
                  <a:gd name="T15" fmla="*/ 350 h 998"/>
                  <a:gd name="T16" fmla="*/ 996 w 998"/>
                  <a:gd name="T17" fmla="*/ 448 h 998"/>
                  <a:gd name="T18" fmla="*/ 998 w 998"/>
                  <a:gd name="T19" fmla="*/ 499 h 998"/>
                  <a:gd name="T20" fmla="*/ 996 w 998"/>
                  <a:gd name="T21" fmla="*/ 550 h 998"/>
                  <a:gd name="T22" fmla="*/ 976 w 998"/>
                  <a:gd name="T23" fmla="*/ 648 h 998"/>
                  <a:gd name="T24" fmla="*/ 939 w 998"/>
                  <a:gd name="T25" fmla="*/ 738 h 998"/>
                  <a:gd name="T26" fmla="*/ 884 w 998"/>
                  <a:gd name="T27" fmla="*/ 817 h 998"/>
                  <a:gd name="T28" fmla="*/ 816 w 998"/>
                  <a:gd name="T29" fmla="*/ 885 h 998"/>
                  <a:gd name="T30" fmla="*/ 737 w 998"/>
                  <a:gd name="T31" fmla="*/ 939 h 998"/>
                  <a:gd name="T32" fmla="*/ 648 w 998"/>
                  <a:gd name="T33" fmla="*/ 977 h 998"/>
                  <a:gd name="T34" fmla="*/ 550 w 998"/>
                  <a:gd name="T35" fmla="*/ 997 h 998"/>
                  <a:gd name="T36" fmla="*/ 498 w 998"/>
                  <a:gd name="T37" fmla="*/ 998 h 998"/>
                  <a:gd name="T38" fmla="*/ 448 w 998"/>
                  <a:gd name="T39" fmla="*/ 997 h 998"/>
                  <a:gd name="T40" fmla="*/ 350 w 998"/>
                  <a:gd name="T41" fmla="*/ 977 h 998"/>
                  <a:gd name="T42" fmla="*/ 260 w 998"/>
                  <a:gd name="T43" fmla="*/ 939 h 998"/>
                  <a:gd name="T44" fmla="*/ 180 w 998"/>
                  <a:gd name="T45" fmla="*/ 885 h 998"/>
                  <a:gd name="T46" fmla="*/ 112 w 998"/>
                  <a:gd name="T47" fmla="*/ 817 h 998"/>
                  <a:gd name="T48" fmla="*/ 59 w 998"/>
                  <a:gd name="T49" fmla="*/ 738 h 998"/>
                  <a:gd name="T50" fmla="*/ 21 w 998"/>
                  <a:gd name="T51" fmla="*/ 648 h 998"/>
                  <a:gd name="T52" fmla="*/ 1 w 998"/>
                  <a:gd name="T53" fmla="*/ 550 h 998"/>
                  <a:gd name="T54" fmla="*/ 0 w 998"/>
                  <a:gd name="T55" fmla="*/ 499 h 998"/>
                  <a:gd name="T56" fmla="*/ 1 w 998"/>
                  <a:gd name="T57" fmla="*/ 448 h 998"/>
                  <a:gd name="T58" fmla="*/ 21 w 998"/>
                  <a:gd name="T59" fmla="*/ 350 h 998"/>
                  <a:gd name="T60" fmla="*/ 59 w 998"/>
                  <a:gd name="T61" fmla="*/ 261 h 998"/>
                  <a:gd name="T62" fmla="*/ 112 w 998"/>
                  <a:gd name="T63" fmla="*/ 180 h 998"/>
                  <a:gd name="T64" fmla="*/ 180 w 998"/>
                  <a:gd name="T65" fmla="*/ 113 h 998"/>
                  <a:gd name="T66" fmla="*/ 260 w 998"/>
                  <a:gd name="T67" fmla="*/ 59 h 998"/>
                  <a:gd name="T68" fmla="*/ 350 w 998"/>
                  <a:gd name="T69" fmla="*/ 22 h 998"/>
                  <a:gd name="T70" fmla="*/ 448 w 998"/>
                  <a:gd name="T71" fmla="*/ 2 h 998"/>
                  <a:gd name="T72" fmla="*/ 498 w 998"/>
                  <a:gd name="T73" fmla="*/ 0 h 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98" h="998">
                    <a:moveTo>
                      <a:pt x="498" y="0"/>
                    </a:moveTo>
                    <a:lnTo>
                      <a:pt x="550" y="2"/>
                    </a:lnTo>
                    <a:lnTo>
                      <a:pt x="648" y="22"/>
                    </a:lnTo>
                    <a:lnTo>
                      <a:pt x="737" y="59"/>
                    </a:lnTo>
                    <a:lnTo>
                      <a:pt x="816" y="113"/>
                    </a:lnTo>
                    <a:lnTo>
                      <a:pt x="884" y="180"/>
                    </a:lnTo>
                    <a:lnTo>
                      <a:pt x="939" y="261"/>
                    </a:lnTo>
                    <a:lnTo>
                      <a:pt x="976" y="350"/>
                    </a:lnTo>
                    <a:lnTo>
                      <a:pt x="996" y="448"/>
                    </a:lnTo>
                    <a:lnTo>
                      <a:pt x="998" y="499"/>
                    </a:lnTo>
                    <a:lnTo>
                      <a:pt x="996" y="550"/>
                    </a:lnTo>
                    <a:lnTo>
                      <a:pt x="976" y="648"/>
                    </a:lnTo>
                    <a:lnTo>
                      <a:pt x="939" y="738"/>
                    </a:lnTo>
                    <a:lnTo>
                      <a:pt x="884" y="817"/>
                    </a:lnTo>
                    <a:lnTo>
                      <a:pt x="816" y="885"/>
                    </a:lnTo>
                    <a:lnTo>
                      <a:pt x="737" y="939"/>
                    </a:lnTo>
                    <a:lnTo>
                      <a:pt x="648" y="977"/>
                    </a:lnTo>
                    <a:lnTo>
                      <a:pt x="550" y="997"/>
                    </a:lnTo>
                    <a:lnTo>
                      <a:pt x="498" y="998"/>
                    </a:lnTo>
                    <a:lnTo>
                      <a:pt x="448" y="997"/>
                    </a:lnTo>
                    <a:lnTo>
                      <a:pt x="350" y="977"/>
                    </a:lnTo>
                    <a:lnTo>
                      <a:pt x="260" y="939"/>
                    </a:lnTo>
                    <a:lnTo>
                      <a:pt x="180" y="885"/>
                    </a:lnTo>
                    <a:lnTo>
                      <a:pt x="112" y="817"/>
                    </a:lnTo>
                    <a:lnTo>
                      <a:pt x="59" y="738"/>
                    </a:lnTo>
                    <a:lnTo>
                      <a:pt x="21" y="648"/>
                    </a:lnTo>
                    <a:lnTo>
                      <a:pt x="1" y="550"/>
                    </a:lnTo>
                    <a:lnTo>
                      <a:pt x="0" y="499"/>
                    </a:lnTo>
                    <a:lnTo>
                      <a:pt x="1" y="448"/>
                    </a:lnTo>
                    <a:lnTo>
                      <a:pt x="21" y="350"/>
                    </a:lnTo>
                    <a:lnTo>
                      <a:pt x="59" y="261"/>
                    </a:lnTo>
                    <a:lnTo>
                      <a:pt x="112" y="180"/>
                    </a:lnTo>
                    <a:lnTo>
                      <a:pt x="180" y="113"/>
                    </a:lnTo>
                    <a:lnTo>
                      <a:pt x="260" y="59"/>
                    </a:lnTo>
                    <a:lnTo>
                      <a:pt x="350" y="22"/>
                    </a:lnTo>
                    <a:lnTo>
                      <a:pt x="448" y="2"/>
                    </a:lnTo>
                    <a:lnTo>
                      <a:pt x="498" y="0"/>
                    </a:lnTo>
                    <a:close/>
                  </a:path>
                </a:pathLst>
              </a:custGeom>
              <a:solidFill>
                <a:srgbClr val="64CBDA"/>
              </a:solidFill>
              <a:ln w="7620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8"/>
              <p:cNvSpPr>
                <a:spLocks/>
              </p:cNvSpPr>
              <p:nvPr/>
            </p:nvSpPr>
            <p:spPr bwMode="auto">
              <a:xfrm rot="21300610" flipH="1">
                <a:off x="9424542" y="2801592"/>
                <a:ext cx="735851" cy="1079059"/>
              </a:xfrm>
              <a:custGeom>
                <a:avLst/>
                <a:gdLst>
                  <a:gd name="T0" fmla="*/ 1123 w 1123"/>
                  <a:gd name="T1" fmla="*/ 0 h 2650"/>
                  <a:gd name="T2" fmla="*/ 1123 w 1123"/>
                  <a:gd name="T3" fmla="*/ 1680 h 2650"/>
                  <a:gd name="T4" fmla="*/ 1045 w 1123"/>
                  <a:gd name="T5" fmla="*/ 1719 h 2650"/>
                  <a:gd name="T6" fmla="*/ 898 w 1123"/>
                  <a:gd name="T7" fmla="*/ 1807 h 2650"/>
                  <a:gd name="T8" fmla="*/ 760 w 1123"/>
                  <a:gd name="T9" fmla="*/ 1908 h 2650"/>
                  <a:gd name="T10" fmla="*/ 630 w 1123"/>
                  <a:gd name="T11" fmla="*/ 2022 h 2650"/>
                  <a:gd name="T12" fmla="*/ 511 w 1123"/>
                  <a:gd name="T13" fmla="*/ 2144 h 2650"/>
                  <a:gd name="T14" fmla="*/ 401 w 1123"/>
                  <a:gd name="T15" fmla="*/ 2278 h 2650"/>
                  <a:gd name="T16" fmla="*/ 303 w 1123"/>
                  <a:gd name="T17" fmla="*/ 2421 h 2650"/>
                  <a:gd name="T18" fmla="*/ 218 w 1123"/>
                  <a:gd name="T19" fmla="*/ 2570 h 2650"/>
                  <a:gd name="T20" fmla="*/ 181 w 1123"/>
                  <a:gd name="T21" fmla="*/ 2650 h 2650"/>
                  <a:gd name="T22" fmla="*/ 139 w 1123"/>
                  <a:gd name="T23" fmla="*/ 2552 h 2650"/>
                  <a:gd name="T24" fmla="*/ 72 w 1123"/>
                  <a:gd name="T25" fmla="*/ 2350 h 2650"/>
                  <a:gd name="T26" fmla="*/ 25 w 1123"/>
                  <a:gd name="T27" fmla="*/ 2140 h 2650"/>
                  <a:gd name="T28" fmla="*/ 1 w 1123"/>
                  <a:gd name="T29" fmla="*/ 1919 h 2650"/>
                  <a:gd name="T30" fmla="*/ 0 w 1123"/>
                  <a:gd name="T31" fmla="*/ 1804 h 2650"/>
                  <a:gd name="T32" fmla="*/ 0 w 1123"/>
                  <a:gd name="T33" fmla="*/ 1731 h 2650"/>
                  <a:gd name="T34" fmla="*/ 8 w 1123"/>
                  <a:gd name="T35" fmla="*/ 1585 h 2650"/>
                  <a:gd name="T36" fmla="*/ 27 w 1123"/>
                  <a:gd name="T37" fmla="*/ 1444 h 2650"/>
                  <a:gd name="T38" fmla="*/ 57 w 1123"/>
                  <a:gd name="T39" fmla="*/ 1305 h 2650"/>
                  <a:gd name="T40" fmla="*/ 96 w 1123"/>
                  <a:gd name="T41" fmla="*/ 1169 h 2650"/>
                  <a:gd name="T42" fmla="*/ 145 w 1123"/>
                  <a:gd name="T43" fmla="*/ 1038 h 2650"/>
                  <a:gd name="T44" fmla="*/ 203 w 1123"/>
                  <a:gd name="T45" fmla="*/ 910 h 2650"/>
                  <a:gd name="T46" fmla="*/ 269 w 1123"/>
                  <a:gd name="T47" fmla="*/ 789 h 2650"/>
                  <a:gd name="T48" fmla="*/ 342 w 1123"/>
                  <a:gd name="T49" fmla="*/ 671 h 2650"/>
                  <a:gd name="T50" fmla="*/ 424 w 1123"/>
                  <a:gd name="T51" fmla="*/ 560 h 2650"/>
                  <a:gd name="T52" fmla="*/ 515 w 1123"/>
                  <a:gd name="T53" fmla="*/ 455 h 2650"/>
                  <a:gd name="T54" fmla="*/ 612 w 1123"/>
                  <a:gd name="T55" fmla="*/ 355 h 2650"/>
                  <a:gd name="T56" fmla="*/ 714 w 1123"/>
                  <a:gd name="T57" fmla="*/ 263 h 2650"/>
                  <a:gd name="T58" fmla="*/ 823 w 1123"/>
                  <a:gd name="T59" fmla="*/ 178 h 2650"/>
                  <a:gd name="T60" fmla="*/ 939 w 1123"/>
                  <a:gd name="T61" fmla="*/ 101 h 2650"/>
                  <a:gd name="T62" fmla="*/ 1059 w 1123"/>
                  <a:gd name="T63" fmla="*/ 31 h 2650"/>
                  <a:gd name="T64" fmla="*/ 1123 w 1123"/>
                  <a:gd name="T65" fmla="*/ 0 h 265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367"/>
                  <a:gd name="connsiteY0" fmla="*/ 0 h 10000"/>
                  <a:gd name="connsiteX1" fmla="*/ 12367 w 12367"/>
                  <a:gd name="connsiteY1" fmla="*/ 6034 h 10000"/>
                  <a:gd name="connsiteX2" fmla="*/ 9305 w 12367"/>
                  <a:gd name="connsiteY2" fmla="*/ 6487 h 10000"/>
                  <a:gd name="connsiteX3" fmla="*/ 7996 w 12367"/>
                  <a:gd name="connsiteY3" fmla="*/ 6819 h 10000"/>
                  <a:gd name="connsiteX4" fmla="*/ 6768 w 12367"/>
                  <a:gd name="connsiteY4" fmla="*/ 7200 h 10000"/>
                  <a:gd name="connsiteX5" fmla="*/ 5610 w 12367"/>
                  <a:gd name="connsiteY5" fmla="*/ 7630 h 10000"/>
                  <a:gd name="connsiteX6" fmla="*/ 4550 w 12367"/>
                  <a:gd name="connsiteY6" fmla="*/ 8091 h 10000"/>
                  <a:gd name="connsiteX7" fmla="*/ 3571 w 12367"/>
                  <a:gd name="connsiteY7" fmla="*/ 8596 h 10000"/>
                  <a:gd name="connsiteX8" fmla="*/ 2698 w 12367"/>
                  <a:gd name="connsiteY8" fmla="*/ 9136 h 10000"/>
                  <a:gd name="connsiteX9" fmla="*/ 1941 w 12367"/>
                  <a:gd name="connsiteY9" fmla="*/ 9698 h 10000"/>
                  <a:gd name="connsiteX10" fmla="*/ 1612 w 12367"/>
                  <a:gd name="connsiteY10" fmla="*/ 10000 h 10000"/>
                  <a:gd name="connsiteX11" fmla="*/ 1238 w 12367"/>
                  <a:gd name="connsiteY11" fmla="*/ 9630 h 10000"/>
                  <a:gd name="connsiteX12" fmla="*/ 641 w 12367"/>
                  <a:gd name="connsiteY12" fmla="*/ 8868 h 10000"/>
                  <a:gd name="connsiteX13" fmla="*/ 223 w 12367"/>
                  <a:gd name="connsiteY13" fmla="*/ 8075 h 10000"/>
                  <a:gd name="connsiteX14" fmla="*/ 9 w 12367"/>
                  <a:gd name="connsiteY14" fmla="*/ 7242 h 10000"/>
                  <a:gd name="connsiteX15" fmla="*/ 0 w 12367"/>
                  <a:gd name="connsiteY15" fmla="*/ 6808 h 10000"/>
                  <a:gd name="connsiteX16" fmla="*/ 0 w 12367"/>
                  <a:gd name="connsiteY16" fmla="*/ 6532 h 10000"/>
                  <a:gd name="connsiteX17" fmla="*/ 71 w 12367"/>
                  <a:gd name="connsiteY17" fmla="*/ 5981 h 10000"/>
                  <a:gd name="connsiteX18" fmla="*/ 240 w 12367"/>
                  <a:gd name="connsiteY18" fmla="*/ 5449 h 10000"/>
                  <a:gd name="connsiteX19" fmla="*/ 508 w 12367"/>
                  <a:gd name="connsiteY19" fmla="*/ 4925 h 10000"/>
                  <a:gd name="connsiteX20" fmla="*/ 855 w 12367"/>
                  <a:gd name="connsiteY20" fmla="*/ 4411 h 10000"/>
                  <a:gd name="connsiteX21" fmla="*/ 1291 w 12367"/>
                  <a:gd name="connsiteY21" fmla="*/ 3917 h 10000"/>
                  <a:gd name="connsiteX22" fmla="*/ 1808 w 12367"/>
                  <a:gd name="connsiteY22" fmla="*/ 3434 h 10000"/>
                  <a:gd name="connsiteX23" fmla="*/ 2395 w 12367"/>
                  <a:gd name="connsiteY23" fmla="*/ 2977 h 10000"/>
                  <a:gd name="connsiteX24" fmla="*/ 3045 w 12367"/>
                  <a:gd name="connsiteY24" fmla="*/ 2532 h 10000"/>
                  <a:gd name="connsiteX25" fmla="*/ 3776 w 12367"/>
                  <a:gd name="connsiteY25" fmla="*/ 2113 h 10000"/>
                  <a:gd name="connsiteX26" fmla="*/ 4586 w 12367"/>
                  <a:gd name="connsiteY26" fmla="*/ 1717 h 10000"/>
                  <a:gd name="connsiteX27" fmla="*/ 5450 w 12367"/>
                  <a:gd name="connsiteY27" fmla="*/ 1340 h 10000"/>
                  <a:gd name="connsiteX28" fmla="*/ 6358 w 12367"/>
                  <a:gd name="connsiteY28" fmla="*/ 992 h 10000"/>
                  <a:gd name="connsiteX29" fmla="*/ 7329 w 12367"/>
                  <a:gd name="connsiteY29" fmla="*/ 672 h 10000"/>
                  <a:gd name="connsiteX30" fmla="*/ 8362 w 12367"/>
                  <a:gd name="connsiteY30" fmla="*/ 381 h 10000"/>
                  <a:gd name="connsiteX31" fmla="*/ 9430 w 12367"/>
                  <a:gd name="connsiteY31" fmla="*/ 117 h 10000"/>
                  <a:gd name="connsiteX32" fmla="*/ 10000 w 12367"/>
                  <a:gd name="connsiteY32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367" h="10000">
                    <a:moveTo>
                      <a:pt x="10000" y="0"/>
                    </a:moveTo>
                    <a:cubicBezTo>
                      <a:pt x="10454" y="2249"/>
                      <a:pt x="10228" y="3004"/>
                      <a:pt x="12367" y="6034"/>
                    </a:cubicBezTo>
                    <a:lnTo>
                      <a:pt x="9305" y="6487"/>
                    </a:lnTo>
                    <a:lnTo>
                      <a:pt x="7996" y="6819"/>
                    </a:lnTo>
                    <a:lnTo>
                      <a:pt x="6768" y="7200"/>
                    </a:lnTo>
                    <a:lnTo>
                      <a:pt x="5610" y="7630"/>
                    </a:lnTo>
                    <a:lnTo>
                      <a:pt x="4550" y="8091"/>
                    </a:lnTo>
                    <a:lnTo>
                      <a:pt x="3571" y="8596"/>
                    </a:lnTo>
                    <a:lnTo>
                      <a:pt x="2698" y="9136"/>
                    </a:lnTo>
                    <a:lnTo>
                      <a:pt x="1941" y="9698"/>
                    </a:lnTo>
                    <a:lnTo>
                      <a:pt x="1612" y="10000"/>
                    </a:lnTo>
                    <a:lnTo>
                      <a:pt x="1238" y="9630"/>
                    </a:lnTo>
                    <a:lnTo>
                      <a:pt x="641" y="8868"/>
                    </a:lnTo>
                    <a:lnTo>
                      <a:pt x="223" y="8075"/>
                    </a:lnTo>
                    <a:cubicBezTo>
                      <a:pt x="152" y="7797"/>
                      <a:pt x="80" y="7520"/>
                      <a:pt x="9" y="7242"/>
                    </a:cubicBezTo>
                    <a:cubicBezTo>
                      <a:pt x="6" y="7097"/>
                      <a:pt x="3" y="6953"/>
                      <a:pt x="0" y="6808"/>
                    </a:cubicBezTo>
                    <a:lnTo>
                      <a:pt x="0" y="6532"/>
                    </a:lnTo>
                    <a:cubicBezTo>
                      <a:pt x="24" y="6348"/>
                      <a:pt x="47" y="6165"/>
                      <a:pt x="71" y="5981"/>
                    </a:cubicBezTo>
                    <a:cubicBezTo>
                      <a:pt x="127" y="5804"/>
                      <a:pt x="184" y="5626"/>
                      <a:pt x="240" y="5449"/>
                    </a:cubicBezTo>
                    <a:cubicBezTo>
                      <a:pt x="329" y="5274"/>
                      <a:pt x="419" y="5100"/>
                      <a:pt x="508" y="4925"/>
                    </a:cubicBezTo>
                    <a:lnTo>
                      <a:pt x="855" y="4411"/>
                    </a:lnTo>
                    <a:lnTo>
                      <a:pt x="1291" y="3917"/>
                    </a:lnTo>
                    <a:lnTo>
                      <a:pt x="1808" y="3434"/>
                    </a:lnTo>
                    <a:lnTo>
                      <a:pt x="2395" y="2977"/>
                    </a:lnTo>
                    <a:lnTo>
                      <a:pt x="3045" y="2532"/>
                    </a:lnTo>
                    <a:lnTo>
                      <a:pt x="3776" y="2113"/>
                    </a:lnTo>
                    <a:lnTo>
                      <a:pt x="4586" y="1717"/>
                    </a:lnTo>
                    <a:lnTo>
                      <a:pt x="5450" y="1340"/>
                    </a:lnTo>
                    <a:lnTo>
                      <a:pt x="6358" y="992"/>
                    </a:lnTo>
                    <a:lnTo>
                      <a:pt x="7329" y="672"/>
                    </a:lnTo>
                    <a:lnTo>
                      <a:pt x="8362" y="381"/>
                    </a:lnTo>
                    <a:lnTo>
                      <a:pt x="9430" y="117"/>
                    </a:lnTo>
                    <a:lnTo>
                      <a:pt x="10000" y="0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4" name="Freeform 8"/>
            <p:cNvSpPr>
              <a:spLocks/>
            </p:cNvSpPr>
            <p:nvPr/>
          </p:nvSpPr>
          <p:spPr bwMode="auto">
            <a:xfrm rot="299390">
              <a:off x="6384480" y="1958323"/>
              <a:ext cx="343304" cy="605941"/>
            </a:xfrm>
            <a:custGeom>
              <a:avLst/>
              <a:gdLst>
                <a:gd name="T0" fmla="*/ 1123 w 1123"/>
                <a:gd name="T1" fmla="*/ 0 h 2650"/>
                <a:gd name="T2" fmla="*/ 1123 w 1123"/>
                <a:gd name="T3" fmla="*/ 1680 h 2650"/>
                <a:gd name="T4" fmla="*/ 1045 w 1123"/>
                <a:gd name="T5" fmla="*/ 1719 h 2650"/>
                <a:gd name="T6" fmla="*/ 898 w 1123"/>
                <a:gd name="T7" fmla="*/ 1807 h 2650"/>
                <a:gd name="T8" fmla="*/ 760 w 1123"/>
                <a:gd name="T9" fmla="*/ 1908 h 2650"/>
                <a:gd name="T10" fmla="*/ 630 w 1123"/>
                <a:gd name="T11" fmla="*/ 2022 h 2650"/>
                <a:gd name="T12" fmla="*/ 511 w 1123"/>
                <a:gd name="T13" fmla="*/ 2144 h 2650"/>
                <a:gd name="T14" fmla="*/ 401 w 1123"/>
                <a:gd name="T15" fmla="*/ 2278 h 2650"/>
                <a:gd name="T16" fmla="*/ 303 w 1123"/>
                <a:gd name="T17" fmla="*/ 2421 h 2650"/>
                <a:gd name="T18" fmla="*/ 218 w 1123"/>
                <a:gd name="T19" fmla="*/ 2570 h 2650"/>
                <a:gd name="T20" fmla="*/ 181 w 1123"/>
                <a:gd name="T21" fmla="*/ 2650 h 2650"/>
                <a:gd name="T22" fmla="*/ 139 w 1123"/>
                <a:gd name="T23" fmla="*/ 2552 h 2650"/>
                <a:gd name="T24" fmla="*/ 72 w 1123"/>
                <a:gd name="T25" fmla="*/ 2350 h 2650"/>
                <a:gd name="T26" fmla="*/ 25 w 1123"/>
                <a:gd name="T27" fmla="*/ 2140 h 2650"/>
                <a:gd name="T28" fmla="*/ 1 w 1123"/>
                <a:gd name="T29" fmla="*/ 1919 h 2650"/>
                <a:gd name="T30" fmla="*/ 0 w 1123"/>
                <a:gd name="T31" fmla="*/ 1804 h 2650"/>
                <a:gd name="T32" fmla="*/ 0 w 1123"/>
                <a:gd name="T33" fmla="*/ 1731 h 2650"/>
                <a:gd name="T34" fmla="*/ 8 w 1123"/>
                <a:gd name="T35" fmla="*/ 1585 h 2650"/>
                <a:gd name="T36" fmla="*/ 27 w 1123"/>
                <a:gd name="T37" fmla="*/ 1444 h 2650"/>
                <a:gd name="T38" fmla="*/ 57 w 1123"/>
                <a:gd name="T39" fmla="*/ 1305 h 2650"/>
                <a:gd name="T40" fmla="*/ 96 w 1123"/>
                <a:gd name="T41" fmla="*/ 1169 h 2650"/>
                <a:gd name="T42" fmla="*/ 145 w 1123"/>
                <a:gd name="T43" fmla="*/ 1038 h 2650"/>
                <a:gd name="T44" fmla="*/ 203 w 1123"/>
                <a:gd name="T45" fmla="*/ 910 h 2650"/>
                <a:gd name="T46" fmla="*/ 269 w 1123"/>
                <a:gd name="T47" fmla="*/ 789 h 2650"/>
                <a:gd name="T48" fmla="*/ 342 w 1123"/>
                <a:gd name="T49" fmla="*/ 671 h 2650"/>
                <a:gd name="T50" fmla="*/ 424 w 1123"/>
                <a:gd name="T51" fmla="*/ 560 h 2650"/>
                <a:gd name="T52" fmla="*/ 515 w 1123"/>
                <a:gd name="T53" fmla="*/ 455 h 2650"/>
                <a:gd name="T54" fmla="*/ 612 w 1123"/>
                <a:gd name="T55" fmla="*/ 355 h 2650"/>
                <a:gd name="T56" fmla="*/ 714 w 1123"/>
                <a:gd name="T57" fmla="*/ 263 h 2650"/>
                <a:gd name="T58" fmla="*/ 823 w 1123"/>
                <a:gd name="T59" fmla="*/ 178 h 2650"/>
                <a:gd name="T60" fmla="*/ 939 w 1123"/>
                <a:gd name="T61" fmla="*/ 101 h 2650"/>
                <a:gd name="T62" fmla="*/ 1059 w 1123"/>
                <a:gd name="T63" fmla="*/ 31 h 2650"/>
                <a:gd name="T64" fmla="*/ 1123 w 1123"/>
                <a:gd name="T65" fmla="*/ 0 h 265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367"/>
                <a:gd name="connsiteY0" fmla="*/ 0 h 10000"/>
                <a:gd name="connsiteX1" fmla="*/ 12367 w 12367"/>
                <a:gd name="connsiteY1" fmla="*/ 6034 h 10000"/>
                <a:gd name="connsiteX2" fmla="*/ 9305 w 12367"/>
                <a:gd name="connsiteY2" fmla="*/ 6487 h 10000"/>
                <a:gd name="connsiteX3" fmla="*/ 7996 w 12367"/>
                <a:gd name="connsiteY3" fmla="*/ 6819 h 10000"/>
                <a:gd name="connsiteX4" fmla="*/ 6768 w 12367"/>
                <a:gd name="connsiteY4" fmla="*/ 7200 h 10000"/>
                <a:gd name="connsiteX5" fmla="*/ 5610 w 12367"/>
                <a:gd name="connsiteY5" fmla="*/ 7630 h 10000"/>
                <a:gd name="connsiteX6" fmla="*/ 4550 w 12367"/>
                <a:gd name="connsiteY6" fmla="*/ 8091 h 10000"/>
                <a:gd name="connsiteX7" fmla="*/ 3571 w 12367"/>
                <a:gd name="connsiteY7" fmla="*/ 8596 h 10000"/>
                <a:gd name="connsiteX8" fmla="*/ 2698 w 12367"/>
                <a:gd name="connsiteY8" fmla="*/ 9136 h 10000"/>
                <a:gd name="connsiteX9" fmla="*/ 1941 w 12367"/>
                <a:gd name="connsiteY9" fmla="*/ 9698 h 10000"/>
                <a:gd name="connsiteX10" fmla="*/ 1612 w 12367"/>
                <a:gd name="connsiteY10" fmla="*/ 10000 h 10000"/>
                <a:gd name="connsiteX11" fmla="*/ 1238 w 12367"/>
                <a:gd name="connsiteY11" fmla="*/ 9630 h 10000"/>
                <a:gd name="connsiteX12" fmla="*/ 641 w 12367"/>
                <a:gd name="connsiteY12" fmla="*/ 8868 h 10000"/>
                <a:gd name="connsiteX13" fmla="*/ 223 w 12367"/>
                <a:gd name="connsiteY13" fmla="*/ 8075 h 10000"/>
                <a:gd name="connsiteX14" fmla="*/ 9 w 12367"/>
                <a:gd name="connsiteY14" fmla="*/ 7242 h 10000"/>
                <a:gd name="connsiteX15" fmla="*/ 0 w 12367"/>
                <a:gd name="connsiteY15" fmla="*/ 6808 h 10000"/>
                <a:gd name="connsiteX16" fmla="*/ 0 w 12367"/>
                <a:gd name="connsiteY16" fmla="*/ 6532 h 10000"/>
                <a:gd name="connsiteX17" fmla="*/ 71 w 12367"/>
                <a:gd name="connsiteY17" fmla="*/ 5981 h 10000"/>
                <a:gd name="connsiteX18" fmla="*/ 240 w 12367"/>
                <a:gd name="connsiteY18" fmla="*/ 5449 h 10000"/>
                <a:gd name="connsiteX19" fmla="*/ 508 w 12367"/>
                <a:gd name="connsiteY19" fmla="*/ 4925 h 10000"/>
                <a:gd name="connsiteX20" fmla="*/ 855 w 12367"/>
                <a:gd name="connsiteY20" fmla="*/ 4411 h 10000"/>
                <a:gd name="connsiteX21" fmla="*/ 1291 w 12367"/>
                <a:gd name="connsiteY21" fmla="*/ 3917 h 10000"/>
                <a:gd name="connsiteX22" fmla="*/ 1808 w 12367"/>
                <a:gd name="connsiteY22" fmla="*/ 3434 h 10000"/>
                <a:gd name="connsiteX23" fmla="*/ 2395 w 12367"/>
                <a:gd name="connsiteY23" fmla="*/ 2977 h 10000"/>
                <a:gd name="connsiteX24" fmla="*/ 3045 w 12367"/>
                <a:gd name="connsiteY24" fmla="*/ 2532 h 10000"/>
                <a:gd name="connsiteX25" fmla="*/ 3776 w 12367"/>
                <a:gd name="connsiteY25" fmla="*/ 2113 h 10000"/>
                <a:gd name="connsiteX26" fmla="*/ 4586 w 12367"/>
                <a:gd name="connsiteY26" fmla="*/ 1717 h 10000"/>
                <a:gd name="connsiteX27" fmla="*/ 5450 w 12367"/>
                <a:gd name="connsiteY27" fmla="*/ 1340 h 10000"/>
                <a:gd name="connsiteX28" fmla="*/ 6358 w 12367"/>
                <a:gd name="connsiteY28" fmla="*/ 992 h 10000"/>
                <a:gd name="connsiteX29" fmla="*/ 7329 w 12367"/>
                <a:gd name="connsiteY29" fmla="*/ 672 h 10000"/>
                <a:gd name="connsiteX30" fmla="*/ 8362 w 12367"/>
                <a:gd name="connsiteY30" fmla="*/ 381 h 10000"/>
                <a:gd name="connsiteX31" fmla="*/ 9430 w 12367"/>
                <a:gd name="connsiteY31" fmla="*/ 117 h 10000"/>
                <a:gd name="connsiteX32" fmla="*/ 10000 w 12367"/>
                <a:gd name="connsiteY3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367" h="10000">
                  <a:moveTo>
                    <a:pt x="10000" y="0"/>
                  </a:moveTo>
                  <a:cubicBezTo>
                    <a:pt x="10454" y="2249"/>
                    <a:pt x="10228" y="3004"/>
                    <a:pt x="12367" y="6034"/>
                  </a:cubicBezTo>
                  <a:lnTo>
                    <a:pt x="9305" y="6487"/>
                  </a:lnTo>
                  <a:lnTo>
                    <a:pt x="7996" y="6819"/>
                  </a:lnTo>
                  <a:lnTo>
                    <a:pt x="6768" y="7200"/>
                  </a:lnTo>
                  <a:lnTo>
                    <a:pt x="5610" y="7630"/>
                  </a:lnTo>
                  <a:lnTo>
                    <a:pt x="4550" y="8091"/>
                  </a:lnTo>
                  <a:lnTo>
                    <a:pt x="3571" y="8596"/>
                  </a:lnTo>
                  <a:lnTo>
                    <a:pt x="2698" y="9136"/>
                  </a:lnTo>
                  <a:lnTo>
                    <a:pt x="1941" y="9698"/>
                  </a:lnTo>
                  <a:lnTo>
                    <a:pt x="1612" y="10000"/>
                  </a:lnTo>
                  <a:lnTo>
                    <a:pt x="1238" y="9630"/>
                  </a:lnTo>
                  <a:lnTo>
                    <a:pt x="641" y="8868"/>
                  </a:lnTo>
                  <a:lnTo>
                    <a:pt x="223" y="8075"/>
                  </a:lnTo>
                  <a:cubicBezTo>
                    <a:pt x="152" y="7797"/>
                    <a:pt x="80" y="7520"/>
                    <a:pt x="9" y="7242"/>
                  </a:cubicBezTo>
                  <a:cubicBezTo>
                    <a:pt x="6" y="7097"/>
                    <a:pt x="3" y="6953"/>
                    <a:pt x="0" y="6808"/>
                  </a:cubicBezTo>
                  <a:lnTo>
                    <a:pt x="0" y="6532"/>
                  </a:lnTo>
                  <a:cubicBezTo>
                    <a:pt x="24" y="6348"/>
                    <a:pt x="47" y="6165"/>
                    <a:pt x="71" y="5981"/>
                  </a:cubicBezTo>
                  <a:cubicBezTo>
                    <a:pt x="127" y="5804"/>
                    <a:pt x="184" y="5626"/>
                    <a:pt x="240" y="5449"/>
                  </a:cubicBezTo>
                  <a:cubicBezTo>
                    <a:pt x="329" y="5274"/>
                    <a:pt x="419" y="5100"/>
                    <a:pt x="508" y="4925"/>
                  </a:cubicBezTo>
                  <a:lnTo>
                    <a:pt x="855" y="4411"/>
                  </a:lnTo>
                  <a:lnTo>
                    <a:pt x="1291" y="3917"/>
                  </a:lnTo>
                  <a:lnTo>
                    <a:pt x="1808" y="3434"/>
                  </a:lnTo>
                  <a:lnTo>
                    <a:pt x="2395" y="2977"/>
                  </a:lnTo>
                  <a:lnTo>
                    <a:pt x="3045" y="2532"/>
                  </a:lnTo>
                  <a:lnTo>
                    <a:pt x="3776" y="2113"/>
                  </a:lnTo>
                  <a:lnTo>
                    <a:pt x="4586" y="1717"/>
                  </a:lnTo>
                  <a:lnTo>
                    <a:pt x="5450" y="1340"/>
                  </a:lnTo>
                  <a:lnTo>
                    <a:pt x="6358" y="992"/>
                  </a:lnTo>
                  <a:lnTo>
                    <a:pt x="7329" y="672"/>
                  </a:lnTo>
                  <a:lnTo>
                    <a:pt x="8362" y="381"/>
                  </a:lnTo>
                  <a:lnTo>
                    <a:pt x="9430" y="117"/>
                  </a:lnTo>
                  <a:lnTo>
                    <a:pt x="10000" y="0"/>
                  </a:lnTo>
                  <a:close/>
                </a:path>
              </a:pathLst>
            </a:custGeom>
            <a:noFill/>
            <a:ln w="349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1416107" y="61341"/>
            <a:ext cx="482618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i="1" dirty="0">
                <a:solidFill>
                  <a:prstClr val="white"/>
                </a:solidFill>
              </a:rPr>
              <a:t>계획 의도</a:t>
            </a:r>
            <a:endParaRPr lang="en-US" altLang="ko-KR" sz="2800" b="1" i="1" dirty="0">
              <a:solidFill>
                <a:prstClr val="white"/>
              </a:solidFill>
            </a:endParaRPr>
          </a:p>
        </p:txBody>
      </p:sp>
      <p:grpSp>
        <p:nvGrpSpPr>
          <p:cNvPr id="123" name="그룹 122"/>
          <p:cNvGrpSpPr/>
          <p:nvPr/>
        </p:nvGrpSpPr>
        <p:grpSpPr>
          <a:xfrm flipH="1">
            <a:off x="0" y="0"/>
            <a:ext cx="1047750" cy="971656"/>
            <a:chOff x="10556571" y="-8775"/>
            <a:chExt cx="1635429" cy="1516654"/>
          </a:xfrm>
        </p:grpSpPr>
        <p:sp>
          <p:nvSpPr>
            <p:cNvPr id="117" name="자유형 116"/>
            <p:cNvSpPr/>
            <p:nvPr/>
          </p:nvSpPr>
          <p:spPr>
            <a:xfrm>
              <a:off x="10556571" y="-8775"/>
              <a:ext cx="1635429" cy="1516654"/>
            </a:xfrm>
            <a:custGeom>
              <a:avLst/>
              <a:gdLst>
                <a:gd name="connsiteX0" fmla="*/ 0 w 1635429"/>
                <a:gd name="connsiteY0" fmla="*/ 0 h 1516654"/>
                <a:gd name="connsiteX1" fmla="*/ 1635429 w 1635429"/>
                <a:gd name="connsiteY1" fmla="*/ 0 h 1516654"/>
                <a:gd name="connsiteX2" fmla="*/ 1635429 w 1635429"/>
                <a:gd name="connsiteY2" fmla="*/ 1510657 h 1516654"/>
                <a:gd name="connsiteX3" fmla="*/ 1516654 w 1635429"/>
                <a:gd name="connsiteY3" fmla="*/ 1516654 h 1516654"/>
                <a:gd name="connsiteX4" fmla="*/ 0 w 1635429"/>
                <a:gd name="connsiteY4" fmla="*/ 0 h 1516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429" h="1516654">
                  <a:moveTo>
                    <a:pt x="0" y="0"/>
                  </a:moveTo>
                  <a:lnTo>
                    <a:pt x="1635429" y="0"/>
                  </a:lnTo>
                  <a:lnTo>
                    <a:pt x="1635429" y="1510657"/>
                  </a:lnTo>
                  <a:lnTo>
                    <a:pt x="1516654" y="1516654"/>
                  </a:lnTo>
                  <a:cubicBezTo>
                    <a:pt x="679029" y="1516654"/>
                    <a:pt x="0" y="837625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57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8" name="타원 117"/>
            <p:cNvSpPr/>
            <p:nvPr/>
          </p:nvSpPr>
          <p:spPr>
            <a:xfrm>
              <a:off x="11151274" y="211672"/>
              <a:ext cx="775283" cy="775283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1</a:t>
              </a:r>
              <a:endParaRPr lang="ko-KR" altLang="en-US" sz="3600" b="1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122" name="타원 121"/>
            <p:cNvSpPr/>
            <p:nvPr/>
          </p:nvSpPr>
          <p:spPr>
            <a:xfrm>
              <a:off x="11956291" y="1002671"/>
              <a:ext cx="88884" cy="88884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0" y="5552914"/>
            <a:ext cx="1567157" cy="1305085"/>
            <a:chOff x="0" y="5552914"/>
            <a:chExt cx="1567157" cy="1305085"/>
          </a:xfrm>
        </p:grpSpPr>
        <p:sp>
          <p:nvSpPr>
            <p:cNvPr id="49" name="자유형 48"/>
            <p:cNvSpPr/>
            <p:nvPr/>
          </p:nvSpPr>
          <p:spPr>
            <a:xfrm>
              <a:off x="0" y="6281608"/>
              <a:ext cx="1567157" cy="576391"/>
            </a:xfrm>
            <a:custGeom>
              <a:avLst/>
              <a:gdLst>
                <a:gd name="connsiteX0" fmla="*/ 0 w 5419348"/>
                <a:gd name="connsiteY0" fmla="*/ 0 h 1993204"/>
                <a:gd name="connsiteX1" fmla="*/ 132000 w 5419348"/>
                <a:gd name="connsiteY1" fmla="*/ 108909 h 1993204"/>
                <a:gd name="connsiteX2" fmla="*/ 195701 w 5419348"/>
                <a:gd name="connsiteY2" fmla="*/ 186117 h 1993204"/>
                <a:gd name="connsiteX3" fmla="*/ 215309 w 5419348"/>
                <a:gd name="connsiteY3" fmla="*/ 181075 h 1993204"/>
                <a:gd name="connsiteX4" fmla="*/ 478283 w 5419348"/>
                <a:gd name="connsiteY4" fmla="*/ 154565 h 1993204"/>
                <a:gd name="connsiteX5" fmla="*/ 1783136 w 5419348"/>
                <a:gd name="connsiteY5" fmla="*/ 1459418 h 1993204"/>
                <a:gd name="connsiteX6" fmla="*/ 1782838 w 5419348"/>
                <a:gd name="connsiteY6" fmla="*/ 1465311 h 1993204"/>
                <a:gd name="connsiteX7" fmla="*/ 1841294 w 5419348"/>
                <a:gd name="connsiteY7" fmla="*/ 1459418 h 1993204"/>
                <a:gd name="connsiteX8" fmla="*/ 1979853 w 5419348"/>
                <a:gd name="connsiteY8" fmla="*/ 1473386 h 1993204"/>
                <a:gd name="connsiteX9" fmla="*/ 2057491 w 5419348"/>
                <a:gd name="connsiteY9" fmla="*/ 1497486 h 1993204"/>
                <a:gd name="connsiteX10" fmla="*/ 2084969 w 5419348"/>
                <a:gd name="connsiteY10" fmla="*/ 1464183 h 1993204"/>
                <a:gd name="connsiteX11" fmla="*/ 2673248 w 5419348"/>
                <a:gd name="connsiteY11" fmla="*/ 1220509 h 1993204"/>
                <a:gd name="connsiteX12" fmla="*/ 2997082 w 5419348"/>
                <a:gd name="connsiteY12" fmla="*/ 1285888 h 1993204"/>
                <a:gd name="connsiteX13" fmla="*/ 3012183 w 5419348"/>
                <a:gd name="connsiteY13" fmla="*/ 1294085 h 1993204"/>
                <a:gd name="connsiteX14" fmla="*/ 3073615 w 5419348"/>
                <a:gd name="connsiteY14" fmla="*/ 1180910 h 1993204"/>
                <a:gd name="connsiteX15" fmla="*/ 3763483 w 5419348"/>
                <a:gd name="connsiteY15" fmla="*/ 814109 h 1993204"/>
                <a:gd name="connsiteX16" fmla="*/ 4530059 w 5419348"/>
                <a:gd name="connsiteY16" fmla="*/ 1322229 h 1993204"/>
                <a:gd name="connsiteX17" fmla="*/ 4536079 w 5419348"/>
                <a:gd name="connsiteY17" fmla="*/ 1341624 h 1993204"/>
                <a:gd name="connsiteX18" fmla="*/ 4610807 w 5419348"/>
                <a:gd name="connsiteY18" fmla="*/ 1364820 h 1993204"/>
                <a:gd name="connsiteX19" fmla="*/ 4969644 w 5419348"/>
                <a:gd name="connsiteY19" fmla="*/ 1760601 h 1993204"/>
                <a:gd name="connsiteX20" fmla="*/ 4973148 w 5419348"/>
                <a:gd name="connsiteY20" fmla="*/ 1783770 h 1993204"/>
                <a:gd name="connsiteX21" fmla="*/ 4998157 w 5419348"/>
                <a:gd name="connsiteY21" fmla="*/ 1781248 h 1993204"/>
                <a:gd name="connsiteX22" fmla="*/ 5372351 w 5419348"/>
                <a:gd name="connsiteY22" fmla="*/ 1936245 h 1993204"/>
                <a:gd name="connsiteX23" fmla="*/ 5419348 w 5419348"/>
                <a:gd name="connsiteY23" fmla="*/ 1993204 h 1993204"/>
                <a:gd name="connsiteX24" fmla="*/ 0 w 5419348"/>
                <a:gd name="connsiteY24" fmla="*/ 1993204 h 1993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19348" h="1993204">
                  <a:moveTo>
                    <a:pt x="0" y="0"/>
                  </a:moveTo>
                  <a:lnTo>
                    <a:pt x="132000" y="108909"/>
                  </a:lnTo>
                  <a:lnTo>
                    <a:pt x="195701" y="186117"/>
                  </a:lnTo>
                  <a:lnTo>
                    <a:pt x="215309" y="181075"/>
                  </a:lnTo>
                  <a:cubicBezTo>
                    <a:pt x="300252" y="163693"/>
                    <a:pt x="388201" y="154565"/>
                    <a:pt x="478283" y="154565"/>
                  </a:cubicBezTo>
                  <a:cubicBezTo>
                    <a:pt x="1198933" y="154565"/>
                    <a:pt x="1783136" y="738768"/>
                    <a:pt x="1783136" y="1459418"/>
                  </a:cubicBezTo>
                  <a:lnTo>
                    <a:pt x="1782838" y="1465311"/>
                  </a:lnTo>
                  <a:lnTo>
                    <a:pt x="1841294" y="1459418"/>
                  </a:lnTo>
                  <a:cubicBezTo>
                    <a:pt x="1888759" y="1459418"/>
                    <a:pt x="1935097" y="1464228"/>
                    <a:pt x="1979853" y="1473386"/>
                  </a:cubicBezTo>
                  <a:lnTo>
                    <a:pt x="2057491" y="1497486"/>
                  </a:lnTo>
                  <a:lnTo>
                    <a:pt x="2084969" y="1464183"/>
                  </a:lnTo>
                  <a:cubicBezTo>
                    <a:pt x="2235522" y="1313629"/>
                    <a:pt x="2443510" y="1220509"/>
                    <a:pt x="2673248" y="1220509"/>
                  </a:cubicBezTo>
                  <a:cubicBezTo>
                    <a:pt x="2788117" y="1220509"/>
                    <a:pt x="2897549" y="1243789"/>
                    <a:pt x="2997082" y="1285888"/>
                  </a:cubicBezTo>
                  <a:lnTo>
                    <a:pt x="3012183" y="1294085"/>
                  </a:lnTo>
                  <a:lnTo>
                    <a:pt x="3073615" y="1180910"/>
                  </a:lnTo>
                  <a:cubicBezTo>
                    <a:pt x="3223121" y="959609"/>
                    <a:pt x="3476311" y="814109"/>
                    <a:pt x="3763483" y="814109"/>
                  </a:cubicBezTo>
                  <a:cubicBezTo>
                    <a:pt x="4108090" y="814109"/>
                    <a:pt x="4403762" y="1023628"/>
                    <a:pt x="4530059" y="1322229"/>
                  </a:cubicBezTo>
                  <a:lnTo>
                    <a:pt x="4536079" y="1341624"/>
                  </a:lnTo>
                  <a:lnTo>
                    <a:pt x="4610807" y="1364820"/>
                  </a:lnTo>
                  <a:cubicBezTo>
                    <a:pt x="4781528" y="1437030"/>
                    <a:pt x="4914053" y="1581868"/>
                    <a:pt x="4969644" y="1760601"/>
                  </a:cubicBezTo>
                  <a:lnTo>
                    <a:pt x="4973148" y="1783770"/>
                  </a:lnTo>
                  <a:lnTo>
                    <a:pt x="4998157" y="1781248"/>
                  </a:lnTo>
                  <a:cubicBezTo>
                    <a:pt x="5144288" y="1781248"/>
                    <a:pt x="5276586" y="1840480"/>
                    <a:pt x="5372351" y="1936245"/>
                  </a:cubicBezTo>
                  <a:lnTo>
                    <a:pt x="5419348" y="1993204"/>
                  </a:lnTo>
                  <a:lnTo>
                    <a:pt x="0" y="199320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 rot="1071966" flipH="1">
              <a:off x="795156" y="5552914"/>
              <a:ext cx="266143" cy="890588"/>
            </a:xfrm>
            <a:custGeom>
              <a:avLst/>
              <a:gdLst>
                <a:gd name="T0" fmla="*/ 467 w 925"/>
                <a:gd name="T1" fmla="*/ 0 h 3103"/>
                <a:gd name="T2" fmla="*/ 432 w 925"/>
                <a:gd name="T3" fmla="*/ 28 h 3103"/>
                <a:gd name="T4" fmla="*/ 358 w 925"/>
                <a:gd name="T5" fmla="*/ 114 h 3103"/>
                <a:gd name="T6" fmla="*/ 283 w 925"/>
                <a:gd name="T7" fmla="*/ 231 h 3103"/>
                <a:gd name="T8" fmla="*/ 209 w 925"/>
                <a:gd name="T9" fmla="*/ 376 h 3103"/>
                <a:gd name="T10" fmla="*/ 142 w 925"/>
                <a:gd name="T11" fmla="*/ 546 h 3103"/>
                <a:gd name="T12" fmla="*/ 84 w 925"/>
                <a:gd name="T13" fmla="*/ 738 h 3103"/>
                <a:gd name="T14" fmla="*/ 38 w 925"/>
                <a:gd name="T15" fmla="*/ 946 h 3103"/>
                <a:gd name="T16" fmla="*/ 9 w 925"/>
                <a:gd name="T17" fmla="*/ 1168 h 3103"/>
                <a:gd name="T18" fmla="*/ 0 w 925"/>
                <a:gd name="T19" fmla="*/ 1400 h 3103"/>
                <a:gd name="T20" fmla="*/ 15 w 925"/>
                <a:gd name="T21" fmla="*/ 1639 h 3103"/>
                <a:gd name="T22" fmla="*/ 44 w 925"/>
                <a:gd name="T23" fmla="*/ 1820 h 3103"/>
                <a:gd name="T24" fmla="*/ 72 w 925"/>
                <a:gd name="T25" fmla="*/ 1941 h 3103"/>
                <a:gd name="T26" fmla="*/ 108 w 925"/>
                <a:gd name="T27" fmla="*/ 2062 h 3103"/>
                <a:gd name="T28" fmla="*/ 152 w 925"/>
                <a:gd name="T29" fmla="*/ 2182 h 3103"/>
                <a:gd name="T30" fmla="*/ 205 w 925"/>
                <a:gd name="T31" fmla="*/ 2301 h 3103"/>
                <a:gd name="T32" fmla="*/ 267 w 925"/>
                <a:gd name="T33" fmla="*/ 2418 h 3103"/>
                <a:gd name="T34" fmla="*/ 339 w 925"/>
                <a:gd name="T35" fmla="*/ 2532 h 3103"/>
                <a:gd name="T36" fmla="*/ 421 w 925"/>
                <a:gd name="T37" fmla="*/ 2644 h 3103"/>
                <a:gd name="T38" fmla="*/ 513 w 925"/>
                <a:gd name="T39" fmla="*/ 2753 h 3103"/>
                <a:gd name="T40" fmla="*/ 615 w 925"/>
                <a:gd name="T41" fmla="*/ 2859 h 3103"/>
                <a:gd name="T42" fmla="*/ 730 w 925"/>
                <a:gd name="T43" fmla="*/ 2959 h 3103"/>
                <a:gd name="T44" fmla="*/ 857 w 925"/>
                <a:gd name="T45" fmla="*/ 3057 h 3103"/>
                <a:gd name="T46" fmla="*/ 925 w 925"/>
                <a:gd name="T47" fmla="*/ 3103 h 3103"/>
                <a:gd name="T48" fmla="*/ 916 w 925"/>
                <a:gd name="T49" fmla="*/ 3093 h 3103"/>
                <a:gd name="T50" fmla="*/ 830 w 925"/>
                <a:gd name="T51" fmla="*/ 2978 h 3103"/>
                <a:gd name="T52" fmla="*/ 730 w 925"/>
                <a:gd name="T53" fmla="*/ 2823 h 3103"/>
                <a:gd name="T54" fmla="*/ 660 w 925"/>
                <a:gd name="T55" fmla="*/ 2694 h 3103"/>
                <a:gd name="T56" fmla="*/ 588 w 925"/>
                <a:gd name="T57" fmla="*/ 2545 h 3103"/>
                <a:gd name="T58" fmla="*/ 523 w 925"/>
                <a:gd name="T59" fmla="*/ 2379 h 3103"/>
                <a:gd name="T60" fmla="*/ 467 w 925"/>
                <a:gd name="T61" fmla="*/ 2196 h 3103"/>
                <a:gd name="T62" fmla="*/ 427 w 925"/>
                <a:gd name="T63" fmla="*/ 2000 h 3103"/>
                <a:gd name="T64" fmla="*/ 405 w 925"/>
                <a:gd name="T65" fmla="*/ 1793 h 3103"/>
                <a:gd name="T66" fmla="*/ 405 w 925"/>
                <a:gd name="T67" fmla="*/ 1630 h 3103"/>
                <a:gd name="T68" fmla="*/ 415 w 925"/>
                <a:gd name="T69" fmla="*/ 1520 h 3103"/>
                <a:gd name="T70" fmla="*/ 431 w 925"/>
                <a:gd name="T71" fmla="*/ 1407 h 3103"/>
                <a:gd name="T72" fmla="*/ 455 w 925"/>
                <a:gd name="T73" fmla="*/ 1293 h 3103"/>
                <a:gd name="T74" fmla="*/ 490 w 925"/>
                <a:gd name="T75" fmla="*/ 1177 h 3103"/>
                <a:gd name="T76" fmla="*/ 533 w 925"/>
                <a:gd name="T77" fmla="*/ 1060 h 3103"/>
                <a:gd name="T78" fmla="*/ 586 w 925"/>
                <a:gd name="T79" fmla="*/ 944 h 3103"/>
                <a:gd name="T80" fmla="*/ 650 w 925"/>
                <a:gd name="T81" fmla="*/ 825 h 3103"/>
                <a:gd name="T82" fmla="*/ 725 w 925"/>
                <a:gd name="T83" fmla="*/ 707 h 3103"/>
                <a:gd name="T84" fmla="*/ 813 w 925"/>
                <a:gd name="T85" fmla="*/ 589 h 3103"/>
                <a:gd name="T86" fmla="*/ 861 w 925"/>
                <a:gd name="T87" fmla="*/ 530 h 3103"/>
                <a:gd name="T88" fmla="*/ 787 w 925"/>
                <a:gd name="T89" fmla="*/ 568 h 3103"/>
                <a:gd name="T90" fmla="*/ 658 w 925"/>
                <a:gd name="T91" fmla="*/ 628 h 3103"/>
                <a:gd name="T92" fmla="*/ 597 w 925"/>
                <a:gd name="T93" fmla="*/ 644 h 3103"/>
                <a:gd name="T94" fmla="*/ 559 w 925"/>
                <a:gd name="T95" fmla="*/ 644 h 3103"/>
                <a:gd name="T96" fmla="*/ 523 w 925"/>
                <a:gd name="T97" fmla="*/ 633 h 3103"/>
                <a:gd name="T98" fmla="*/ 493 w 925"/>
                <a:gd name="T99" fmla="*/ 610 h 3103"/>
                <a:gd name="T100" fmla="*/ 468 w 925"/>
                <a:gd name="T101" fmla="*/ 572 h 3103"/>
                <a:gd name="T102" fmla="*/ 450 w 925"/>
                <a:gd name="T103" fmla="*/ 517 h 3103"/>
                <a:gd name="T104" fmla="*/ 438 w 925"/>
                <a:gd name="T105" fmla="*/ 442 h 3103"/>
                <a:gd name="T106" fmla="*/ 434 w 925"/>
                <a:gd name="T107" fmla="*/ 347 h 3103"/>
                <a:gd name="T108" fmla="*/ 440 w 925"/>
                <a:gd name="T109" fmla="*/ 228 h 3103"/>
                <a:gd name="T110" fmla="*/ 455 w 925"/>
                <a:gd name="T111" fmla="*/ 84 h 3103"/>
                <a:gd name="T112" fmla="*/ 467 w 925"/>
                <a:gd name="T113" fmla="*/ 0 h 3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5" h="3103">
                  <a:moveTo>
                    <a:pt x="467" y="0"/>
                  </a:moveTo>
                  <a:lnTo>
                    <a:pt x="432" y="28"/>
                  </a:lnTo>
                  <a:lnTo>
                    <a:pt x="358" y="114"/>
                  </a:lnTo>
                  <a:lnTo>
                    <a:pt x="283" y="231"/>
                  </a:lnTo>
                  <a:lnTo>
                    <a:pt x="209" y="376"/>
                  </a:lnTo>
                  <a:lnTo>
                    <a:pt x="142" y="546"/>
                  </a:lnTo>
                  <a:lnTo>
                    <a:pt x="84" y="738"/>
                  </a:lnTo>
                  <a:lnTo>
                    <a:pt x="38" y="946"/>
                  </a:lnTo>
                  <a:lnTo>
                    <a:pt x="9" y="1168"/>
                  </a:lnTo>
                  <a:lnTo>
                    <a:pt x="0" y="1400"/>
                  </a:lnTo>
                  <a:lnTo>
                    <a:pt x="15" y="1639"/>
                  </a:lnTo>
                  <a:lnTo>
                    <a:pt x="44" y="1820"/>
                  </a:lnTo>
                  <a:lnTo>
                    <a:pt x="72" y="1941"/>
                  </a:lnTo>
                  <a:lnTo>
                    <a:pt x="108" y="2062"/>
                  </a:lnTo>
                  <a:lnTo>
                    <a:pt x="152" y="2182"/>
                  </a:lnTo>
                  <a:lnTo>
                    <a:pt x="205" y="2301"/>
                  </a:lnTo>
                  <a:lnTo>
                    <a:pt x="267" y="2418"/>
                  </a:lnTo>
                  <a:lnTo>
                    <a:pt x="339" y="2532"/>
                  </a:lnTo>
                  <a:lnTo>
                    <a:pt x="421" y="2644"/>
                  </a:lnTo>
                  <a:lnTo>
                    <a:pt x="513" y="2753"/>
                  </a:lnTo>
                  <a:lnTo>
                    <a:pt x="615" y="2859"/>
                  </a:lnTo>
                  <a:lnTo>
                    <a:pt x="730" y="2959"/>
                  </a:lnTo>
                  <a:lnTo>
                    <a:pt x="857" y="3057"/>
                  </a:lnTo>
                  <a:lnTo>
                    <a:pt x="925" y="3103"/>
                  </a:lnTo>
                  <a:lnTo>
                    <a:pt x="916" y="3093"/>
                  </a:lnTo>
                  <a:lnTo>
                    <a:pt x="830" y="2978"/>
                  </a:lnTo>
                  <a:lnTo>
                    <a:pt x="730" y="2823"/>
                  </a:lnTo>
                  <a:lnTo>
                    <a:pt x="660" y="2694"/>
                  </a:lnTo>
                  <a:lnTo>
                    <a:pt x="588" y="2545"/>
                  </a:lnTo>
                  <a:lnTo>
                    <a:pt x="523" y="2379"/>
                  </a:lnTo>
                  <a:lnTo>
                    <a:pt x="467" y="2196"/>
                  </a:lnTo>
                  <a:lnTo>
                    <a:pt x="427" y="2000"/>
                  </a:lnTo>
                  <a:lnTo>
                    <a:pt x="405" y="1793"/>
                  </a:lnTo>
                  <a:lnTo>
                    <a:pt x="405" y="1630"/>
                  </a:lnTo>
                  <a:lnTo>
                    <a:pt x="415" y="1520"/>
                  </a:lnTo>
                  <a:lnTo>
                    <a:pt x="431" y="1407"/>
                  </a:lnTo>
                  <a:lnTo>
                    <a:pt x="455" y="1293"/>
                  </a:lnTo>
                  <a:lnTo>
                    <a:pt x="490" y="1177"/>
                  </a:lnTo>
                  <a:lnTo>
                    <a:pt x="533" y="1060"/>
                  </a:lnTo>
                  <a:lnTo>
                    <a:pt x="586" y="944"/>
                  </a:lnTo>
                  <a:lnTo>
                    <a:pt x="650" y="825"/>
                  </a:lnTo>
                  <a:lnTo>
                    <a:pt x="725" y="707"/>
                  </a:lnTo>
                  <a:lnTo>
                    <a:pt x="813" y="589"/>
                  </a:lnTo>
                  <a:lnTo>
                    <a:pt x="861" y="530"/>
                  </a:lnTo>
                  <a:lnTo>
                    <a:pt x="787" y="568"/>
                  </a:lnTo>
                  <a:lnTo>
                    <a:pt x="658" y="628"/>
                  </a:lnTo>
                  <a:lnTo>
                    <a:pt x="597" y="644"/>
                  </a:lnTo>
                  <a:lnTo>
                    <a:pt x="559" y="644"/>
                  </a:lnTo>
                  <a:lnTo>
                    <a:pt x="523" y="633"/>
                  </a:lnTo>
                  <a:lnTo>
                    <a:pt x="493" y="610"/>
                  </a:lnTo>
                  <a:lnTo>
                    <a:pt x="468" y="572"/>
                  </a:lnTo>
                  <a:lnTo>
                    <a:pt x="450" y="517"/>
                  </a:lnTo>
                  <a:lnTo>
                    <a:pt x="438" y="442"/>
                  </a:lnTo>
                  <a:lnTo>
                    <a:pt x="434" y="347"/>
                  </a:lnTo>
                  <a:lnTo>
                    <a:pt x="440" y="228"/>
                  </a:lnTo>
                  <a:lnTo>
                    <a:pt x="455" y="84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 rot="1071966" flipH="1">
              <a:off x="992357" y="6296278"/>
              <a:ext cx="124028" cy="123166"/>
            </a:xfrm>
            <a:custGeom>
              <a:avLst/>
              <a:gdLst>
                <a:gd name="T0" fmla="*/ 216 w 430"/>
                <a:gd name="T1" fmla="*/ 0 h 430"/>
                <a:gd name="T2" fmla="*/ 237 w 430"/>
                <a:gd name="T3" fmla="*/ 0 h 430"/>
                <a:gd name="T4" fmla="*/ 279 w 430"/>
                <a:gd name="T5" fmla="*/ 8 h 430"/>
                <a:gd name="T6" fmla="*/ 318 w 430"/>
                <a:gd name="T7" fmla="*/ 25 h 430"/>
                <a:gd name="T8" fmla="*/ 352 w 430"/>
                <a:gd name="T9" fmla="*/ 48 h 430"/>
                <a:gd name="T10" fmla="*/ 381 w 430"/>
                <a:gd name="T11" fmla="*/ 77 h 430"/>
                <a:gd name="T12" fmla="*/ 404 w 430"/>
                <a:gd name="T13" fmla="*/ 112 h 430"/>
                <a:gd name="T14" fmla="*/ 422 w 430"/>
                <a:gd name="T15" fmla="*/ 151 h 430"/>
                <a:gd name="T16" fmla="*/ 430 w 430"/>
                <a:gd name="T17" fmla="*/ 192 h 430"/>
                <a:gd name="T18" fmla="*/ 430 w 430"/>
                <a:gd name="T19" fmla="*/ 214 h 430"/>
                <a:gd name="T20" fmla="*/ 430 w 430"/>
                <a:gd name="T21" fmla="*/ 237 h 430"/>
                <a:gd name="T22" fmla="*/ 422 w 430"/>
                <a:gd name="T23" fmla="*/ 279 h 430"/>
                <a:gd name="T24" fmla="*/ 404 w 430"/>
                <a:gd name="T25" fmla="*/ 318 h 430"/>
                <a:gd name="T26" fmla="*/ 381 w 430"/>
                <a:gd name="T27" fmla="*/ 351 h 430"/>
                <a:gd name="T28" fmla="*/ 352 w 430"/>
                <a:gd name="T29" fmla="*/ 381 h 430"/>
                <a:gd name="T30" fmla="*/ 318 w 430"/>
                <a:gd name="T31" fmla="*/ 404 h 430"/>
                <a:gd name="T32" fmla="*/ 279 w 430"/>
                <a:gd name="T33" fmla="*/ 420 h 430"/>
                <a:gd name="T34" fmla="*/ 237 w 430"/>
                <a:gd name="T35" fmla="*/ 429 h 430"/>
                <a:gd name="T36" fmla="*/ 216 w 430"/>
                <a:gd name="T37" fmla="*/ 430 h 430"/>
                <a:gd name="T38" fmla="*/ 193 w 430"/>
                <a:gd name="T39" fmla="*/ 429 h 430"/>
                <a:gd name="T40" fmla="*/ 151 w 430"/>
                <a:gd name="T41" fmla="*/ 420 h 430"/>
                <a:gd name="T42" fmla="*/ 112 w 430"/>
                <a:gd name="T43" fmla="*/ 404 h 430"/>
                <a:gd name="T44" fmla="*/ 79 w 430"/>
                <a:gd name="T45" fmla="*/ 381 h 430"/>
                <a:gd name="T46" fmla="*/ 49 w 430"/>
                <a:gd name="T47" fmla="*/ 351 h 430"/>
                <a:gd name="T48" fmla="*/ 26 w 430"/>
                <a:gd name="T49" fmla="*/ 318 h 430"/>
                <a:gd name="T50" fmla="*/ 10 w 430"/>
                <a:gd name="T51" fmla="*/ 279 h 430"/>
                <a:gd name="T52" fmla="*/ 1 w 430"/>
                <a:gd name="T53" fmla="*/ 237 h 430"/>
                <a:gd name="T54" fmla="*/ 0 w 430"/>
                <a:gd name="T55" fmla="*/ 214 h 430"/>
                <a:gd name="T56" fmla="*/ 1 w 430"/>
                <a:gd name="T57" fmla="*/ 192 h 430"/>
                <a:gd name="T58" fmla="*/ 10 w 430"/>
                <a:gd name="T59" fmla="*/ 151 h 430"/>
                <a:gd name="T60" fmla="*/ 26 w 430"/>
                <a:gd name="T61" fmla="*/ 112 h 430"/>
                <a:gd name="T62" fmla="*/ 49 w 430"/>
                <a:gd name="T63" fmla="*/ 77 h 430"/>
                <a:gd name="T64" fmla="*/ 79 w 430"/>
                <a:gd name="T65" fmla="*/ 48 h 430"/>
                <a:gd name="T66" fmla="*/ 112 w 430"/>
                <a:gd name="T67" fmla="*/ 25 h 430"/>
                <a:gd name="T68" fmla="*/ 151 w 430"/>
                <a:gd name="T69" fmla="*/ 8 h 430"/>
                <a:gd name="T70" fmla="*/ 193 w 430"/>
                <a:gd name="T71" fmla="*/ 0 h 430"/>
                <a:gd name="T72" fmla="*/ 216 w 430"/>
                <a:gd name="T73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0" h="430">
                  <a:moveTo>
                    <a:pt x="216" y="0"/>
                  </a:moveTo>
                  <a:lnTo>
                    <a:pt x="237" y="0"/>
                  </a:lnTo>
                  <a:lnTo>
                    <a:pt x="279" y="8"/>
                  </a:lnTo>
                  <a:lnTo>
                    <a:pt x="318" y="25"/>
                  </a:lnTo>
                  <a:lnTo>
                    <a:pt x="352" y="48"/>
                  </a:lnTo>
                  <a:lnTo>
                    <a:pt x="381" y="77"/>
                  </a:lnTo>
                  <a:lnTo>
                    <a:pt x="404" y="112"/>
                  </a:lnTo>
                  <a:lnTo>
                    <a:pt x="422" y="151"/>
                  </a:lnTo>
                  <a:lnTo>
                    <a:pt x="430" y="192"/>
                  </a:lnTo>
                  <a:lnTo>
                    <a:pt x="430" y="214"/>
                  </a:lnTo>
                  <a:lnTo>
                    <a:pt x="430" y="237"/>
                  </a:lnTo>
                  <a:lnTo>
                    <a:pt x="422" y="279"/>
                  </a:lnTo>
                  <a:lnTo>
                    <a:pt x="404" y="318"/>
                  </a:lnTo>
                  <a:lnTo>
                    <a:pt x="381" y="351"/>
                  </a:lnTo>
                  <a:lnTo>
                    <a:pt x="352" y="381"/>
                  </a:lnTo>
                  <a:lnTo>
                    <a:pt x="318" y="404"/>
                  </a:lnTo>
                  <a:lnTo>
                    <a:pt x="279" y="420"/>
                  </a:lnTo>
                  <a:lnTo>
                    <a:pt x="237" y="429"/>
                  </a:lnTo>
                  <a:lnTo>
                    <a:pt x="216" y="430"/>
                  </a:lnTo>
                  <a:lnTo>
                    <a:pt x="193" y="429"/>
                  </a:lnTo>
                  <a:lnTo>
                    <a:pt x="151" y="420"/>
                  </a:lnTo>
                  <a:lnTo>
                    <a:pt x="112" y="404"/>
                  </a:lnTo>
                  <a:lnTo>
                    <a:pt x="79" y="381"/>
                  </a:lnTo>
                  <a:lnTo>
                    <a:pt x="49" y="351"/>
                  </a:lnTo>
                  <a:lnTo>
                    <a:pt x="26" y="318"/>
                  </a:lnTo>
                  <a:lnTo>
                    <a:pt x="10" y="279"/>
                  </a:lnTo>
                  <a:lnTo>
                    <a:pt x="1" y="237"/>
                  </a:lnTo>
                  <a:lnTo>
                    <a:pt x="0" y="214"/>
                  </a:lnTo>
                  <a:lnTo>
                    <a:pt x="1" y="192"/>
                  </a:lnTo>
                  <a:lnTo>
                    <a:pt x="10" y="151"/>
                  </a:lnTo>
                  <a:lnTo>
                    <a:pt x="26" y="112"/>
                  </a:lnTo>
                  <a:lnTo>
                    <a:pt x="49" y="77"/>
                  </a:lnTo>
                  <a:lnTo>
                    <a:pt x="79" y="48"/>
                  </a:lnTo>
                  <a:lnTo>
                    <a:pt x="112" y="25"/>
                  </a:lnTo>
                  <a:lnTo>
                    <a:pt x="151" y="8"/>
                  </a:lnTo>
                  <a:lnTo>
                    <a:pt x="193" y="0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 rot="1071966" flipH="1">
              <a:off x="802989" y="6141670"/>
              <a:ext cx="39620" cy="38758"/>
            </a:xfrm>
            <a:custGeom>
              <a:avLst/>
              <a:gdLst>
                <a:gd name="T0" fmla="*/ 69 w 137"/>
                <a:gd name="T1" fmla="*/ 0 h 137"/>
                <a:gd name="T2" fmla="*/ 84 w 137"/>
                <a:gd name="T3" fmla="*/ 0 h 137"/>
                <a:gd name="T4" fmla="*/ 108 w 137"/>
                <a:gd name="T5" fmla="*/ 10 h 137"/>
                <a:gd name="T6" fmla="*/ 127 w 137"/>
                <a:gd name="T7" fmla="*/ 29 h 137"/>
                <a:gd name="T8" fmla="*/ 137 w 137"/>
                <a:gd name="T9" fmla="*/ 53 h 137"/>
                <a:gd name="T10" fmla="*/ 137 w 137"/>
                <a:gd name="T11" fmla="*/ 67 h 137"/>
                <a:gd name="T12" fmla="*/ 137 w 137"/>
                <a:gd name="T13" fmla="*/ 82 h 137"/>
                <a:gd name="T14" fmla="*/ 127 w 137"/>
                <a:gd name="T15" fmla="*/ 106 h 137"/>
                <a:gd name="T16" fmla="*/ 108 w 137"/>
                <a:gd name="T17" fmla="*/ 125 h 137"/>
                <a:gd name="T18" fmla="*/ 84 w 137"/>
                <a:gd name="T19" fmla="*/ 135 h 137"/>
                <a:gd name="T20" fmla="*/ 69 w 137"/>
                <a:gd name="T21" fmla="*/ 137 h 137"/>
                <a:gd name="T22" fmla="*/ 55 w 137"/>
                <a:gd name="T23" fmla="*/ 135 h 137"/>
                <a:gd name="T24" fmla="*/ 30 w 137"/>
                <a:gd name="T25" fmla="*/ 125 h 137"/>
                <a:gd name="T26" fmla="*/ 12 w 137"/>
                <a:gd name="T27" fmla="*/ 106 h 137"/>
                <a:gd name="T28" fmla="*/ 2 w 137"/>
                <a:gd name="T29" fmla="*/ 82 h 137"/>
                <a:gd name="T30" fmla="*/ 0 w 137"/>
                <a:gd name="T31" fmla="*/ 67 h 137"/>
                <a:gd name="T32" fmla="*/ 2 w 137"/>
                <a:gd name="T33" fmla="*/ 53 h 137"/>
                <a:gd name="T34" fmla="*/ 12 w 137"/>
                <a:gd name="T35" fmla="*/ 29 h 137"/>
                <a:gd name="T36" fmla="*/ 30 w 137"/>
                <a:gd name="T37" fmla="*/ 10 h 137"/>
                <a:gd name="T38" fmla="*/ 55 w 137"/>
                <a:gd name="T39" fmla="*/ 0 h 137"/>
                <a:gd name="T40" fmla="*/ 69 w 137"/>
                <a:gd name="T41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7" h="137">
                  <a:moveTo>
                    <a:pt x="69" y="0"/>
                  </a:moveTo>
                  <a:lnTo>
                    <a:pt x="84" y="0"/>
                  </a:lnTo>
                  <a:lnTo>
                    <a:pt x="108" y="10"/>
                  </a:lnTo>
                  <a:lnTo>
                    <a:pt x="127" y="29"/>
                  </a:lnTo>
                  <a:lnTo>
                    <a:pt x="137" y="53"/>
                  </a:lnTo>
                  <a:lnTo>
                    <a:pt x="137" y="67"/>
                  </a:lnTo>
                  <a:lnTo>
                    <a:pt x="137" y="82"/>
                  </a:lnTo>
                  <a:lnTo>
                    <a:pt x="127" y="106"/>
                  </a:lnTo>
                  <a:lnTo>
                    <a:pt x="108" y="125"/>
                  </a:lnTo>
                  <a:lnTo>
                    <a:pt x="84" y="135"/>
                  </a:lnTo>
                  <a:lnTo>
                    <a:pt x="69" y="137"/>
                  </a:lnTo>
                  <a:lnTo>
                    <a:pt x="55" y="135"/>
                  </a:lnTo>
                  <a:lnTo>
                    <a:pt x="30" y="125"/>
                  </a:lnTo>
                  <a:lnTo>
                    <a:pt x="12" y="106"/>
                  </a:lnTo>
                  <a:lnTo>
                    <a:pt x="2" y="82"/>
                  </a:lnTo>
                  <a:lnTo>
                    <a:pt x="0" y="67"/>
                  </a:lnTo>
                  <a:lnTo>
                    <a:pt x="2" y="53"/>
                  </a:lnTo>
                  <a:lnTo>
                    <a:pt x="12" y="29"/>
                  </a:lnTo>
                  <a:lnTo>
                    <a:pt x="30" y="10"/>
                  </a:lnTo>
                  <a:lnTo>
                    <a:pt x="55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 rot="1071966" flipH="1">
              <a:off x="1043944" y="6145916"/>
              <a:ext cx="53401" cy="53401"/>
            </a:xfrm>
            <a:custGeom>
              <a:avLst/>
              <a:gdLst>
                <a:gd name="T0" fmla="*/ 93 w 187"/>
                <a:gd name="T1" fmla="*/ 0 h 187"/>
                <a:gd name="T2" fmla="*/ 112 w 187"/>
                <a:gd name="T3" fmla="*/ 1 h 187"/>
                <a:gd name="T4" fmla="*/ 146 w 187"/>
                <a:gd name="T5" fmla="*/ 14 h 187"/>
                <a:gd name="T6" fmla="*/ 171 w 187"/>
                <a:gd name="T7" fmla="*/ 40 h 187"/>
                <a:gd name="T8" fmla="*/ 185 w 187"/>
                <a:gd name="T9" fmla="*/ 73 h 187"/>
                <a:gd name="T10" fmla="*/ 187 w 187"/>
                <a:gd name="T11" fmla="*/ 93 h 187"/>
                <a:gd name="T12" fmla="*/ 185 w 187"/>
                <a:gd name="T13" fmla="*/ 112 h 187"/>
                <a:gd name="T14" fmla="*/ 171 w 187"/>
                <a:gd name="T15" fmla="*/ 145 h 187"/>
                <a:gd name="T16" fmla="*/ 146 w 187"/>
                <a:gd name="T17" fmla="*/ 171 h 187"/>
                <a:gd name="T18" fmla="*/ 112 w 187"/>
                <a:gd name="T19" fmla="*/ 186 h 187"/>
                <a:gd name="T20" fmla="*/ 93 w 187"/>
                <a:gd name="T21" fmla="*/ 187 h 187"/>
                <a:gd name="T22" fmla="*/ 74 w 187"/>
                <a:gd name="T23" fmla="*/ 186 h 187"/>
                <a:gd name="T24" fmla="*/ 41 w 187"/>
                <a:gd name="T25" fmla="*/ 171 h 187"/>
                <a:gd name="T26" fmla="*/ 15 w 187"/>
                <a:gd name="T27" fmla="*/ 145 h 187"/>
                <a:gd name="T28" fmla="*/ 1 w 187"/>
                <a:gd name="T29" fmla="*/ 112 h 187"/>
                <a:gd name="T30" fmla="*/ 0 w 187"/>
                <a:gd name="T31" fmla="*/ 93 h 187"/>
                <a:gd name="T32" fmla="*/ 1 w 187"/>
                <a:gd name="T33" fmla="*/ 73 h 187"/>
                <a:gd name="T34" fmla="*/ 15 w 187"/>
                <a:gd name="T35" fmla="*/ 40 h 187"/>
                <a:gd name="T36" fmla="*/ 41 w 187"/>
                <a:gd name="T37" fmla="*/ 14 h 187"/>
                <a:gd name="T38" fmla="*/ 74 w 187"/>
                <a:gd name="T39" fmla="*/ 1 h 187"/>
                <a:gd name="T40" fmla="*/ 93 w 187"/>
                <a:gd name="T41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7" h="187">
                  <a:moveTo>
                    <a:pt x="93" y="0"/>
                  </a:moveTo>
                  <a:lnTo>
                    <a:pt x="112" y="1"/>
                  </a:lnTo>
                  <a:lnTo>
                    <a:pt x="146" y="14"/>
                  </a:lnTo>
                  <a:lnTo>
                    <a:pt x="171" y="40"/>
                  </a:lnTo>
                  <a:lnTo>
                    <a:pt x="185" y="73"/>
                  </a:lnTo>
                  <a:lnTo>
                    <a:pt x="187" y="93"/>
                  </a:lnTo>
                  <a:lnTo>
                    <a:pt x="185" y="112"/>
                  </a:lnTo>
                  <a:lnTo>
                    <a:pt x="171" y="145"/>
                  </a:lnTo>
                  <a:lnTo>
                    <a:pt x="146" y="171"/>
                  </a:lnTo>
                  <a:lnTo>
                    <a:pt x="112" y="186"/>
                  </a:lnTo>
                  <a:lnTo>
                    <a:pt x="93" y="187"/>
                  </a:lnTo>
                  <a:lnTo>
                    <a:pt x="74" y="186"/>
                  </a:lnTo>
                  <a:lnTo>
                    <a:pt x="41" y="171"/>
                  </a:lnTo>
                  <a:lnTo>
                    <a:pt x="15" y="145"/>
                  </a:lnTo>
                  <a:lnTo>
                    <a:pt x="1" y="112"/>
                  </a:lnTo>
                  <a:lnTo>
                    <a:pt x="0" y="93"/>
                  </a:lnTo>
                  <a:lnTo>
                    <a:pt x="1" y="73"/>
                  </a:lnTo>
                  <a:lnTo>
                    <a:pt x="15" y="40"/>
                  </a:lnTo>
                  <a:lnTo>
                    <a:pt x="41" y="14"/>
                  </a:lnTo>
                  <a:lnTo>
                    <a:pt x="74" y="1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 rot="1071966" flipH="1">
              <a:off x="528257" y="6221310"/>
              <a:ext cx="53401" cy="53401"/>
            </a:xfrm>
            <a:custGeom>
              <a:avLst/>
              <a:gdLst>
                <a:gd name="T0" fmla="*/ 92 w 186"/>
                <a:gd name="T1" fmla="*/ 0 h 186"/>
                <a:gd name="T2" fmla="*/ 111 w 186"/>
                <a:gd name="T3" fmla="*/ 1 h 186"/>
                <a:gd name="T4" fmla="*/ 144 w 186"/>
                <a:gd name="T5" fmla="*/ 16 h 186"/>
                <a:gd name="T6" fmla="*/ 170 w 186"/>
                <a:gd name="T7" fmla="*/ 40 h 186"/>
                <a:gd name="T8" fmla="*/ 184 w 186"/>
                <a:gd name="T9" fmla="*/ 75 h 186"/>
                <a:gd name="T10" fmla="*/ 186 w 186"/>
                <a:gd name="T11" fmla="*/ 93 h 186"/>
                <a:gd name="T12" fmla="*/ 184 w 186"/>
                <a:gd name="T13" fmla="*/ 112 h 186"/>
                <a:gd name="T14" fmla="*/ 170 w 186"/>
                <a:gd name="T15" fmla="*/ 145 h 186"/>
                <a:gd name="T16" fmla="*/ 144 w 186"/>
                <a:gd name="T17" fmla="*/ 171 h 186"/>
                <a:gd name="T18" fmla="*/ 111 w 186"/>
                <a:gd name="T19" fmla="*/ 184 h 186"/>
                <a:gd name="T20" fmla="*/ 92 w 186"/>
                <a:gd name="T21" fmla="*/ 186 h 186"/>
                <a:gd name="T22" fmla="*/ 73 w 186"/>
                <a:gd name="T23" fmla="*/ 184 h 186"/>
                <a:gd name="T24" fmla="*/ 40 w 186"/>
                <a:gd name="T25" fmla="*/ 171 h 186"/>
                <a:gd name="T26" fmla="*/ 14 w 186"/>
                <a:gd name="T27" fmla="*/ 145 h 186"/>
                <a:gd name="T28" fmla="*/ 1 w 186"/>
                <a:gd name="T29" fmla="*/ 112 h 186"/>
                <a:gd name="T30" fmla="*/ 0 w 186"/>
                <a:gd name="T31" fmla="*/ 93 h 186"/>
                <a:gd name="T32" fmla="*/ 1 w 186"/>
                <a:gd name="T33" fmla="*/ 75 h 186"/>
                <a:gd name="T34" fmla="*/ 14 w 186"/>
                <a:gd name="T35" fmla="*/ 40 h 186"/>
                <a:gd name="T36" fmla="*/ 40 w 186"/>
                <a:gd name="T37" fmla="*/ 16 h 186"/>
                <a:gd name="T38" fmla="*/ 73 w 186"/>
                <a:gd name="T39" fmla="*/ 1 h 186"/>
                <a:gd name="T40" fmla="*/ 92 w 186"/>
                <a:gd name="T4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6" h="186">
                  <a:moveTo>
                    <a:pt x="92" y="0"/>
                  </a:moveTo>
                  <a:lnTo>
                    <a:pt x="111" y="1"/>
                  </a:lnTo>
                  <a:lnTo>
                    <a:pt x="144" y="16"/>
                  </a:lnTo>
                  <a:lnTo>
                    <a:pt x="170" y="40"/>
                  </a:lnTo>
                  <a:lnTo>
                    <a:pt x="184" y="75"/>
                  </a:lnTo>
                  <a:lnTo>
                    <a:pt x="186" y="93"/>
                  </a:lnTo>
                  <a:lnTo>
                    <a:pt x="184" y="112"/>
                  </a:lnTo>
                  <a:lnTo>
                    <a:pt x="170" y="145"/>
                  </a:lnTo>
                  <a:lnTo>
                    <a:pt x="144" y="171"/>
                  </a:lnTo>
                  <a:lnTo>
                    <a:pt x="111" y="184"/>
                  </a:lnTo>
                  <a:lnTo>
                    <a:pt x="92" y="186"/>
                  </a:lnTo>
                  <a:lnTo>
                    <a:pt x="73" y="184"/>
                  </a:lnTo>
                  <a:lnTo>
                    <a:pt x="40" y="171"/>
                  </a:lnTo>
                  <a:lnTo>
                    <a:pt x="14" y="145"/>
                  </a:lnTo>
                  <a:lnTo>
                    <a:pt x="1" y="112"/>
                  </a:lnTo>
                  <a:lnTo>
                    <a:pt x="0" y="93"/>
                  </a:lnTo>
                  <a:lnTo>
                    <a:pt x="1" y="75"/>
                  </a:lnTo>
                  <a:lnTo>
                    <a:pt x="14" y="40"/>
                  </a:lnTo>
                  <a:lnTo>
                    <a:pt x="40" y="16"/>
                  </a:lnTo>
                  <a:lnTo>
                    <a:pt x="73" y="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0C21270-FB5B-497D-80D9-6DD6938824E5}"/>
              </a:ext>
            </a:extLst>
          </p:cNvPr>
          <p:cNvSpPr txBox="1"/>
          <p:nvPr/>
        </p:nvSpPr>
        <p:spPr>
          <a:xfrm>
            <a:off x="1802167" y="1977400"/>
            <a:ext cx="917063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① 학교 생활에 필요한 여러가지 정보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    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  - </a:t>
            </a:r>
            <a:r>
              <a:rPr lang="ko-KR" altLang="en-US" sz="2000" dirty="0">
                <a:solidFill>
                  <a:schemeClr val="bg1"/>
                </a:solidFill>
              </a:rPr>
              <a:t>알고 싶은 정보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  - </a:t>
            </a:r>
            <a:r>
              <a:rPr lang="ko-KR" altLang="en-US" sz="2000" dirty="0">
                <a:solidFill>
                  <a:schemeClr val="bg1"/>
                </a:solidFill>
              </a:rPr>
              <a:t>알아야 하는 정보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800" b="1" dirty="0">
                <a:solidFill>
                  <a:schemeClr val="bg1"/>
                </a:solidFill>
              </a:rPr>
              <a:t>② 이것들을 한번에 간편하게 볼 수 없을까</a:t>
            </a:r>
            <a:r>
              <a:rPr lang="en-US" altLang="ko-KR" sz="2800" b="1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27727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9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 14"/>
          <p:cNvSpPr>
            <a:spLocks/>
          </p:cNvSpPr>
          <p:nvPr/>
        </p:nvSpPr>
        <p:spPr bwMode="auto">
          <a:xfrm>
            <a:off x="1104249" y="797183"/>
            <a:ext cx="508662" cy="504090"/>
          </a:xfrm>
          <a:custGeom>
            <a:avLst/>
            <a:gdLst>
              <a:gd name="T0" fmla="*/ 759 w 1335"/>
              <a:gd name="T1" fmla="*/ 720 h 1325"/>
              <a:gd name="T2" fmla="*/ 1335 w 1335"/>
              <a:gd name="T3" fmla="*/ 663 h 1325"/>
              <a:gd name="T4" fmla="*/ 759 w 1335"/>
              <a:gd name="T5" fmla="*/ 615 h 1325"/>
              <a:gd name="T6" fmla="*/ 951 w 1335"/>
              <a:gd name="T7" fmla="*/ 385 h 1325"/>
              <a:gd name="T8" fmla="*/ 720 w 1335"/>
              <a:gd name="T9" fmla="*/ 576 h 1325"/>
              <a:gd name="T10" fmla="*/ 663 w 1335"/>
              <a:gd name="T11" fmla="*/ 0 h 1325"/>
              <a:gd name="T12" fmla="*/ 615 w 1335"/>
              <a:gd name="T13" fmla="*/ 576 h 1325"/>
              <a:gd name="T14" fmla="*/ 385 w 1335"/>
              <a:gd name="T15" fmla="*/ 385 h 1325"/>
              <a:gd name="T16" fmla="*/ 576 w 1335"/>
              <a:gd name="T17" fmla="*/ 615 h 1325"/>
              <a:gd name="T18" fmla="*/ 0 w 1335"/>
              <a:gd name="T19" fmla="*/ 663 h 1325"/>
              <a:gd name="T20" fmla="*/ 576 w 1335"/>
              <a:gd name="T21" fmla="*/ 720 h 1325"/>
              <a:gd name="T22" fmla="*/ 385 w 1335"/>
              <a:gd name="T23" fmla="*/ 951 h 1325"/>
              <a:gd name="T24" fmla="*/ 615 w 1335"/>
              <a:gd name="T25" fmla="*/ 759 h 1325"/>
              <a:gd name="T26" fmla="*/ 663 w 1335"/>
              <a:gd name="T27" fmla="*/ 1325 h 1325"/>
              <a:gd name="T28" fmla="*/ 720 w 1335"/>
              <a:gd name="T29" fmla="*/ 759 h 1325"/>
              <a:gd name="T30" fmla="*/ 951 w 1335"/>
              <a:gd name="T31" fmla="*/ 951 h 1325"/>
              <a:gd name="T32" fmla="*/ 759 w 1335"/>
              <a:gd name="T33" fmla="*/ 72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5" h="1325">
                <a:moveTo>
                  <a:pt x="759" y="720"/>
                </a:moveTo>
                <a:lnTo>
                  <a:pt x="1335" y="663"/>
                </a:lnTo>
                <a:lnTo>
                  <a:pt x="759" y="615"/>
                </a:lnTo>
                <a:lnTo>
                  <a:pt x="951" y="385"/>
                </a:lnTo>
                <a:lnTo>
                  <a:pt x="720" y="576"/>
                </a:lnTo>
                <a:lnTo>
                  <a:pt x="663" y="0"/>
                </a:lnTo>
                <a:lnTo>
                  <a:pt x="615" y="576"/>
                </a:lnTo>
                <a:lnTo>
                  <a:pt x="385" y="385"/>
                </a:lnTo>
                <a:lnTo>
                  <a:pt x="576" y="615"/>
                </a:lnTo>
                <a:lnTo>
                  <a:pt x="0" y="663"/>
                </a:lnTo>
                <a:lnTo>
                  <a:pt x="576" y="720"/>
                </a:lnTo>
                <a:lnTo>
                  <a:pt x="385" y="951"/>
                </a:lnTo>
                <a:lnTo>
                  <a:pt x="615" y="759"/>
                </a:lnTo>
                <a:lnTo>
                  <a:pt x="663" y="1325"/>
                </a:lnTo>
                <a:lnTo>
                  <a:pt x="720" y="759"/>
                </a:lnTo>
                <a:lnTo>
                  <a:pt x="951" y="951"/>
                </a:lnTo>
                <a:lnTo>
                  <a:pt x="759" y="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75" name="그룹 74"/>
          <p:cNvGrpSpPr/>
          <p:nvPr/>
        </p:nvGrpSpPr>
        <p:grpSpPr>
          <a:xfrm rot="20700000">
            <a:off x="541943" y="1419195"/>
            <a:ext cx="410511" cy="639113"/>
            <a:chOff x="6384480" y="983302"/>
            <a:chExt cx="1376517" cy="2143060"/>
          </a:xfrm>
        </p:grpSpPr>
        <p:sp>
          <p:nvSpPr>
            <p:cNvPr id="48" name="Freeform 26"/>
            <p:cNvSpPr>
              <a:spLocks/>
            </p:cNvSpPr>
            <p:nvPr/>
          </p:nvSpPr>
          <p:spPr bwMode="auto">
            <a:xfrm rot="18900000">
              <a:off x="6840348" y="2641373"/>
              <a:ext cx="457970" cy="484989"/>
            </a:xfrm>
            <a:custGeom>
              <a:avLst/>
              <a:gdLst>
                <a:gd name="T0" fmla="*/ 1015 w 1017"/>
                <a:gd name="T1" fmla="*/ 192 h 1079"/>
                <a:gd name="T2" fmla="*/ 1017 w 1017"/>
                <a:gd name="T3" fmla="*/ 194 h 1079"/>
                <a:gd name="T4" fmla="*/ 991 w 1017"/>
                <a:gd name="T5" fmla="*/ 282 h 1079"/>
                <a:gd name="T6" fmla="*/ 939 w 1017"/>
                <a:gd name="T7" fmla="*/ 419 h 1079"/>
                <a:gd name="T8" fmla="*/ 877 w 1017"/>
                <a:gd name="T9" fmla="*/ 557 h 1079"/>
                <a:gd name="T10" fmla="*/ 846 w 1017"/>
                <a:gd name="T11" fmla="*/ 609 h 1079"/>
                <a:gd name="T12" fmla="*/ 781 w 1017"/>
                <a:gd name="T13" fmla="*/ 697 h 1079"/>
                <a:gd name="T14" fmla="*/ 668 w 1017"/>
                <a:gd name="T15" fmla="*/ 830 h 1079"/>
                <a:gd name="T16" fmla="*/ 655 w 1017"/>
                <a:gd name="T17" fmla="*/ 844 h 1079"/>
                <a:gd name="T18" fmla="*/ 683 w 1017"/>
                <a:gd name="T19" fmla="*/ 716 h 1079"/>
                <a:gd name="T20" fmla="*/ 383 w 1017"/>
                <a:gd name="T21" fmla="*/ 998 h 1079"/>
                <a:gd name="T22" fmla="*/ 389 w 1017"/>
                <a:gd name="T23" fmla="*/ 886 h 1079"/>
                <a:gd name="T24" fmla="*/ 373 w 1017"/>
                <a:gd name="T25" fmla="*/ 896 h 1079"/>
                <a:gd name="T26" fmla="*/ 226 w 1017"/>
                <a:gd name="T27" fmla="*/ 984 h 1079"/>
                <a:gd name="T28" fmla="*/ 121 w 1017"/>
                <a:gd name="T29" fmla="*/ 1037 h 1079"/>
                <a:gd name="T30" fmla="*/ 72 w 1017"/>
                <a:gd name="T31" fmla="*/ 1060 h 1079"/>
                <a:gd name="T32" fmla="*/ 26 w 1017"/>
                <a:gd name="T33" fmla="*/ 1077 h 1079"/>
                <a:gd name="T34" fmla="*/ 9 w 1017"/>
                <a:gd name="T35" fmla="*/ 1079 h 1079"/>
                <a:gd name="T36" fmla="*/ 0 w 1017"/>
                <a:gd name="T37" fmla="*/ 1072 h 1079"/>
                <a:gd name="T38" fmla="*/ 0 w 1017"/>
                <a:gd name="T39" fmla="*/ 1053 h 1079"/>
                <a:gd name="T40" fmla="*/ 15 w 1017"/>
                <a:gd name="T41" fmla="*/ 1007 h 1079"/>
                <a:gd name="T42" fmla="*/ 33 w 1017"/>
                <a:gd name="T43" fmla="*/ 956 h 1079"/>
                <a:gd name="T44" fmla="*/ 79 w 1017"/>
                <a:gd name="T45" fmla="*/ 847 h 1079"/>
                <a:gd name="T46" fmla="*/ 156 w 1017"/>
                <a:gd name="T47" fmla="*/ 694 h 1079"/>
                <a:gd name="T48" fmla="*/ 164 w 1017"/>
                <a:gd name="T49" fmla="*/ 678 h 1079"/>
                <a:gd name="T50" fmla="*/ 53 w 1017"/>
                <a:gd name="T51" fmla="*/ 691 h 1079"/>
                <a:gd name="T52" fmla="*/ 314 w 1017"/>
                <a:gd name="T53" fmla="*/ 372 h 1079"/>
                <a:gd name="T54" fmla="*/ 187 w 1017"/>
                <a:gd name="T55" fmla="*/ 409 h 1079"/>
                <a:gd name="T56" fmla="*/ 200 w 1017"/>
                <a:gd name="T57" fmla="*/ 395 h 1079"/>
                <a:gd name="T58" fmla="*/ 324 w 1017"/>
                <a:gd name="T59" fmla="*/ 272 h 1079"/>
                <a:gd name="T60" fmla="*/ 408 w 1017"/>
                <a:gd name="T61" fmla="*/ 202 h 1079"/>
                <a:gd name="T62" fmla="*/ 457 w 1017"/>
                <a:gd name="T63" fmla="*/ 167 h 1079"/>
                <a:gd name="T64" fmla="*/ 589 w 1017"/>
                <a:gd name="T65" fmla="*/ 95 h 1079"/>
                <a:gd name="T66" fmla="*/ 723 w 1017"/>
                <a:gd name="T67" fmla="*/ 33 h 1079"/>
                <a:gd name="T68" fmla="*/ 808 w 1017"/>
                <a:gd name="T69" fmla="*/ 0 h 1079"/>
                <a:gd name="T70" fmla="*/ 812 w 1017"/>
                <a:gd name="T71" fmla="*/ 3 h 1079"/>
                <a:gd name="T72" fmla="*/ 910 w 1017"/>
                <a:gd name="T73" fmla="*/ 101 h 1079"/>
                <a:gd name="T74" fmla="*/ 1015 w 1017"/>
                <a:gd name="T75" fmla="*/ 192 h 1079"/>
                <a:gd name="T76" fmla="*/ 1015 w 1017"/>
                <a:gd name="T77" fmla="*/ 192 h 1079"/>
                <a:gd name="T78" fmla="*/ 1015 w 1017"/>
                <a:gd name="T79" fmla="*/ 192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17" h="1079">
                  <a:moveTo>
                    <a:pt x="1015" y="192"/>
                  </a:moveTo>
                  <a:lnTo>
                    <a:pt x="1017" y="194"/>
                  </a:lnTo>
                  <a:lnTo>
                    <a:pt x="991" y="282"/>
                  </a:lnTo>
                  <a:lnTo>
                    <a:pt x="939" y="419"/>
                  </a:lnTo>
                  <a:lnTo>
                    <a:pt x="877" y="557"/>
                  </a:lnTo>
                  <a:lnTo>
                    <a:pt x="846" y="609"/>
                  </a:lnTo>
                  <a:lnTo>
                    <a:pt x="781" y="697"/>
                  </a:lnTo>
                  <a:lnTo>
                    <a:pt x="668" y="830"/>
                  </a:lnTo>
                  <a:lnTo>
                    <a:pt x="655" y="844"/>
                  </a:lnTo>
                  <a:lnTo>
                    <a:pt x="683" y="716"/>
                  </a:lnTo>
                  <a:lnTo>
                    <a:pt x="383" y="998"/>
                  </a:lnTo>
                  <a:lnTo>
                    <a:pt x="389" y="886"/>
                  </a:lnTo>
                  <a:lnTo>
                    <a:pt x="373" y="896"/>
                  </a:lnTo>
                  <a:lnTo>
                    <a:pt x="226" y="984"/>
                  </a:lnTo>
                  <a:lnTo>
                    <a:pt x="121" y="1037"/>
                  </a:lnTo>
                  <a:lnTo>
                    <a:pt x="72" y="1060"/>
                  </a:lnTo>
                  <a:lnTo>
                    <a:pt x="26" y="1077"/>
                  </a:lnTo>
                  <a:lnTo>
                    <a:pt x="9" y="1079"/>
                  </a:lnTo>
                  <a:lnTo>
                    <a:pt x="0" y="1072"/>
                  </a:lnTo>
                  <a:lnTo>
                    <a:pt x="0" y="1053"/>
                  </a:lnTo>
                  <a:lnTo>
                    <a:pt x="15" y="1007"/>
                  </a:lnTo>
                  <a:lnTo>
                    <a:pt x="33" y="956"/>
                  </a:lnTo>
                  <a:lnTo>
                    <a:pt x="79" y="847"/>
                  </a:lnTo>
                  <a:lnTo>
                    <a:pt x="156" y="694"/>
                  </a:lnTo>
                  <a:lnTo>
                    <a:pt x="164" y="678"/>
                  </a:lnTo>
                  <a:lnTo>
                    <a:pt x="53" y="691"/>
                  </a:lnTo>
                  <a:lnTo>
                    <a:pt x="314" y="372"/>
                  </a:lnTo>
                  <a:lnTo>
                    <a:pt x="187" y="409"/>
                  </a:lnTo>
                  <a:lnTo>
                    <a:pt x="200" y="395"/>
                  </a:lnTo>
                  <a:lnTo>
                    <a:pt x="324" y="272"/>
                  </a:lnTo>
                  <a:lnTo>
                    <a:pt x="408" y="202"/>
                  </a:lnTo>
                  <a:lnTo>
                    <a:pt x="457" y="167"/>
                  </a:lnTo>
                  <a:lnTo>
                    <a:pt x="589" y="95"/>
                  </a:lnTo>
                  <a:lnTo>
                    <a:pt x="723" y="33"/>
                  </a:lnTo>
                  <a:lnTo>
                    <a:pt x="808" y="0"/>
                  </a:lnTo>
                  <a:lnTo>
                    <a:pt x="812" y="3"/>
                  </a:lnTo>
                  <a:lnTo>
                    <a:pt x="910" y="101"/>
                  </a:lnTo>
                  <a:lnTo>
                    <a:pt x="1015" y="192"/>
                  </a:lnTo>
                  <a:lnTo>
                    <a:pt x="1015" y="192"/>
                  </a:lnTo>
                  <a:lnTo>
                    <a:pt x="1015" y="192"/>
                  </a:lnTo>
                  <a:close/>
                </a:path>
              </a:pathLst>
            </a:custGeom>
            <a:solidFill>
              <a:srgbClr val="64CB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67" name="그룹 66"/>
            <p:cNvGrpSpPr/>
            <p:nvPr/>
          </p:nvGrpSpPr>
          <p:grpSpPr>
            <a:xfrm>
              <a:off x="6686888" y="983302"/>
              <a:ext cx="1074109" cy="1580041"/>
              <a:chOff x="7858106" y="1089820"/>
              <a:chExt cx="2302287" cy="2813735"/>
            </a:xfrm>
          </p:grpSpPr>
          <p:sp>
            <p:nvSpPr>
              <p:cNvPr id="32" name="Freeform 9"/>
              <p:cNvSpPr>
                <a:spLocks/>
              </p:cNvSpPr>
              <p:nvPr/>
            </p:nvSpPr>
            <p:spPr bwMode="auto">
              <a:xfrm>
                <a:off x="7858106" y="1089820"/>
                <a:ext cx="1652589" cy="2813735"/>
              </a:xfrm>
              <a:custGeom>
                <a:avLst/>
                <a:gdLst>
                  <a:gd name="T0" fmla="*/ 2733 w 3124"/>
                  <a:gd name="T1" fmla="*/ 5783 h 5875"/>
                  <a:gd name="T2" fmla="*/ 2869 w 3124"/>
                  <a:gd name="T3" fmla="*/ 5412 h 5875"/>
                  <a:gd name="T4" fmla="*/ 2975 w 3124"/>
                  <a:gd name="T5" fmla="*/ 5033 h 5875"/>
                  <a:gd name="T6" fmla="*/ 3053 w 3124"/>
                  <a:gd name="T7" fmla="*/ 4648 h 5875"/>
                  <a:gd name="T8" fmla="*/ 3102 w 3124"/>
                  <a:gd name="T9" fmla="*/ 4261 h 5875"/>
                  <a:gd name="T10" fmla="*/ 3124 w 3124"/>
                  <a:gd name="T11" fmla="*/ 3871 h 5875"/>
                  <a:gd name="T12" fmla="*/ 3116 w 3124"/>
                  <a:gd name="T13" fmla="*/ 3480 h 5875"/>
                  <a:gd name="T14" fmla="*/ 3080 w 3124"/>
                  <a:gd name="T15" fmla="*/ 3090 h 5875"/>
                  <a:gd name="T16" fmla="*/ 3017 w 3124"/>
                  <a:gd name="T17" fmla="*/ 2704 h 5875"/>
                  <a:gd name="T18" fmla="*/ 2925 w 3124"/>
                  <a:gd name="T19" fmla="*/ 2323 h 5875"/>
                  <a:gd name="T20" fmla="*/ 2804 w 3124"/>
                  <a:gd name="T21" fmla="*/ 1948 h 5875"/>
                  <a:gd name="T22" fmla="*/ 2655 w 3124"/>
                  <a:gd name="T23" fmla="*/ 1581 h 5875"/>
                  <a:gd name="T24" fmla="*/ 2477 w 3124"/>
                  <a:gd name="T25" fmla="*/ 1224 h 5875"/>
                  <a:gd name="T26" fmla="*/ 2272 w 3124"/>
                  <a:gd name="T27" fmla="*/ 878 h 5875"/>
                  <a:gd name="T28" fmla="*/ 2039 w 3124"/>
                  <a:gd name="T29" fmla="*/ 545 h 5875"/>
                  <a:gd name="T30" fmla="*/ 1777 w 3124"/>
                  <a:gd name="T31" fmla="*/ 227 h 5875"/>
                  <a:gd name="T32" fmla="*/ 1561 w 3124"/>
                  <a:gd name="T33" fmla="*/ 0 h 5875"/>
                  <a:gd name="T34" fmla="*/ 1561 w 3124"/>
                  <a:gd name="T35" fmla="*/ 0 h 5875"/>
                  <a:gd name="T36" fmla="*/ 1346 w 3124"/>
                  <a:gd name="T37" fmla="*/ 227 h 5875"/>
                  <a:gd name="T38" fmla="*/ 1084 w 3124"/>
                  <a:gd name="T39" fmla="*/ 545 h 5875"/>
                  <a:gd name="T40" fmla="*/ 851 w 3124"/>
                  <a:gd name="T41" fmla="*/ 878 h 5875"/>
                  <a:gd name="T42" fmla="*/ 645 w 3124"/>
                  <a:gd name="T43" fmla="*/ 1224 h 5875"/>
                  <a:gd name="T44" fmla="*/ 468 w 3124"/>
                  <a:gd name="T45" fmla="*/ 1581 h 5875"/>
                  <a:gd name="T46" fmla="*/ 320 w 3124"/>
                  <a:gd name="T47" fmla="*/ 1948 h 5875"/>
                  <a:gd name="T48" fmla="*/ 199 w 3124"/>
                  <a:gd name="T49" fmla="*/ 2323 h 5875"/>
                  <a:gd name="T50" fmla="*/ 106 w 3124"/>
                  <a:gd name="T51" fmla="*/ 2704 h 5875"/>
                  <a:gd name="T52" fmla="*/ 42 w 3124"/>
                  <a:gd name="T53" fmla="*/ 3090 h 5875"/>
                  <a:gd name="T54" fmla="*/ 7 w 3124"/>
                  <a:gd name="T55" fmla="*/ 3480 h 5875"/>
                  <a:gd name="T56" fmla="*/ 0 w 3124"/>
                  <a:gd name="T57" fmla="*/ 3871 h 5875"/>
                  <a:gd name="T58" fmla="*/ 20 w 3124"/>
                  <a:gd name="T59" fmla="*/ 4261 h 5875"/>
                  <a:gd name="T60" fmla="*/ 70 w 3124"/>
                  <a:gd name="T61" fmla="*/ 4648 h 5875"/>
                  <a:gd name="T62" fmla="*/ 148 w 3124"/>
                  <a:gd name="T63" fmla="*/ 5033 h 5875"/>
                  <a:gd name="T64" fmla="*/ 255 w 3124"/>
                  <a:gd name="T65" fmla="*/ 5412 h 5875"/>
                  <a:gd name="T66" fmla="*/ 390 w 3124"/>
                  <a:gd name="T67" fmla="*/ 5783 h 5875"/>
                  <a:gd name="T68" fmla="*/ 2694 w 3124"/>
                  <a:gd name="T69" fmla="*/ 5875 h 5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24" h="5875">
                    <a:moveTo>
                      <a:pt x="2694" y="5875"/>
                    </a:moveTo>
                    <a:lnTo>
                      <a:pt x="2733" y="5783"/>
                    </a:lnTo>
                    <a:lnTo>
                      <a:pt x="2804" y="5599"/>
                    </a:lnTo>
                    <a:lnTo>
                      <a:pt x="2869" y="5412"/>
                    </a:lnTo>
                    <a:lnTo>
                      <a:pt x="2925" y="5223"/>
                    </a:lnTo>
                    <a:lnTo>
                      <a:pt x="2975" y="5033"/>
                    </a:lnTo>
                    <a:lnTo>
                      <a:pt x="3017" y="4841"/>
                    </a:lnTo>
                    <a:lnTo>
                      <a:pt x="3053" y="4648"/>
                    </a:lnTo>
                    <a:lnTo>
                      <a:pt x="3082" y="4455"/>
                    </a:lnTo>
                    <a:lnTo>
                      <a:pt x="3102" y="4261"/>
                    </a:lnTo>
                    <a:lnTo>
                      <a:pt x="3116" y="4065"/>
                    </a:lnTo>
                    <a:lnTo>
                      <a:pt x="3124" y="3871"/>
                    </a:lnTo>
                    <a:lnTo>
                      <a:pt x="3124" y="3675"/>
                    </a:lnTo>
                    <a:lnTo>
                      <a:pt x="3116" y="3480"/>
                    </a:lnTo>
                    <a:lnTo>
                      <a:pt x="3102" y="3285"/>
                    </a:lnTo>
                    <a:lnTo>
                      <a:pt x="3080" y="3090"/>
                    </a:lnTo>
                    <a:lnTo>
                      <a:pt x="3053" y="2897"/>
                    </a:lnTo>
                    <a:lnTo>
                      <a:pt x="3017" y="2704"/>
                    </a:lnTo>
                    <a:lnTo>
                      <a:pt x="2974" y="2513"/>
                    </a:lnTo>
                    <a:lnTo>
                      <a:pt x="2925" y="2323"/>
                    </a:lnTo>
                    <a:lnTo>
                      <a:pt x="2867" y="2134"/>
                    </a:lnTo>
                    <a:lnTo>
                      <a:pt x="2804" y="1948"/>
                    </a:lnTo>
                    <a:lnTo>
                      <a:pt x="2733" y="1764"/>
                    </a:lnTo>
                    <a:lnTo>
                      <a:pt x="2655" y="1581"/>
                    </a:lnTo>
                    <a:lnTo>
                      <a:pt x="2569" y="1401"/>
                    </a:lnTo>
                    <a:lnTo>
                      <a:pt x="2477" y="1224"/>
                    </a:lnTo>
                    <a:lnTo>
                      <a:pt x="2379" y="1050"/>
                    </a:lnTo>
                    <a:lnTo>
                      <a:pt x="2272" y="878"/>
                    </a:lnTo>
                    <a:lnTo>
                      <a:pt x="2159" y="710"/>
                    </a:lnTo>
                    <a:lnTo>
                      <a:pt x="2039" y="545"/>
                    </a:lnTo>
                    <a:lnTo>
                      <a:pt x="1911" y="384"/>
                    </a:lnTo>
                    <a:lnTo>
                      <a:pt x="1777" y="227"/>
                    </a:lnTo>
                    <a:lnTo>
                      <a:pt x="1634" y="75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488" y="75"/>
                    </a:lnTo>
                    <a:lnTo>
                      <a:pt x="1346" y="227"/>
                    </a:lnTo>
                    <a:lnTo>
                      <a:pt x="1212" y="384"/>
                    </a:lnTo>
                    <a:lnTo>
                      <a:pt x="1084" y="545"/>
                    </a:lnTo>
                    <a:lnTo>
                      <a:pt x="965" y="710"/>
                    </a:lnTo>
                    <a:lnTo>
                      <a:pt x="851" y="878"/>
                    </a:lnTo>
                    <a:lnTo>
                      <a:pt x="744" y="1050"/>
                    </a:lnTo>
                    <a:lnTo>
                      <a:pt x="645" y="1224"/>
                    </a:lnTo>
                    <a:lnTo>
                      <a:pt x="553" y="1401"/>
                    </a:lnTo>
                    <a:lnTo>
                      <a:pt x="468" y="1581"/>
                    </a:lnTo>
                    <a:lnTo>
                      <a:pt x="390" y="1764"/>
                    </a:lnTo>
                    <a:lnTo>
                      <a:pt x="320" y="1948"/>
                    </a:lnTo>
                    <a:lnTo>
                      <a:pt x="255" y="2134"/>
                    </a:lnTo>
                    <a:lnTo>
                      <a:pt x="199" y="2323"/>
                    </a:lnTo>
                    <a:lnTo>
                      <a:pt x="148" y="2513"/>
                    </a:lnTo>
                    <a:lnTo>
                      <a:pt x="106" y="2704"/>
                    </a:lnTo>
                    <a:lnTo>
                      <a:pt x="70" y="2897"/>
                    </a:lnTo>
                    <a:lnTo>
                      <a:pt x="42" y="3090"/>
                    </a:lnTo>
                    <a:lnTo>
                      <a:pt x="20" y="3285"/>
                    </a:lnTo>
                    <a:lnTo>
                      <a:pt x="7" y="3480"/>
                    </a:lnTo>
                    <a:lnTo>
                      <a:pt x="0" y="3675"/>
                    </a:lnTo>
                    <a:lnTo>
                      <a:pt x="0" y="3871"/>
                    </a:lnTo>
                    <a:lnTo>
                      <a:pt x="6" y="4065"/>
                    </a:lnTo>
                    <a:lnTo>
                      <a:pt x="20" y="4261"/>
                    </a:lnTo>
                    <a:lnTo>
                      <a:pt x="42" y="4455"/>
                    </a:lnTo>
                    <a:lnTo>
                      <a:pt x="70" y="4648"/>
                    </a:lnTo>
                    <a:lnTo>
                      <a:pt x="105" y="4841"/>
                    </a:lnTo>
                    <a:lnTo>
                      <a:pt x="148" y="5033"/>
                    </a:lnTo>
                    <a:lnTo>
                      <a:pt x="199" y="5223"/>
                    </a:lnTo>
                    <a:lnTo>
                      <a:pt x="255" y="5412"/>
                    </a:lnTo>
                    <a:lnTo>
                      <a:pt x="318" y="5599"/>
                    </a:lnTo>
                    <a:lnTo>
                      <a:pt x="390" y="5783"/>
                    </a:lnTo>
                    <a:lnTo>
                      <a:pt x="429" y="5875"/>
                    </a:lnTo>
                    <a:lnTo>
                      <a:pt x="2694" y="5875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4" name="Freeform 11"/>
              <p:cNvSpPr>
                <a:spLocks/>
              </p:cNvSpPr>
              <p:nvPr/>
            </p:nvSpPr>
            <p:spPr bwMode="auto">
              <a:xfrm>
                <a:off x="8420081" y="2052692"/>
                <a:ext cx="528638" cy="435201"/>
              </a:xfrm>
              <a:custGeom>
                <a:avLst/>
                <a:gdLst>
                  <a:gd name="T0" fmla="*/ 498 w 998"/>
                  <a:gd name="T1" fmla="*/ 0 h 998"/>
                  <a:gd name="T2" fmla="*/ 550 w 998"/>
                  <a:gd name="T3" fmla="*/ 2 h 998"/>
                  <a:gd name="T4" fmla="*/ 648 w 998"/>
                  <a:gd name="T5" fmla="*/ 22 h 998"/>
                  <a:gd name="T6" fmla="*/ 737 w 998"/>
                  <a:gd name="T7" fmla="*/ 59 h 998"/>
                  <a:gd name="T8" fmla="*/ 816 w 998"/>
                  <a:gd name="T9" fmla="*/ 113 h 998"/>
                  <a:gd name="T10" fmla="*/ 884 w 998"/>
                  <a:gd name="T11" fmla="*/ 180 h 998"/>
                  <a:gd name="T12" fmla="*/ 939 w 998"/>
                  <a:gd name="T13" fmla="*/ 261 h 998"/>
                  <a:gd name="T14" fmla="*/ 976 w 998"/>
                  <a:gd name="T15" fmla="*/ 350 h 998"/>
                  <a:gd name="T16" fmla="*/ 996 w 998"/>
                  <a:gd name="T17" fmla="*/ 448 h 998"/>
                  <a:gd name="T18" fmla="*/ 998 w 998"/>
                  <a:gd name="T19" fmla="*/ 499 h 998"/>
                  <a:gd name="T20" fmla="*/ 996 w 998"/>
                  <a:gd name="T21" fmla="*/ 550 h 998"/>
                  <a:gd name="T22" fmla="*/ 976 w 998"/>
                  <a:gd name="T23" fmla="*/ 648 h 998"/>
                  <a:gd name="T24" fmla="*/ 939 w 998"/>
                  <a:gd name="T25" fmla="*/ 738 h 998"/>
                  <a:gd name="T26" fmla="*/ 884 w 998"/>
                  <a:gd name="T27" fmla="*/ 817 h 998"/>
                  <a:gd name="T28" fmla="*/ 816 w 998"/>
                  <a:gd name="T29" fmla="*/ 885 h 998"/>
                  <a:gd name="T30" fmla="*/ 737 w 998"/>
                  <a:gd name="T31" fmla="*/ 939 h 998"/>
                  <a:gd name="T32" fmla="*/ 648 w 998"/>
                  <a:gd name="T33" fmla="*/ 977 h 998"/>
                  <a:gd name="T34" fmla="*/ 550 w 998"/>
                  <a:gd name="T35" fmla="*/ 997 h 998"/>
                  <a:gd name="T36" fmla="*/ 498 w 998"/>
                  <a:gd name="T37" fmla="*/ 998 h 998"/>
                  <a:gd name="T38" fmla="*/ 448 w 998"/>
                  <a:gd name="T39" fmla="*/ 997 h 998"/>
                  <a:gd name="T40" fmla="*/ 350 w 998"/>
                  <a:gd name="T41" fmla="*/ 977 h 998"/>
                  <a:gd name="T42" fmla="*/ 260 w 998"/>
                  <a:gd name="T43" fmla="*/ 939 h 998"/>
                  <a:gd name="T44" fmla="*/ 180 w 998"/>
                  <a:gd name="T45" fmla="*/ 885 h 998"/>
                  <a:gd name="T46" fmla="*/ 112 w 998"/>
                  <a:gd name="T47" fmla="*/ 817 h 998"/>
                  <a:gd name="T48" fmla="*/ 59 w 998"/>
                  <a:gd name="T49" fmla="*/ 738 h 998"/>
                  <a:gd name="T50" fmla="*/ 21 w 998"/>
                  <a:gd name="T51" fmla="*/ 648 h 998"/>
                  <a:gd name="T52" fmla="*/ 1 w 998"/>
                  <a:gd name="T53" fmla="*/ 550 h 998"/>
                  <a:gd name="T54" fmla="*/ 0 w 998"/>
                  <a:gd name="T55" fmla="*/ 499 h 998"/>
                  <a:gd name="T56" fmla="*/ 1 w 998"/>
                  <a:gd name="T57" fmla="*/ 448 h 998"/>
                  <a:gd name="T58" fmla="*/ 21 w 998"/>
                  <a:gd name="T59" fmla="*/ 350 h 998"/>
                  <a:gd name="T60" fmla="*/ 59 w 998"/>
                  <a:gd name="T61" fmla="*/ 261 h 998"/>
                  <a:gd name="T62" fmla="*/ 112 w 998"/>
                  <a:gd name="T63" fmla="*/ 180 h 998"/>
                  <a:gd name="T64" fmla="*/ 180 w 998"/>
                  <a:gd name="T65" fmla="*/ 113 h 998"/>
                  <a:gd name="T66" fmla="*/ 260 w 998"/>
                  <a:gd name="T67" fmla="*/ 59 h 998"/>
                  <a:gd name="T68" fmla="*/ 350 w 998"/>
                  <a:gd name="T69" fmla="*/ 22 h 998"/>
                  <a:gd name="T70" fmla="*/ 448 w 998"/>
                  <a:gd name="T71" fmla="*/ 2 h 998"/>
                  <a:gd name="T72" fmla="*/ 498 w 998"/>
                  <a:gd name="T73" fmla="*/ 0 h 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98" h="998">
                    <a:moveTo>
                      <a:pt x="498" y="0"/>
                    </a:moveTo>
                    <a:lnTo>
                      <a:pt x="550" y="2"/>
                    </a:lnTo>
                    <a:lnTo>
                      <a:pt x="648" y="22"/>
                    </a:lnTo>
                    <a:lnTo>
                      <a:pt x="737" y="59"/>
                    </a:lnTo>
                    <a:lnTo>
                      <a:pt x="816" y="113"/>
                    </a:lnTo>
                    <a:lnTo>
                      <a:pt x="884" y="180"/>
                    </a:lnTo>
                    <a:lnTo>
                      <a:pt x="939" y="261"/>
                    </a:lnTo>
                    <a:lnTo>
                      <a:pt x="976" y="350"/>
                    </a:lnTo>
                    <a:lnTo>
                      <a:pt x="996" y="448"/>
                    </a:lnTo>
                    <a:lnTo>
                      <a:pt x="998" y="499"/>
                    </a:lnTo>
                    <a:lnTo>
                      <a:pt x="996" y="550"/>
                    </a:lnTo>
                    <a:lnTo>
                      <a:pt x="976" y="648"/>
                    </a:lnTo>
                    <a:lnTo>
                      <a:pt x="939" y="738"/>
                    </a:lnTo>
                    <a:lnTo>
                      <a:pt x="884" y="817"/>
                    </a:lnTo>
                    <a:lnTo>
                      <a:pt x="816" y="885"/>
                    </a:lnTo>
                    <a:lnTo>
                      <a:pt x="737" y="939"/>
                    </a:lnTo>
                    <a:lnTo>
                      <a:pt x="648" y="977"/>
                    </a:lnTo>
                    <a:lnTo>
                      <a:pt x="550" y="997"/>
                    </a:lnTo>
                    <a:lnTo>
                      <a:pt x="498" y="998"/>
                    </a:lnTo>
                    <a:lnTo>
                      <a:pt x="448" y="997"/>
                    </a:lnTo>
                    <a:lnTo>
                      <a:pt x="350" y="977"/>
                    </a:lnTo>
                    <a:lnTo>
                      <a:pt x="260" y="939"/>
                    </a:lnTo>
                    <a:lnTo>
                      <a:pt x="180" y="885"/>
                    </a:lnTo>
                    <a:lnTo>
                      <a:pt x="112" y="817"/>
                    </a:lnTo>
                    <a:lnTo>
                      <a:pt x="59" y="738"/>
                    </a:lnTo>
                    <a:lnTo>
                      <a:pt x="21" y="648"/>
                    </a:lnTo>
                    <a:lnTo>
                      <a:pt x="1" y="550"/>
                    </a:lnTo>
                    <a:lnTo>
                      <a:pt x="0" y="499"/>
                    </a:lnTo>
                    <a:lnTo>
                      <a:pt x="1" y="448"/>
                    </a:lnTo>
                    <a:lnTo>
                      <a:pt x="21" y="350"/>
                    </a:lnTo>
                    <a:lnTo>
                      <a:pt x="59" y="261"/>
                    </a:lnTo>
                    <a:lnTo>
                      <a:pt x="112" y="180"/>
                    </a:lnTo>
                    <a:lnTo>
                      <a:pt x="180" y="113"/>
                    </a:lnTo>
                    <a:lnTo>
                      <a:pt x="260" y="59"/>
                    </a:lnTo>
                    <a:lnTo>
                      <a:pt x="350" y="22"/>
                    </a:lnTo>
                    <a:lnTo>
                      <a:pt x="448" y="2"/>
                    </a:lnTo>
                    <a:lnTo>
                      <a:pt x="498" y="0"/>
                    </a:lnTo>
                    <a:close/>
                  </a:path>
                </a:pathLst>
              </a:custGeom>
              <a:solidFill>
                <a:srgbClr val="64CBDA"/>
              </a:solidFill>
              <a:ln w="7620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6" name="Freeform 8"/>
              <p:cNvSpPr>
                <a:spLocks/>
              </p:cNvSpPr>
              <p:nvPr/>
            </p:nvSpPr>
            <p:spPr bwMode="auto">
              <a:xfrm rot="21300610" flipH="1">
                <a:off x="9424542" y="2801592"/>
                <a:ext cx="735851" cy="1079059"/>
              </a:xfrm>
              <a:custGeom>
                <a:avLst/>
                <a:gdLst>
                  <a:gd name="T0" fmla="*/ 1123 w 1123"/>
                  <a:gd name="T1" fmla="*/ 0 h 2650"/>
                  <a:gd name="T2" fmla="*/ 1123 w 1123"/>
                  <a:gd name="T3" fmla="*/ 1680 h 2650"/>
                  <a:gd name="T4" fmla="*/ 1045 w 1123"/>
                  <a:gd name="T5" fmla="*/ 1719 h 2650"/>
                  <a:gd name="T6" fmla="*/ 898 w 1123"/>
                  <a:gd name="T7" fmla="*/ 1807 h 2650"/>
                  <a:gd name="T8" fmla="*/ 760 w 1123"/>
                  <a:gd name="T9" fmla="*/ 1908 h 2650"/>
                  <a:gd name="T10" fmla="*/ 630 w 1123"/>
                  <a:gd name="T11" fmla="*/ 2022 h 2650"/>
                  <a:gd name="T12" fmla="*/ 511 w 1123"/>
                  <a:gd name="T13" fmla="*/ 2144 h 2650"/>
                  <a:gd name="T14" fmla="*/ 401 w 1123"/>
                  <a:gd name="T15" fmla="*/ 2278 h 2650"/>
                  <a:gd name="T16" fmla="*/ 303 w 1123"/>
                  <a:gd name="T17" fmla="*/ 2421 h 2650"/>
                  <a:gd name="T18" fmla="*/ 218 w 1123"/>
                  <a:gd name="T19" fmla="*/ 2570 h 2650"/>
                  <a:gd name="T20" fmla="*/ 181 w 1123"/>
                  <a:gd name="T21" fmla="*/ 2650 h 2650"/>
                  <a:gd name="T22" fmla="*/ 139 w 1123"/>
                  <a:gd name="T23" fmla="*/ 2552 h 2650"/>
                  <a:gd name="T24" fmla="*/ 72 w 1123"/>
                  <a:gd name="T25" fmla="*/ 2350 h 2650"/>
                  <a:gd name="T26" fmla="*/ 25 w 1123"/>
                  <a:gd name="T27" fmla="*/ 2140 h 2650"/>
                  <a:gd name="T28" fmla="*/ 1 w 1123"/>
                  <a:gd name="T29" fmla="*/ 1919 h 2650"/>
                  <a:gd name="T30" fmla="*/ 0 w 1123"/>
                  <a:gd name="T31" fmla="*/ 1804 h 2650"/>
                  <a:gd name="T32" fmla="*/ 0 w 1123"/>
                  <a:gd name="T33" fmla="*/ 1731 h 2650"/>
                  <a:gd name="T34" fmla="*/ 8 w 1123"/>
                  <a:gd name="T35" fmla="*/ 1585 h 2650"/>
                  <a:gd name="T36" fmla="*/ 27 w 1123"/>
                  <a:gd name="T37" fmla="*/ 1444 h 2650"/>
                  <a:gd name="T38" fmla="*/ 57 w 1123"/>
                  <a:gd name="T39" fmla="*/ 1305 h 2650"/>
                  <a:gd name="T40" fmla="*/ 96 w 1123"/>
                  <a:gd name="T41" fmla="*/ 1169 h 2650"/>
                  <a:gd name="T42" fmla="*/ 145 w 1123"/>
                  <a:gd name="T43" fmla="*/ 1038 h 2650"/>
                  <a:gd name="T44" fmla="*/ 203 w 1123"/>
                  <a:gd name="T45" fmla="*/ 910 h 2650"/>
                  <a:gd name="T46" fmla="*/ 269 w 1123"/>
                  <a:gd name="T47" fmla="*/ 789 h 2650"/>
                  <a:gd name="T48" fmla="*/ 342 w 1123"/>
                  <a:gd name="T49" fmla="*/ 671 h 2650"/>
                  <a:gd name="T50" fmla="*/ 424 w 1123"/>
                  <a:gd name="T51" fmla="*/ 560 h 2650"/>
                  <a:gd name="T52" fmla="*/ 515 w 1123"/>
                  <a:gd name="T53" fmla="*/ 455 h 2650"/>
                  <a:gd name="T54" fmla="*/ 612 w 1123"/>
                  <a:gd name="T55" fmla="*/ 355 h 2650"/>
                  <a:gd name="T56" fmla="*/ 714 w 1123"/>
                  <a:gd name="T57" fmla="*/ 263 h 2650"/>
                  <a:gd name="T58" fmla="*/ 823 w 1123"/>
                  <a:gd name="T59" fmla="*/ 178 h 2650"/>
                  <a:gd name="T60" fmla="*/ 939 w 1123"/>
                  <a:gd name="T61" fmla="*/ 101 h 2650"/>
                  <a:gd name="T62" fmla="*/ 1059 w 1123"/>
                  <a:gd name="T63" fmla="*/ 31 h 2650"/>
                  <a:gd name="T64" fmla="*/ 1123 w 1123"/>
                  <a:gd name="T65" fmla="*/ 0 h 265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367"/>
                  <a:gd name="connsiteY0" fmla="*/ 0 h 10000"/>
                  <a:gd name="connsiteX1" fmla="*/ 12367 w 12367"/>
                  <a:gd name="connsiteY1" fmla="*/ 6034 h 10000"/>
                  <a:gd name="connsiteX2" fmla="*/ 9305 w 12367"/>
                  <a:gd name="connsiteY2" fmla="*/ 6487 h 10000"/>
                  <a:gd name="connsiteX3" fmla="*/ 7996 w 12367"/>
                  <a:gd name="connsiteY3" fmla="*/ 6819 h 10000"/>
                  <a:gd name="connsiteX4" fmla="*/ 6768 w 12367"/>
                  <a:gd name="connsiteY4" fmla="*/ 7200 h 10000"/>
                  <a:gd name="connsiteX5" fmla="*/ 5610 w 12367"/>
                  <a:gd name="connsiteY5" fmla="*/ 7630 h 10000"/>
                  <a:gd name="connsiteX6" fmla="*/ 4550 w 12367"/>
                  <a:gd name="connsiteY6" fmla="*/ 8091 h 10000"/>
                  <a:gd name="connsiteX7" fmla="*/ 3571 w 12367"/>
                  <a:gd name="connsiteY7" fmla="*/ 8596 h 10000"/>
                  <a:gd name="connsiteX8" fmla="*/ 2698 w 12367"/>
                  <a:gd name="connsiteY8" fmla="*/ 9136 h 10000"/>
                  <a:gd name="connsiteX9" fmla="*/ 1941 w 12367"/>
                  <a:gd name="connsiteY9" fmla="*/ 9698 h 10000"/>
                  <a:gd name="connsiteX10" fmla="*/ 1612 w 12367"/>
                  <a:gd name="connsiteY10" fmla="*/ 10000 h 10000"/>
                  <a:gd name="connsiteX11" fmla="*/ 1238 w 12367"/>
                  <a:gd name="connsiteY11" fmla="*/ 9630 h 10000"/>
                  <a:gd name="connsiteX12" fmla="*/ 641 w 12367"/>
                  <a:gd name="connsiteY12" fmla="*/ 8868 h 10000"/>
                  <a:gd name="connsiteX13" fmla="*/ 223 w 12367"/>
                  <a:gd name="connsiteY13" fmla="*/ 8075 h 10000"/>
                  <a:gd name="connsiteX14" fmla="*/ 9 w 12367"/>
                  <a:gd name="connsiteY14" fmla="*/ 7242 h 10000"/>
                  <a:gd name="connsiteX15" fmla="*/ 0 w 12367"/>
                  <a:gd name="connsiteY15" fmla="*/ 6808 h 10000"/>
                  <a:gd name="connsiteX16" fmla="*/ 0 w 12367"/>
                  <a:gd name="connsiteY16" fmla="*/ 6532 h 10000"/>
                  <a:gd name="connsiteX17" fmla="*/ 71 w 12367"/>
                  <a:gd name="connsiteY17" fmla="*/ 5981 h 10000"/>
                  <a:gd name="connsiteX18" fmla="*/ 240 w 12367"/>
                  <a:gd name="connsiteY18" fmla="*/ 5449 h 10000"/>
                  <a:gd name="connsiteX19" fmla="*/ 508 w 12367"/>
                  <a:gd name="connsiteY19" fmla="*/ 4925 h 10000"/>
                  <a:gd name="connsiteX20" fmla="*/ 855 w 12367"/>
                  <a:gd name="connsiteY20" fmla="*/ 4411 h 10000"/>
                  <a:gd name="connsiteX21" fmla="*/ 1291 w 12367"/>
                  <a:gd name="connsiteY21" fmla="*/ 3917 h 10000"/>
                  <a:gd name="connsiteX22" fmla="*/ 1808 w 12367"/>
                  <a:gd name="connsiteY22" fmla="*/ 3434 h 10000"/>
                  <a:gd name="connsiteX23" fmla="*/ 2395 w 12367"/>
                  <a:gd name="connsiteY23" fmla="*/ 2977 h 10000"/>
                  <a:gd name="connsiteX24" fmla="*/ 3045 w 12367"/>
                  <a:gd name="connsiteY24" fmla="*/ 2532 h 10000"/>
                  <a:gd name="connsiteX25" fmla="*/ 3776 w 12367"/>
                  <a:gd name="connsiteY25" fmla="*/ 2113 h 10000"/>
                  <a:gd name="connsiteX26" fmla="*/ 4586 w 12367"/>
                  <a:gd name="connsiteY26" fmla="*/ 1717 h 10000"/>
                  <a:gd name="connsiteX27" fmla="*/ 5450 w 12367"/>
                  <a:gd name="connsiteY27" fmla="*/ 1340 h 10000"/>
                  <a:gd name="connsiteX28" fmla="*/ 6358 w 12367"/>
                  <a:gd name="connsiteY28" fmla="*/ 992 h 10000"/>
                  <a:gd name="connsiteX29" fmla="*/ 7329 w 12367"/>
                  <a:gd name="connsiteY29" fmla="*/ 672 h 10000"/>
                  <a:gd name="connsiteX30" fmla="*/ 8362 w 12367"/>
                  <a:gd name="connsiteY30" fmla="*/ 381 h 10000"/>
                  <a:gd name="connsiteX31" fmla="*/ 9430 w 12367"/>
                  <a:gd name="connsiteY31" fmla="*/ 117 h 10000"/>
                  <a:gd name="connsiteX32" fmla="*/ 10000 w 12367"/>
                  <a:gd name="connsiteY32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367" h="10000">
                    <a:moveTo>
                      <a:pt x="10000" y="0"/>
                    </a:moveTo>
                    <a:cubicBezTo>
                      <a:pt x="10454" y="2249"/>
                      <a:pt x="10228" y="3004"/>
                      <a:pt x="12367" y="6034"/>
                    </a:cubicBezTo>
                    <a:lnTo>
                      <a:pt x="9305" y="6487"/>
                    </a:lnTo>
                    <a:lnTo>
                      <a:pt x="7996" y="6819"/>
                    </a:lnTo>
                    <a:lnTo>
                      <a:pt x="6768" y="7200"/>
                    </a:lnTo>
                    <a:lnTo>
                      <a:pt x="5610" y="7630"/>
                    </a:lnTo>
                    <a:lnTo>
                      <a:pt x="4550" y="8091"/>
                    </a:lnTo>
                    <a:lnTo>
                      <a:pt x="3571" y="8596"/>
                    </a:lnTo>
                    <a:lnTo>
                      <a:pt x="2698" y="9136"/>
                    </a:lnTo>
                    <a:lnTo>
                      <a:pt x="1941" y="9698"/>
                    </a:lnTo>
                    <a:lnTo>
                      <a:pt x="1612" y="10000"/>
                    </a:lnTo>
                    <a:lnTo>
                      <a:pt x="1238" y="9630"/>
                    </a:lnTo>
                    <a:lnTo>
                      <a:pt x="641" y="8868"/>
                    </a:lnTo>
                    <a:lnTo>
                      <a:pt x="223" y="8075"/>
                    </a:lnTo>
                    <a:cubicBezTo>
                      <a:pt x="152" y="7797"/>
                      <a:pt x="80" y="7520"/>
                      <a:pt x="9" y="7242"/>
                    </a:cubicBezTo>
                    <a:cubicBezTo>
                      <a:pt x="6" y="7097"/>
                      <a:pt x="3" y="6953"/>
                      <a:pt x="0" y="6808"/>
                    </a:cubicBezTo>
                    <a:lnTo>
                      <a:pt x="0" y="6532"/>
                    </a:lnTo>
                    <a:cubicBezTo>
                      <a:pt x="24" y="6348"/>
                      <a:pt x="47" y="6165"/>
                      <a:pt x="71" y="5981"/>
                    </a:cubicBezTo>
                    <a:cubicBezTo>
                      <a:pt x="127" y="5804"/>
                      <a:pt x="184" y="5626"/>
                      <a:pt x="240" y="5449"/>
                    </a:cubicBezTo>
                    <a:cubicBezTo>
                      <a:pt x="329" y="5274"/>
                      <a:pt x="419" y="5100"/>
                      <a:pt x="508" y="4925"/>
                    </a:cubicBezTo>
                    <a:lnTo>
                      <a:pt x="855" y="4411"/>
                    </a:lnTo>
                    <a:lnTo>
                      <a:pt x="1291" y="3917"/>
                    </a:lnTo>
                    <a:lnTo>
                      <a:pt x="1808" y="3434"/>
                    </a:lnTo>
                    <a:lnTo>
                      <a:pt x="2395" y="2977"/>
                    </a:lnTo>
                    <a:lnTo>
                      <a:pt x="3045" y="2532"/>
                    </a:lnTo>
                    <a:lnTo>
                      <a:pt x="3776" y="2113"/>
                    </a:lnTo>
                    <a:lnTo>
                      <a:pt x="4586" y="1717"/>
                    </a:lnTo>
                    <a:lnTo>
                      <a:pt x="5450" y="1340"/>
                    </a:lnTo>
                    <a:lnTo>
                      <a:pt x="6358" y="992"/>
                    </a:lnTo>
                    <a:lnTo>
                      <a:pt x="7329" y="672"/>
                    </a:lnTo>
                    <a:lnTo>
                      <a:pt x="8362" y="381"/>
                    </a:lnTo>
                    <a:lnTo>
                      <a:pt x="9430" y="117"/>
                    </a:lnTo>
                    <a:lnTo>
                      <a:pt x="10000" y="0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74" name="Freeform 8"/>
            <p:cNvSpPr>
              <a:spLocks/>
            </p:cNvSpPr>
            <p:nvPr/>
          </p:nvSpPr>
          <p:spPr bwMode="auto">
            <a:xfrm rot="299390">
              <a:off x="6384480" y="1958323"/>
              <a:ext cx="343304" cy="605941"/>
            </a:xfrm>
            <a:custGeom>
              <a:avLst/>
              <a:gdLst>
                <a:gd name="T0" fmla="*/ 1123 w 1123"/>
                <a:gd name="T1" fmla="*/ 0 h 2650"/>
                <a:gd name="T2" fmla="*/ 1123 w 1123"/>
                <a:gd name="T3" fmla="*/ 1680 h 2650"/>
                <a:gd name="T4" fmla="*/ 1045 w 1123"/>
                <a:gd name="T5" fmla="*/ 1719 h 2650"/>
                <a:gd name="T6" fmla="*/ 898 w 1123"/>
                <a:gd name="T7" fmla="*/ 1807 h 2650"/>
                <a:gd name="T8" fmla="*/ 760 w 1123"/>
                <a:gd name="T9" fmla="*/ 1908 h 2650"/>
                <a:gd name="T10" fmla="*/ 630 w 1123"/>
                <a:gd name="T11" fmla="*/ 2022 h 2650"/>
                <a:gd name="T12" fmla="*/ 511 w 1123"/>
                <a:gd name="T13" fmla="*/ 2144 h 2650"/>
                <a:gd name="T14" fmla="*/ 401 w 1123"/>
                <a:gd name="T15" fmla="*/ 2278 h 2650"/>
                <a:gd name="T16" fmla="*/ 303 w 1123"/>
                <a:gd name="T17" fmla="*/ 2421 h 2650"/>
                <a:gd name="T18" fmla="*/ 218 w 1123"/>
                <a:gd name="T19" fmla="*/ 2570 h 2650"/>
                <a:gd name="T20" fmla="*/ 181 w 1123"/>
                <a:gd name="T21" fmla="*/ 2650 h 2650"/>
                <a:gd name="T22" fmla="*/ 139 w 1123"/>
                <a:gd name="T23" fmla="*/ 2552 h 2650"/>
                <a:gd name="T24" fmla="*/ 72 w 1123"/>
                <a:gd name="T25" fmla="*/ 2350 h 2650"/>
                <a:gd name="T26" fmla="*/ 25 w 1123"/>
                <a:gd name="T27" fmla="*/ 2140 h 2650"/>
                <a:gd name="T28" fmla="*/ 1 w 1123"/>
                <a:gd name="T29" fmla="*/ 1919 h 2650"/>
                <a:gd name="T30" fmla="*/ 0 w 1123"/>
                <a:gd name="T31" fmla="*/ 1804 h 2650"/>
                <a:gd name="T32" fmla="*/ 0 w 1123"/>
                <a:gd name="T33" fmla="*/ 1731 h 2650"/>
                <a:gd name="T34" fmla="*/ 8 w 1123"/>
                <a:gd name="T35" fmla="*/ 1585 h 2650"/>
                <a:gd name="T36" fmla="*/ 27 w 1123"/>
                <a:gd name="T37" fmla="*/ 1444 h 2650"/>
                <a:gd name="T38" fmla="*/ 57 w 1123"/>
                <a:gd name="T39" fmla="*/ 1305 h 2650"/>
                <a:gd name="T40" fmla="*/ 96 w 1123"/>
                <a:gd name="T41" fmla="*/ 1169 h 2650"/>
                <a:gd name="T42" fmla="*/ 145 w 1123"/>
                <a:gd name="T43" fmla="*/ 1038 h 2650"/>
                <a:gd name="T44" fmla="*/ 203 w 1123"/>
                <a:gd name="T45" fmla="*/ 910 h 2650"/>
                <a:gd name="T46" fmla="*/ 269 w 1123"/>
                <a:gd name="T47" fmla="*/ 789 h 2650"/>
                <a:gd name="T48" fmla="*/ 342 w 1123"/>
                <a:gd name="T49" fmla="*/ 671 h 2650"/>
                <a:gd name="T50" fmla="*/ 424 w 1123"/>
                <a:gd name="T51" fmla="*/ 560 h 2650"/>
                <a:gd name="T52" fmla="*/ 515 w 1123"/>
                <a:gd name="T53" fmla="*/ 455 h 2650"/>
                <a:gd name="T54" fmla="*/ 612 w 1123"/>
                <a:gd name="T55" fmla="*/ 355 h 2650"/>
                <a:gd name="T56" fmla="*/ 714 w 1123"/>
                <a:gd name="T57" fmla="*/ 263 h 2650"/>
                <a:gd name="T58" fmla="*/ 823 w 1123"/>
                <a:gd name="T59" fmla="*/ 178 h 2650"/>
                <a:gd name="T60" fmla="*/ 939 w 1123"/>
                <a:gd name="T61" fmla="*/ 101 h 2650"/>
                <a:gd name="T62" fmla="*/ 1059 w 1123"/>
                <a:gd name="T63" fmla="*/ 31 h 2650"/>
                <a:gd name="T64" fmla="*/ 1123 w 1123"/>
                <a:gd name="T65" fmla="*/ 0 h 265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367"/>
                <a:gd name="connsiteY0" fmla="*/ 0 h 10000"/>
                <a:gd name="connsiteX1" fmla="*/ 12367 w 12367"/>
                <a:gd name="connsiteY1" fmla="*/ 6034 h 10000"/>
                <a:gd name="connsiteX2" fmla="*/ 9305 w 12367"/>
                <a:gd name="connsiteY2" fmla="*/ 6487 h 10000"/>
                <a:gd name="connsiteX3" fmla="*/ 7996 w 12367"/>
                <a:gd name="connsiteY3" fmla="*/ 6819 h 10000"/>
                <a:gd name="connsiteX4" fmla="*/ 6768 w 12367"/>
                <a:gd name="connsiteY4" fmla="*/ 7200 h 10000"/>
                <a:gd name="connsiteX5" fmla="*/ 5610 w 12367"/>
                <a:gd name="connsiteY5" fmla="*/ 7630 h 10000"/>
                <a:gd name="connsiteX6" fmla="*/ 4550 w 12367"/>
                <a:gd name="connsiteY6" fmla="*/ 8091 h 10000"/>
                <a:gd name="connsiteX7" fmla="*/ 3571 w 12367"/>
                <a:gd name="connsiteY7" fmla="*/ 8596 h 10000"/>
                <a:gd name="connsiteX8" fmla="*/ 2698 w 12367"/>
                <a:gd name="connsiteY8" fmla="*/ 9136 h 10000"/>
                <a:gd name="connsiteX9" fmla="*/ 1941 w 12367"/>
                <a:gd name="connsiteY9" fmla="*/ 9698 h 10000"/>
                <a:gd name="connsiteX10" fmla="*/ 1612 w 12367"/>
                <a:gd name="connsiteY10" fmla="*/ 10000 h 10000"/>
                <a:gd name="connsiteX11" fmla="*/ 1238 w 12367"/>
                <a:gd name="connsiteY11" fmla="*/ 9630 h 10000"/>
                <a:gd name="connsiteX12" fmla="*/ 641 w 12367"/>
                <a:gd name="connsiteY12" fmla="*/ 8868 h 10000"/>
                <a:gd name="connsiteX13" fmla="*/ 223 w 12367"/>
                <a:gd name="connsiteY13" fmla="*/ 8075 h 10000"/>
                <a:gd name="connsiteX14" fmla="*/ 9 w 12367"/>
                <a:gd name="connsiteY14" fmla="*/ 7242 h 10000"/>
                <a:gd name="connsiteX15" fmla="*/ 0 w 12367"/>
                <a:gd name="connsiteY15" fmla="*/ 6808 h 10000"/>
                <a:gd name="connsiteX16" fmla="*/ 0 w 12367"/>
                <a:gd name="connsiteY16" fmla="*/ 6532 h 10000"/>
                <a:gd name="connsiteX17" fmla="*/ 71 w 12367"/>
                <a:gd name="connsiteY17" fmla="*/ 5981 h 10000"/>
                <a:gd name="connsiteX18" fmla="*/ 240 w 12367"/>
                <a:gd name="connsiteY18" fmla="*/ 5449 h 10000"/>
                <a:gd name="connsiteX19" fmla="*/ 508 w 12367"/>
                <a:gd name="connsiteY19" fmla="*/ 4925 h 10000"/>
                <a:gd name="connsiteX20" fmla="*/ 855 w 12367"/>
                <a:gd name="connsiteY20" fmla="*/ 4411 h 10000"/>
                <a:gd name="connsiteX21" fmla="*/ 1291 w 12367"/>
                <a:gd name="connsiteY21" fmla="*/ 3917 h 10000"/>
                <a:gd name="connsiteX22" fmla="*/ 1808 w 12367"/>
                <a:gd name="connsiteY22" fmla="*/ 3434 h 10000"/>
                <a:gd name="connsiteX23" fmla="*/ 2395 w 12367"/>
                <a:gd name="connsiteY23" fmla="*/ 2977 h 10000"/>
                <a:gd name="connsiteX24" fmla="*/ 3045 w 12367"/>
                <a:gd name="connsiteY24" fmla="*/ 2532 h 10000"/>
                <a:gd name="connsiteX25" fmla="*/ 3776 w 12367"/>
                <a:gd name="connsiteY25" fmla="*/ 2113 h 10000"/>
                <a:gd name="connsiteX26" fmla="*/ 4586 w 12367"/>
                <a:gd name="connsiteY26" fmla="*/ 1717 h 10000"/>
                <a:gd name="connsiteX27" fmla="*/ 5450 w 12367"/>
                <a:gd name="connsiteY27" fmla="*/ 1340 h 10000"/>
                <a:gd name="connsiteX28" fmla="*/ 6358 w 12367"/>
                <a:gd name="connsiteY28" fmla="*/ 992 h 10000"/>
                <a:gd name="connsiteX29" fmla="*/ 7329 w 12367"/>
                <a:gd name="connsiteY29" fmla="*/ 672 h 10000"/>
                <a:gd name="connsiteX30" fmla="*/ 8362 w 12367"/>
                <a:gd name="connsiteY30" fmla="*/ 381 h 10000"/>
                <a:gd name="connsiteX31" fmla="*/ 9430 w 12367"/>
                <a:gd name="connsiteY31" fmla="*/ 117 h 10000"/>
                <a:gd name="connsiteX32" fmla="*/ 10000 w 12367"/>
                <a:gd name="connsiteY3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367" h="10000">
                  <a:moveTo>
                    <a:pt x="10000" y="0"/>
                  </a:moveTo>
                  <a:cubicBezTo>
                    <a:pt x="10454" y="2249"/>
                    <a:pt x="10228" y="3004"/>
                    <a:pt x="12367" y="6034"/>
                  </a:cubicBezTo>
                  <a:lnTo>
                    <a:pt x="9305" y="6487"/>
                  </a:lnTo>
                  <a:lnTo>
                    <a:pt x="7996" y="6819"/>
                  </a:lnTo>
                  <a:lnTo>
                    <a:pt x="6768" y="7200"/>
                  </a:lnTo>
                  <a:lnTo>
                    <a:pt x="5610" y="7630"/>
                  </a:lnTo>
                  <a:lnTo>
                    <a:pt x="4550" y="8091"/>
                  </a:lnTo>
                  <a:lnTo>
                    <a:pt x="3571" y="8596"/>
                  </a:lnTo>
                  <a:lnTo>
                    <a:pt x="2698" y="9136"/>
                  </a:lnTo>
                  <a:lnTo>
                    <a:pt x="1941" y="9698"/>
                  </a:lnTo>
                  <a:lnTo>
                    <a:pt x="1612" y="10000"/>
                  </a:lnTo>
                  <a:lnTo>
                    <a:pt x="1238" y="9630"/>
                  </a:lnTo>
                  <a:lnTo>
                    <a:pt x="641" y="8868"/>
                  </a:lnTo>
                  <a:lnTo>
                    <a:pt x="223" y="8075"/>
                  </a:lnTo>
                  <a:cubicBezTo>
                    <a:pt x="152" y="7797"/>
                    <a:pt x="80" y="7520"/>
                    <a:pt x="9" y="7242"/>
                  </a:cubicBezTo>
                  <a:cubicBezTo>
                    <a:pt x="6" y="7097"/>
                    <a:pt x="3" y="6953"/>
                    <a:pt x="0" y="6808"/>
                  </a:cubicBezTo>
                  <a:lnTo>
                    <a:pt x="0" y="6532"/>
                  </a:lnTo>
                  <a:cubicBezTo>
                    <a:pt x="24" y="6348"/>
                    <a:pt x="47" y="6165"/>
                    <a:pt x="71" y="5981"/>
                  </a:cubicBezTo>
                  <a:cubicBezTo>
                    <a:pt x="127" y="5804"/>
                    <a:pt x="184" y="5626"/>
                    <a:pt x="240" y="5449"/>
                  </a:cubicBezTo>
                  <a:cubicBezTo>
                    <a:pt x="329" y="5274"/>
                    <a:pt x="419" y="5100"/>
                    <a:pt x="508" y="4925"/>
                  </a:cubicBezTo>
                  <a:lnTo>
                    <a:pt x="855" y="4411"/>
                  </a:lnTo>
                  <a:lnTo>
                    <a:pt x="1291" y="3917"/>
                  </a:lnTo>
                  <a:lnTo>
                    <a:pt x="1808" y="3434"/>
                  </a:lnTo>
                  <a:lnTo>
                    <a:pt x="2395" y="2977"/>
                  </a:lnTo>
                  <a:lnTo>
                    <a:pt x="3045" y="2532"/>
                  </a:lnTo>
                  <a:lnTo>
                    <a:pt x="3776" y="2113"/>
                  </a:lnTo>
                  <a:lnTo>
                    <a:pt x="4586" y="1717"/>
                  </a:lnTo>
                  <a:lnTo>
                    <a:pt x="5450" y="1340"/>
                  </a:lnTo>
                  <a:lnTo>
                    <a:pt x="6358" y="992"/>
                  </a:lnTo>
                  <a:lnTo>
                    <a:pt x="7329" y="672"/>
                  </a:lnTo>
                  <a:lnTo>
                    <a:pt x="8362" y="381"/>
                  </a:lnTo>
                  <a:lnTo>
                    <a:pt x="9430" y="117"/>
                  </a:lnTo>
                  <a:lnTo>
                    <a:pt x="10000" y="0"/>
                  </a:lnTo>
                  <a:close/>
                </a:path>
              </a:pathLst>
            </a:custGeom>
            <a:noFill/>
            <a:ln w="349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1416107" y="61341"/>
            <a:ext cx="482618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i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프로젝트 추진 일정</a:t>
            </a:r>
            <a:endParaRPr kumimoji="0" lang="en-US" altLang="ko-KR" sz="2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3" name="그룹 122"/>
          <p:cNvGrpSpPr/>
          <p:nvPr/>
        </p:nvGrpSpPr>
        <p:grpSpPr>
          <a:xfrm flipH="1">
            <a:off x="0" y="0"/>
            <a:ext cx="1047750" cy="971656"/>
            <a:chOff x="10556571" y="-8775"/>
            <a:chExt cx="1635429" cy="1516654"/>
          </a:xfrm>
        </p:grpSpPr>
        <p:sp>
          <p:nvSpPr>
            <p:cNvPr id="117" name="자유형 116"/>
            <p:cNvSpPr/>
            <p:nvPr/>
          </p:nvSpPr>
          <p:spPr>
            <a:xfrm>
              <a:off x="10556571" y="-8775"/>
              <a:ext cx="1635429" cy="1516654"/>
            </a:xfrm>
            <a:custGeom>
              <a:avLst/>
              <a:gdLst>
                <a:gd name="connsiteX0" fmla="*/ 0 w 1635429"/>
                <a:gd name="connsiteY0" fmla="*/ 0 h 1516654"/>
                <a:gd name="connsiteX1" fmla="*/ 1635429 w 1635429"/>
                <a:gd name="connsiteY1" fmla="*/ 0 h 1516654"/>
                <a:gd name="connsiteX2" fmla="*/ 1635429 w 1635429"/>
                <a:gd name="connsiteY2" fmla="*/ 1510657 h 1516654"/>
                <a:gd name="connsiteX3" fmla="*/ 1516654 w 1635429"/>
                <a:gd name="connsiteY3" fmla="*/ 1516654 h 1516654"/>
                <a:gd name="connsiteX4" fmla="*/ 0 w 1635429"/>
                <a:gd name="connsiteY4" fmla="*/ 0 h 1516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429" h="1516654">
                  <a:moveTo>
                    <a:pt x="0" y="0"/>
                  </a:moveTo>
                  <a:lnTo>
                    <a:pt x="1635429" y="0"/>
                  </a:lnTo>
                  <a:lnTo>
                    <a:pt x="1635429" y="1510657"/>
                  </a:lnTo>
                  <a:lnTo>
                    <a:pt x="1516654" y="1516654"/>
                  </a:lnTo>
                  <a:cubicBezTo>
                    <a:pt x="679029" y="1516654"/>
                    <a:pt x="0" y="837625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57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" name="타원 117"/>
            <p:cNvSpPr/>
            <p:nvPr/>
          </p:nvSpPr>
          <p:spPr>
            <a:xfrm>
              <a:off x="11151274" y="211672"/>
              <a:ext cx="775283" cy="775283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3600" b="1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2</a:t>
              </a:r>
              <a:endPara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endParaRPr>
            </a:p>
          </p:txBody>
        </p:sp>
        <p:sp>
          <p:nvSpPr>
            <p:cNvPr id="122" name="타원 121"/>
            <p:cNvSpPr/>
            <p:nvPr/>
          </p:nvSpPr>
          <p:spPr>
            <a:xfrm>
              <a:off x="11956291" y="1002671"/>
              <a:ext cx="88884" cy="88884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0" y="5552914"/>
            <a:ext cx="1567157" cy="1305085"/>
            <a:chOff x="0" y="5552914"/>
            <a:chExt cx="1567157" cy="1305085"/>
          </a:xfrm>
        </p:grpSpPr>
        <p:sp>
          <p:nvSpPr>
            <p:cNvPr id="49" name="자유형 48"/>
            <p:cNvSpPr/>
            <p:nvPr/>
          </p:nvSpPr>
          <p:spPr>
            <a:xfrm>
              <a:off x="0" y="6281608"/>
              <a:ext cx="1567157" cy="576391"/>
            </a:xfrm>
            <a:custGeom>
              <a:avLst/>
              <a:gdLst>
                <a:gd name="connsiteX0" fmla="*/ 0 w 5419348"/>
                <a:gd name="connsiteY0" fmla="*/ 0 h 1993204"/>
                <a:gd name="connsiteX1" fmla="*/ 132000 w 5419348"/>
                <a:gd name="connsiteY1" fmla="*/ 108909 h 1993204"/>
                <a:gd name="connsiteX2" fmla="*/ 195701 w 5419348"/>
                <a:gd name="connsiteY2" fmla="*/ 186117 h 1993204"/>
                <a:gd name="connsiteX3" fmla="*/ 215309 w 5419348"/>
                <a:gd name="connsiteY3" fmla="*/ 181075 h 1993204"/>
                <a:gd name="connsiteX4" fmla="*/ 478283 w 5419348"/>
                <a:gd name="connsiteY4" fmla="*/ 154565 h 1993204"/>
                <a:gd name="connsiteX5" fmla="*/ 1783136 w 5419348"/>
                <a:gd name="connsiteY5" fmla="*/ 1459418 h 1993204"/>
                <a:gd name="connsiteX6" fmla="*/ 1782838 w 5419348"/>
                <a:gd name="connsiteY6" fmla="*/ 1465311 h 1993204"/>
                <a:gd name="connsiteX7" fmla="*/ 1841294 w 5419348"/>
                <a:gd name="connsiteY7" fmla="*/ 1459418 h 1993204"/>
                <a:gd name="connsiteX8" fmla="*/ 1979853 w 5419348"/>
                <a:gd name="connsiteY8" fmla="*/ 1473386 h 1993204"/>
                <a:gd name="connsiteX9" fmla="*/ 2057491 w 5419348"/>
                <a:gd name="connsiteY9" fmla="*/ 1497486 h 1993204"/>
                <a:gd name="connsiteX10" fmla="*/ 2084969 w 5419348"/>
                <a:gd name="connsiteY10" fmla="*/ 1464183 h 1993204"/>
                <a:gd name="connsiteX11" fmla="*/ 2673248 w 5419348"/>
                <a:gd name="connsiteY11" fmla="*/ 1220509 h 1993204"/>
                <a:gd name="connsiteX12" fmla="*/ 2997082 w 5419348"/>
                <a:gd name="connsiteY12" fmla="*/ 1285888 h 1993204"/>
                <a:gd name="connsiteX13" fmla="*/ 3012183 w 5419348"/>
                <a:gd name="connsiteY13" fmla="*/ 1294085 h 1993204"/>
                <a:gd name="connsiteX14" fmla="*/ 3073615 w 5419348"/>
                <a:gd name="connsiteY14" fmla="*/ 1180910 h 1993204"/>
                <a:gd name="connsiteX15" fmla="*/ 3763483 w 5419348"/>
                <a:gd name="connsiteY15" fmla="*/ 814109 h 1993204"/>
                <a:gd name="connsiteX16" fmla="*/ 4530059 w 5419348"/>
                <a:gd name="connsiteY16" fmla="*/ 1322229 h 1993204"/>
                <a:gd name="connsiteX17" fmla="*/ 4536079 w 5419348"/>
                <a:gd name="connsiteY17" fmla="*/ 1341624 h 1993204"/>
                <a:gd name="connsiteX18" fmla="*/ 4610807 w 5419348"/>
                <a:gd name="connsiteY18" fmla="*/ 1364820 h 1993204"/>
                <a:gd name="connsiteX19" fmla="*/ 4969644 w 5419348"/>
                <a:gd name="connsiteY19" fmla="*/ 1760601 h 1993204"/>
                <a:gd name="connsiteX20" fmla="*/ 4973148 w 5419348"/>
                <a:gd name="connsiteY20" fmla="*/ 1783770 h 1993204"/>
                <a:gd name="connsiteX21" fmla="*/ 4998157 w 5419348"/>
                <a:gd name="connsiteY21" fmla="*/ 1781248 h 1993204"/>
                <a:gd name="connsiteX22" fmla="*/ 5372351 w 5419348"/>
                <a:gd name="connsiteY22" fmla="*/ 1936245 h 1993204"/>
                <a:gd name="connsiteX23" fmla="*/ 5419348 w 5419348"/>
                <a:gd name="connsiteY23" fmla="*/ 1993204 h 1993204"/>
                <a:gd name="connsiteX24" fmla="*/ 0 w 5419348"/>
                <a:gd name="connsiteY24" fmla="*/ 1993204 h 1993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19348" h="1993204">
                  <a:moveTo>
                    <a:pt x="0" y="0"/>
                  </a:moveTo>
                  <a:lnTo>
                    <a:pt x="132000" y="108909"/>
                  </a:lnTo>
                  <a:lnTo>
                    <a:pt x="195701" y="186117"/>
                  </a:lnTo>
                  <a:lnTo>
                    <a:pt x="215309" y="181075"/>
                  </a:lnTo>
                  <a:cubicBezTo>
                    <a:pt x="300252" y="163693"/>
                    <a:pt x="388201" y="154565"/>
                    <a:pt x="478283" y="154565"/>
                  </a:cubicBezTo>
                  <a:cubicBezTo>
                    <a:pt x="1198933" y="154565"/>
                    <a:pt x="1783136" y="738768"/>
                    <a:pt x="1783136" y="1459418"/>
                  </a:cubicBezTo>
                  <a:lnTo>
                    <a:pt x="1782838" y="1465311"/>
                  </a:lnTo>
                  <a:lnTo>
                    <a:pt x="1841294" y="1459418"/>
                  </a:lnTo>
                  <a:cubicBezTo>
                    <a:pt x="1888759" y="1459418"/>
                    <a:pt x="1935097" y="1464228"/>
                    <a:pt x="1979853" y="1473386"/>
                  </a:cubicBezTo>
                  <a:lnTo>
                    <a:pt x="2057491" y="1497486"/>
                  </a:lnTo>
                  <a:lnTo>
                    <a:pt x="2084969" y="1464183"/>
                  </a:lnTo>
                  <a:cubicBezTo>
                    <a:pt x="2235522" y="1313629"/>
                    <a:pt x="2443510" y="1220509"/>
                    <a:pt x="2673248" y="1220509"/>
                  </a:cubicBezTo>
                  <a:cubicBezTo>
                    <a:pt x="2788117" y="1220509"/>
                    <a:pt x="2897549" y="1243789"/>
                    <a:pt x="2997082" y="1285888"/>
                  </a:cubicBezTo>
                  <a:lnTo>
                    <a:pt x="3012183" y="1294085"/>
                  </a:lnTo>
                  <a:lnTo>
                    <a:pt x="3073615" y="1180910"/>
                  </a:lnTo>
                  <a:cubicBezTo>
                    <a:pt x="3223121" y="959609"/>
                    <a:pt x="3476311" y="814109"/>
                    <a:pt x="3763483" y="814109"/>
                  </a:cubicBezTo>
                  <a:cubicBezTo>
                    <a:pt x="4108090" y="814109"/>
                    <a:pt x="4403762" y="1023628"/>
                    <a:pt x="4530059" y="1322229"/>
                  </a:cubicBezTo>
                  <a:lnTo>
                    <a:pt x="4536079" y="1341624"/>
                  </a:lnTo>
                  <a:lnTo>
                    <a:pt x="4610807" y="1364820"/>
                  </a:lnTo>
                  <a:cubicBezTo>
                    <a:pt x="4781528" y="1437030"/>
                    <a:pt x="4914053" y="1581868"/>
                    <a:pt x="4969644" y="1760601"/>
                  </a:cubicBezTo>
                  <a:lnTo>
                    <a:pt x="4973148" y="1783770"/>
                  </a:lnTo>
                  <a:lnTo>
                    <a:pt x="4998157" y="1781248"/>
                  </a:lnTo>
                  <a:cubicBezTo>
                    <a:pt x="5144288" y="1781248"/>
                    <a:pt x="5276586" y="1840480"/>
                    <a:pt x="5372351" y="1936245"/>
                  </a:cubicBezTo>
                  <a:lnTo>
                    <a:pt x="5419348" y="1993204"/>
                  </a:lnTo>
                  <a:lnTo>
                    <a:pt x="0" y="199320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 rot="1071966" flipH="1">
              <a:off x="795156" y="5552914"/>
              <a:ext cx="266143" cy="890588"/>
            </a:xfrm>
            <a:custGeom>
              <a:avLst/>
              <a:gdLst>
                <a:gd name="T0" fmla="*/ 467 w 925"/>
                <a:gd name="T1" fmla="*/ 0 h 3103"/>
                <a:gd name="T2" fmla="*/ 432 w 925"/>
                <a:gd name="T3" fmla="*/ 28 h 3103"/>
                <a:gd name="T4" fmla="*/ 358 w 925"/>
                <a:gd name="T5" fmla="*/ 114 h 3103"/>
                <a:gd name="T6" fmla="*/ 283 w 925"/>
                <a:gd name="T7" fmla="*/ 231 h 3103"/>
                <a:gd name="T8" fmla="*/ 209 w 925"/>
                <a:gd name="T9" fmla="*/ 376 h 3103"/>
                <a:gd name="T10" fmla="*/ 142 w 925"/>
                <a:gd name="T11" fmla="*/ 546 h 3103"/>
                <a:gd name="T12" fmla="*/ 84 w 925"/>
                <a:gd name="T13" fmla="*/ 738 h 3103"/>
                <a:gd name="T14" fmla="*/ 38 w 925"/>
                <a:gd name="T15" fmla="*/ 946 h 3103"/>
                <a:gd name="T16" fmla="*/ 9 w 925"/>
                <a:gd name="T17" fmla="*/ 1168 h 3103"/>
                <a:gd name="T18" fmla="*/ 0 w 925"/>
                <a:gd name="T19" fmla="*/ 1400 h 3103"/>
                <a:gd name="T20" fmla="*/ 15 w 925"/>
                <a:gd name="T21" fmla="*/ 1639 h 3103"/>
                <a:gd name="T22" fmla="*/ 44 w 925"/>
                <a:gd name="T23" fmla="*/ 1820 h 3103"/>
                <a:gd name="T24" fmla="*/ 72 w 925"/>
                <a:gd name="T25" fmla="*/ 1941 h 3103"/>
                <a:gd name="T26" fmla="*/ 108 w 925"/>
                <a:gd name="T27" fmla="*/ 2062 h 3103"/>
                <a:gd name="T28" fmla="*/ 152 w 925"/>
                <a:gd name="T29" fmla="*/ 2182 h 3103"/>
                <a:gd name="T30" fmla="*/ 205 w 925"/>
                <a:gd name="T31" fmla="*/ 2301 h 3103"/>
                <a:gd name="T32" fmla="*/ 267 w 925"/>
                <a:gd name="T33" fmla="*/ 2418 h 3103"/>
                <a:gd name="T34" fmla="*/ 339 w 925"/>
                <a:gd name="T35" fmla="*/ 2532 h 3103"/>
                <a:gd name="T36" fmla="*/ 421 w 925"/>
                <a:gd name="T37" fmla="*/ 2644 h 3103"/>
                <a:gd name="T38" fmla="*/ 513 w 925"/>
                <a:gd name="T39" fmla="*/ 2753 h 3103"/>
                <a:gd name="T40" fmla="*/ 615 w 925"/>
                <a:gd name="T41" fmla="*/ 2859 h 3103"/>
                <a:gd name="T42" fmla="*/ 730 w 925"/>
                <a:gd name="T43" fmla="*/ 2959 h 3103"/>
                <a:gd name="T44" fmla="*/ 857 w 925"/>
                <a:gd name="T45" fmla="*/ 3057 h 3103"/>
                <a:gd name="T46" fmla="*/ 925 w 925"/>
                <a:gd name="T47" fmla="*/ 3103 h 3103"/>
                <a:gd name="T48" fmla="*/ 916 w 925"/>
                <a:gd name="T49" fmla="*/ 3093 h 3103"/>
                <a:gd name="T50" fmla="*/ 830 w 925"/>
                <a:gd name="T51" fmla="*/ 2978 h 3103"/>
                <a:gd name="T52" fmla="*/ 730 w 925"/>
                <a:gd name="T53" fmla="*/ 2823 h 3103"/>
                <a:gd name="T54" fmla="*/ 660 w 925"/>
                <a:gd name="T55" fmla="*/ 2694 h 3103"/>
                <a:gd name="T56" fmla="*/ 588 w 925"/>
                <a:gd name="T57" fmla="*/ 2545 h 3103"/>
                <a:gd name="T58" fmla="*/ 523 w 925"/>
                <a:gd name="T59" fmla="*/ 2379 h 3103"/>
                <a:gd name="T60" fmla="*/ 467 w 925"/>
                <a:gd name="T61" fmla="*/ 2196 h 3103"/>
                <a:gd name="T62" fmla="*/ 427 w 925"/>
                <a:gd name="T63" fmla="*/ 2000 h 3103"/>
                <a:gd name="T64" fmla="*/ 405 w 925"/>
                <a:gd name="T65" fmla="*/ 1793 h 3103"/>
                <a:gd name="T66" fmla="*/ 405 w 925"/>
                <a:gd name="T67" fmla="*/ 1630 h 3103"/>
                <a:gd name="T68" fmla="*/ 415 w 925"/>
                <a:gd name="T69" fmla="*/ 1520 h 3103"/>
                <a:gd name="T70" fmla="*/ 431 w 925"/>
                <a:gd name="T71" fmla="*/ 1407 h 3103"/>
                <a:gd name="T72" fmla="*/ 455 w 925"/>
                <a:gd name="T73" fmla="*/ 1293 h 3103"/>
                <a:gd name="T74" fmla="*/ 490 w 925"/>
                <a:gd name="T75" fmla="*/ 1177 h 3103"/>
                <a:gd name="T76" fmla="*/ 533 w 925"/>
                <a:gd name="T77" fmla="*/ 1060 h 3103"/>
                <a:gd name="T78" fmla="*/ 586 w 925"/>
                <a:gd name="T79" fmla="*/ 944 h 3103"/>
                <a:gd name="T80" fmla="*/ 650 w 925"/>
                <a:gd name="T81" fmla="*/ 825 h 3103"/>
                <a:gd name="T82" fmla="*/ 725 w 925"/>
                <a:gd name="T83" fmla="*/ 707 h 3103"/>
                <a:gd name="T84" fmla="*/ 813 w 925"/>
                <a:gd name="T85" fmla="*/ 589 h 3103"/>
                <a:gd name="T86" fmla="*/ 861 w 925"/>
                <a:gd name="T87" fmla="*/ 530 h 3103"/>
                <a:gd name="T88" fmla="*/ 787 w 925"/>
                <a:gd name="T89" fmla="*/ 568 h 3103"/>
                <a:gd name="T90" fmla="*/ 658 w 925"/>
                <a:gd name="T91" fmla="*/ 628 h 3103"/>
                <a:gd name="T92" fmla="*/ 597 w 925"/>
                <a:gd name="T93" fmla="*/ 644 h 3103"/>
                <a:gd name="T94" fmla="*/ 559 w 925"/>
                <a:gd name="T95" fmla="*/ 644 h 3103"/>
                <a:gd name="T96" fmla="*/ 523 w 925"/>
                <a:gd name="T97" fmla="*/ 633 h 3103"/>
                <a:gd name="T98" fmla="*/ 493 w 925"/>
                <a:gd name="T99" fmla="*/ 610 h 3103"/>
                <a:gd name="T100" fmla="*/ 468 w 925"/>
                <a:gd name="T101" fmla="*/ 572 h 3103"/>
                <a:gd name="T102" fmla="*/ 450 w 925"/>
                <a:gd name="T103" fmla="*/ 517 h 3103"/>
                <a:gd name="T104" fmla="*/ 438 w 925"/>
                <a:gd name="T105" fmla="*/ 442 h 3103"/>
                <a:gd name="T106" fmla="*/ 434 w 925"/>
                <a:gd name="T107" fmla="*/ 347 h 3103"/>
                <a:gd name="T108" fmla="*/ 440 w 925"/>
                <a:gd name="T109" fmla="*/ 228 h 3103"/>
                <a:gd name="T110" fmla="*/ 455 w 925"/>
                <a:gd name="T111" fmla="*/ 84 h 3103"/>
                <a:gd name="T112" fmla="*/ 467 w 925"/>
                <a:gd name="T113" fmla="*/ 0 h 3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5" h="3103">
                  <a:moveTo>
                    <a:pt x="467" y="0"/>
                  </a:moveTo>
                  <a:lnTo>
                    <a:pt x="432" y="28"/>
                  </a:lnTo>
                  <a:lnTo>
                    <a:pt x="358" y="114"/>
                  </a:lnTo>
                  <a:lnTo>
                    <a:pt x="283" y="231"/>
                  </a:lnTo>
                  <a:lnTo>
                    <a:pt x="209" y="376"/>
                  </a:lnTo>
                  <a:lnTo>
                    <a:pt x="142" y="546"/>
                  </a:lnTo>
                  <a:lnTo>
                    <a:pt x="84" y="738"/>
                  </a:lnTo>
                  <a:lnTo>
                    <a:pt x="38" y="946"/>
                  </a:lnTo>
                  <a:lnTo>
                    <a:pt x="9" y="1168"/>
                  </a:lnTo>
                  <a:lnTo>
                    <a:pt x="0" y="1400"/>
                  </a:lnTo>
                  <a:lnTo>
                    <a:pt x="15" y="1639"/>
                  </a:lnTo>
                  <a:lnTo>
                    <a:pt x="44" y="1820"/>
                  </a:lnTo>
                  <a:lnTo>
                    <a:pt x="72" y="1941"/>
                  </a:lnTo>
                  <a:lnTo>
                    <a:pt x="108" y="2062"/>
                  </a:lnTo>
                  <a:lnTo>
                    <a:pt x="152" y="2182"/>
                  </a:lnTo>
                  <a:lnTo>
                    <a:pt x="205" y="2301"/>
                  </a:lnTo>
                  <a:lnTo>
                    <a:pt x="267" y="2418"/>
                  </a:lnTo>
                  <a:lnTo>
                    <a:pt x="339" y="2532"/>
                  </a:lnTo>
                  <a:lnTo>
                    <a:pt x="421" y="2644"/>
                  </a:lnTo>
                  <a:lnTo>
                    <a:pt x="513" y="2753"/>
                  </a:lnTo>
                  <a:lnTo>
                    <a:pt x="615" y="2859"/>
                  </a:lnTo>
                  <a:lnTo>
                    <a:pt x="730" y="2959"/>
                  </a:lnTo>
                  <a:lnTo>
                    <a:pt x="857" y="3057"/>
                  </a:lnTo>
                  <a:lnTo>
                    <a:pt x="925" y="3103"/>
                  </a:lnTo>
                  <a:lnTo>
                    <a:pt x="916" y="3093"/>
                  </a:lnTo>
                  <a:lnTo>
                    <a:pt x="830" y="2978"/>
                  </a:lnTo>
                  <a:lnTo>
                    <a:pt x="730" y="2823"/>
                  </a:lnTo>
                  <a:lnTo>
                    <a:pt x="660" y="2694"/>
                  </a:lnTo>
                  <a:lnTo>
                    <a:pt x="588" y="2545"/>
                  </a:lnTo>
                  <a:lnTo>
                    <a:pt x="523" y="2379"/>
                  </a:lnTo>
                  <a:lnTo>
                    <a:pt x="467" y="2196"/>
                  </a:lnTo>
                  <a:lnTo>
                    <a:pt x="427" y="2000"/>
                  </a:lnTo>
                  <a:lnTo>
                    <a:pt x="405" y="1793"/>
                  </a:lnTo>
                  <a:lnTo>
                    <a:pt x="405" y="1630"/>
                  </a:lnTo>
                  <a:lnTo>
                    <a:pt x="415" y="1520"/>
                  </a:lnTo>
                  <a:lnTo>
                    <a:pt x="431" y="1407"/>
                  </a:lnTo>
                  <a:lnTo>
                    <a:pt x="455" y="1293"/>
                  </a:lnTo>
                  <a:lnTo>
                    <a:pt x="490" y="1177"/>
                  </a:lnTo>
                  <a:lnTo>
                    <a:pt x="533" y="1060"/>
                  </a:lnTo>
                  <a:lnTo>
                    <a:pt x="586" y="944"/>
                  </a:lnTo>
                  <a:lnTo>
                    <a:pt x="650" y="825"/>
                  </a:lnTo>
                  <a:lnTo>
                    <a:pt x="725" y="707"/>
                  </a:lnTo>
                  <a:lnTo>
                    <a:pt x="813" y="589"/>
                  </a:lnTo>
                  <a:lnTo>
                    <a:pt x="861" y="530"/>
                  </a:lnTo>
                  <a:lnTo>
                    <a:pt x="787" y="568"/>
                  </a:lnTo>
                  <a:lnTo>
                    <a:pt x="658" y="628"/>
                  </a:lnTo>
                  <a:lnTo>
                    <a:pt x="597" y="644"/>
                  </a:lnTo>
                  <a:lnTo>
                    <a:pt x="559" y="644"/>
                  </a:lnTo>
                  <a:lnTo>
                    <a:pt x="523" y="633"/>
                  </a:lnTo>
                  <a:lnTo>
                    <a:pt x="493" y="610"/>
                  </a:lnTo>
                  <a:lnTo>
                    <a:pt x="468" y="572"/>
                  </a:lnTo>
                  <a:lnTo>
                    <a:pt x="450" y="517"/>
                  </a:lnTo>
                  <a:lnTo>
                    <a:pt x="438" y="442"/>
                  </a:lnTo>
                  <a:lnTo>
                    <a:pt x="434" y="347"/>
                  </a:lnTo>
                  <a:lnTo>
                    <a:pt x="440" y="228"/>
                  </a:lnTo>
                  <a:lnTo>
                    <a:pt x="455" y="84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 rot="1071966" flipH="1">
              <a:off x="992357" y="6296278"/>
              <a:ext cx="124028" cy="123166"/>
            </a:xfrm>
            <a:custGeom>
              <a:avLst/>
              <a:gdLst>
                <a:gd name="T0" fmla="*/ 216 w 430"/>
                <a:gd name="T1" fmla="*/ 0 h 430"/>
                <a:gd name="T2" fmla="*/ 237 w 430"/>
                <a:gd name="T3" fmla="*/ 0 h 430"/>
                <a:gd name="T4" fmla="*/ 279 w 430"/>
                <a:gd name="T5" fmla="*/ 8 h 430"/>
                <a:gd name="T6" fmla="*/ 318 w 430"/>
                <a:gd name="T7" fmla="*/ 25 h 430"/>
                <a:gd name="T8" fmla="*/ 352 w 430"/>
                <a:gd name="T9" fmla="*/ 48 h 430"/>
                <a:gd name="T10" fmla="*/ 381 w 430"/>
                <a:gd name="T11" fmla="*/ 77 h 430"/>
                <a:gd name="T12" fmla="*/ 404 w 430"/>
                <a:gd name="T13" fmla="*/ 112 h 430"/>
                <a:gd name="T14" fmla="*/ 422 w 430"/>
                <a:gd name="T15" fmla="*/ 151 h 430"/>
                <a:gd name="T16" fmla="*/ 430 w 430"/>
                <a:gd name="T17" fmla="*/ 192 h 430"/>
                <a:gd name="T18" fmla="*/ 430 w 430"/>
                <a:gd name="T19" fmla="*/ 214 h 430"/>
                <a:gd name="T20" fmla="*/ 430 w 430"/>
                <a:gd name="T21" fmla="*/ 237 h 430"/>
                <a:gd name="T22" fmla="*/ 422 w 430"/>
                <a:gd name="T23" fmla="*/ 279 h 430"/>
                <a:gd name="T24" fmla="*/ 404 w 430"/>
                <a:gd name="T25" fmla="*/ 318 h 430"/>
                <a:gd name="T26" fmla="*/ 381 w 430"/>
                <a:gd name="T27" fmla="*/ 351 h 430"/>
                <a:gd name="T28" fmla="*/ 352 w 430"/>
                <a:gd name="T29" fmla="*/ 381 h 430"/>
                <a:gd name="T30" fmla="*/ 318 w 430"/>
                <a:gd name="T31" fmla="*/ 404 h 430"/>
                <a:gd name="T32" fmla="*/ 279 w 430"/>
                <a:gd name="T33" fmla="*/ 420 h 430"/>
                <a:gd name="T34" fmla="*/ 237 w 430"/>
                <a:gd name="T35" fmla="*/ 429 h 430"/>
                <a:gd name="T36" fmla="*/ 216 w 430"/>
                <a:gd name="T37" fmla="*/ 430 h 430"/>
                <a:gd name="T38" fmla="*/ 193 w 430"/>
                <a:gd name="T39" fmla="*/ 429 h 430"/>
                <a:gd name="T40" fmla="*/ 151 w 430"/>
                <a:gd name="T41" fmla="*/ 420 h 430"/>
                <a:gd name="T42" fmla="*/ 112 w 430"/>
                <a:gd name="T43" fmla="*/ 404 h 430"/>
                <a:gd name="T44" fmla="*/ 79 w 430"/>
                <a:gd name="T45" fmla="*/ 381 h 430"/>
                <a:gd name="T46" fmla="*/ 49 w 430"/>
                <a:gd name="T47" fmla="*/ 351 h 430"/>
                <a:gd name="T48" fmla="*/ 26 w 430"/>
                <a:gd name="T49" fmla="*/ 318 h 430"/>
                <a:gd name="T50" fmla="*/ 10 w 430"/>
                <a:gd name="T51" fmla="*/ 279 h 430"/>
                <a:gd name="T52" fmla="*/ 1 w 430"/>
                <a:gd name="T53" fmla="*/ 237 h 430"/>
                <a:gd name="T54" fmla="*/ 0 w 430"/>
                <a:gd name="T55" fmla="*/ 214 h 430"/>
                <a:gd name="T56" fmla="*/ 1 w 430"/>
                <a:gd name="T57" fmla="*/ 192 h 430"/>
                <a:gd name="T58" fmla="*/ 10 w 430"/>
                <a:gd name="T59" fmla="*/ 151 h 430"/>
                <a:gd name="T60" fmla="*/ 26 w 430"/>
                <a:gd name="T61" fmla="*/ 112 h 430"/>
                <a:gd name="T62" fmla="*/ 49 w 430"/>
                <a:gd name="T63" fmla="*/ 77 h 430"/>
                <a:gd name="T64" fmla="*/ 79 w 430"/>
                <a:gd name="T65" fmla="*/ 48 h 430"/>
                <a:gd name="T66" fmla="*/ 112 w 430"/>
                <a:gd name="T67" fmla="*/ 25 h 430"/>
                <a:gd name="T68" fmla="*/ 151 w 430"/>
                <a:gd name="T69" fmla="*/ 8 h 430"/>
                <a:gd name="T70" fmla="*/ 193 w 430"/>
                <a:gd name="T71" fmla="*/ 0 h 430"/>
                <a:gd name="T72" fmla="*/ 216 w 430"/>
                <a:gd name="T73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0" h="430">
                  <a:moveTo>
                    <a:pt x="216" y="0"/>
                  </a:moveTo>
                  <a:lnTo>
                    <a:pt x="237" y="0"/>
                  </a:lnTo>
                  <a:lnTo>
                    <a:pt x="279" y="8"/>
                  </a:lnTo>
                  <a:lnTo>
                    <a:pt x="318" y="25"/>
                  </a:lnTo>
                  <a:lnTo>
                    <a:pt x="352" y="48"/>
                  </a:lnTo>
                  <a:lnTo>
                    <a:pt x="381" y="77"/>
                  </a:lnTo>
                  <a:lnTo>
                    <a:pt x="404" y="112"/>
                  </a:lnTo>
                  <a:lnTo>
                    <a:pt x="422" y="151"/>
                  </a:lnTo>
                  <a:lnTo>
                    <a:pt x="430" y="192"/>
                  </a:lnTo>
                  <a:lnTo>
                    <a:pt x="430" y="214"/>
                  </a:lnTo>
                  <a:lnTo>
                    <a:pt x="430" y="237"/>
                  </a:lnTo>
                  <a:lnTo>
                    <a:pt x="422" y="279"/>
                  </a:lnTo>
                  <a:lnTo>
                    <a:pt x="404" y="318"/>
                  </a:lnTo>
                  <a:lnTo>
                    <a:pt x="381" y="351"/>
                  </a:lnTo>
                  <a:lnTo>
                    <a:pt x="352" y="381"/>
                  </a:lnTo>
                  <a:lnTo>
                    <a:pt x="318" y="404"/>
                  </a:lnTo>
                  <a:lnTo>
                    <a:pt x="279" y="420"/>
                  </a:lnTo>
                  <a:lnTo>
                    <a:pt x="237" y="429"/>
                  </a:lnTo>
                  <a:lnTo>
                    <a:pt x="216" y="430"/>
                  </a:lnTo>
                  <a:lnTo>
                    <a:pt x="193" y="429"/>
                  </a:lnTo>
                  <a:lnTo>
                    <a:pt x="151" y="420"/>
                  </a:lnTo>
                  <a:lnTo>
                    <a:pt x="112" y="404"/>
                  </a:lnTo>
                  <a:lnTo>
                    <a:pt x="79" y="381"/>
                  </a:lnTo>
                  <a:lnTo>
                    <a:pt x="49" y="351"/>
                  </a:lnTo>
                  <a:lnTo>
                    <a:pt x="26" y="318"/>
                  </a:lnTo>
                  <a:lnTo>
                    <a:pt x="10" y="279"/>
                  </a:lnTo>
                  <a:lnTo>
                    <a:pt x="1" y="237"/>
                  </a:lnTo>
                  <a:lnTo>
                    <a:pt x="0" y="214"/>
                  </a:lnTo>
                  <a:lnTo>
                    <a:pt x="1" y="192"/>
                  </a:lnTo>
                  <a:lnTo>
                    <a:pt x="10" y="151"/>
                  </a:lnTo>
                  <a:lnTo>
                    <a:pt x="26" y="112"/>
                  </a:lnTo>
                  <a:lnTo>
                    <a:pt x="49" y="77"/>
                  </a:lnTo>
                  <a:lnTo>
                    <a:pt x="79" y="48"/>
                  </a:lnTo>
                  <a:lnTo>
                    <a:pt x="112" y="25"/>
                  </a:lnTo>
                  <a:lnTo>
                    <a:pt x="151" y="8"/>
                  </a:lnTo>
                  <a:lnTo>
                    <a:pt x="193" y="0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 rot="1071966" flipH="1">
              <a:off x="802989" y="6141670"/>
              <a:ext cx="39620" cy="38758"/>
            </a:xfrm>
            <a:custGeom>
              <a:avLst/>
              <a:gdLst>
                <a:gd name="T0" fmla="*/ 69 w 137"/>
                <a:gd name="T1" fmla="*/ 0 h 137"/>
                <a:gd name="T2" fmla="*/ 84 w 137"/>
                <a:gd name="T3" fmla="*/ 0 h 137"/>
                <a:gd name="T4" fmla="*/ 108 w 137"/>
                <a:gd name="T5" fmla="*/ 10 h 137"/>
                <a:gd name="T6" fmla="*/ 127 w 137"/>
                <a:gd name="T7" fmla="*/ 29 h 137"/>
                <a:gd name="T8" fmla="*/ 137 w 137"/>
                <a:gd name="T9" fmla="*/ 53 h 137"/>
                <a:gd name="T10" fmla="*/ 137 w 137"/>
                <a:gd name="T11" fmla="*/ 67 h 137"/>
                <a:gd name="T12" fmla="*/ 137 w 137"/>
                <a:gd name="T13" fmla="*/ 82 h 137"/>
                <a:gd name="T14" fmla="*/ 127 w 137"/>
                <a:gd name="T15" fmla="*/ 106 h 137"/>
                <a:gd name="T16" fmla="*/ 108 w 137"/>
                <a:gd name="T17" fmla="*/ 125 h 137"/>
                <a:gd name="T18" fmla="*/ 84 w 137"/>
                <a:gd name="T19" fmla="*/ 135 h 137"/>
                <a:gd name="T20" fmla="*/ 69 w 137"/>
                <a:gd name="T21" fmla="*/ 137 h 137"/>
                <a:gd name="T22" fmla="*/ 55 w 137"/>
                <a:gd name="T23" fmla="*/ 135 h 137"/>
                <a:gd name="T24" fmla="*/ 30 w 137"/>
                <a:gd name="T25" fmla="*/ 125 h 137"/>
                <a:gd name="T26" fmla="*/ 12 w 137"/>
                <a:gd name="T27" fmla="*/ 106 h 137"/>
                <a:gd name="T28" fmla="*/ 2 w 137"/>
                <a:gd name="T29" fmla="*/ 82 h 137"/>
                <a:gd name="T30" fmla="*/ 0 w 137"/>
                <a:gd name="T31" fmla="*/ 67 h 137"/>
                <a:gd name="T32" fmla="*/ 2 w 137"/>
                <a:gd name="T33" fmla="*/ 53 h 137"/>
                <a:gd name="T34" fmla="*/ 12 w 137"/>
                <a:gd name="T35" fmla="*/ 29 h 137"/>
                <a:gd name="T36" fmla="*/ 30 w 137"/>
                <a:gd name="T37" fmla="*/ 10 h 137"/>
                <a:gd name="T38" fmla="*/ 55 w 137"/>
                <a:gd name="T39" fmla="*/ 0 h 137"/>
                <a:gd name="T40" fmla="*/ 69 w 137"/>
                <a:gd name="T41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7" h="137">
                  <a:moveTo>
                    <a:pt x="69" y="0"/>
                  </a:moveTo>
                  <a:lnTo>
                    <a:pt x="84" y="0"/>
                  </a:lnTo>
                  <a:lnTo>
                    <a:pt x="108" y="10"/>
                  </a:lnTo>
                  <a:lnTo>
                    <a:pt x="127" y="29"/>
                  </a:lnTo>
                  <a:lnTo>
                    <a:pt x="137" y="53"/>
                  </a:lnTo>
                  <a:lnTo>
                    <a:pt x="137" y="67"/>
                  </a:lnTo>
                  <a:lnTo>
                    <a:pt x="137" y="82"/>
                  </a:lnTo>
                  <a:lnTo>
                    <a:pt x="127" y="106"/>
                  </a:lnTo>
                  <a:lnTo>
                    <a:pt x="108" y="125"/>
                  </a:lnTo>
                  <a:lnTo>
                    <a:pt x="84" y="135"/>
                  </a:lnTo>
                  <a:lnTo>
                    <a:pt x="69" y="137"/>
                  </a:lnTo>
                  <a:lnTo>
                    <a:pt x="55" y="135"/>
                  </a:lnTo>
                  <a:lnTo>
                    <a:pt x="30" y="125"/>
                  </a:lnTo>
                  <a:lnTo>
                    <a:pt x="12" y="106"/>
                  </a:lnTo>
                  <a:lnTo>
                    <a:pt x="2" y="82"/>
                  </a:lnTo>
                  <a:lnTo>
                    <a:pt x="0" y="67"/>
                  </a:lnTo>
                  <a:lnTo>
                    <a:pt x="2" y="53"/>
                  </a:lnTo>
                  <a:lnTo>
                    <a:pt x="12" y="29"/>
                  </a:lnTo>
                  <a:lnTo>
                    <a:pt x="30" y="10"/>
                  </a:lnTo>
                  <a:lnTo>
                    <a:pt x="55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 rot="1071966" flipH="1">
              <a:off x="1043944" y="6145916"/>
              <a:ext cx="53401" cy="53401"/>
            </a:xfrm>
            <a:custGeom>
              <a:avLst/>
              <a:gdLst>
                <a:gd name="T0" fmla="*/ 93 w 187"/>
                <a:gd name="T1" fmla="*/ 0 h 187"/>
                <a:gd name="T2" fmla="*/ 112 w 187"/>
                <a:gd name="T3" fmla="*/ 1 h 187"/>
                <a:gd name="T4" fmla="*/ 146 w 187"/>
                <a:gd name="T5" fmla="*/ 14 h 187"/>
                <a:gd name="T6" fmla="*/ 171 w 187"/>
                <a:gd name="T7" fmla="*/ 40 h 187"/>
                <a:gd name="T8" fmla="*/ 185 w 187"/>
                <a:gd name="T9" fmla="*/ 73 h 187"/>
                <a:gd name="T10" fmla="*/ 187 w 187"/>
                <a:gd name="T11" fmla="*/ 93 h 187"/>
                <a:gd name="T12" fmla="*/ 185 w 187"/>
                <a:gd name="T13" fmla="*/ 112 h 187"/>
                <a:gd name="T14" fmla="*/ 171 w 187"/>
                <a:gd name="T15" fmla="*/ 145 h 187"/>
                <a:gd name="T16" fmla="*/ 146 w 187"/>
                <a:gd name="T17" fmla="*/ 171 h 187"/>
                <a:gd name="T18" fmla="*/ 112 w 187"/>
                <a:gd name="T19" fmla="*/ 186 h 187"/>
                <a:gd name="T20" fmla="*/ 93 w 187"/>
                <a:gd name="T21" fmla="*/ 187 h 187"/>
                <a:gd name="T22" fmla="*/ 74 w 187"/>
                <a:gd name="T23" fmla="*/ 186 h 187"/>
                <a:gd name="T24" fmla="*/ 41 w 187"/>
                <a:gd name="T25" fmla="*/ 171 h 187"/>
                <a:gd name="T26" fmla="*/ 15 w 187"/>
                <a:gd name="T27" fmla="*/ 145 h 187"/>
                <a:gd name="T28" fmla="*/ 1 w 187"/>
                <a:gd name="T29" fmla="*/ 112 h 187"/>
                <a:gd name="T30" fmla="*/ 0 w 187"/>
                <a:gd name="T31" fmla="*/ 93 h 187"/>
                <a:gd name="T32" fmla="*/ 1 w 187"/>
                <a:gd name="T33" fmla="*/ 73 h 187"/>
                <a:gd name="T34" fmla="*/ 15 w 187"/>
                <a:gd name="T35" fmla="*/ 40 h 187"/>
                <a:gd name="T36" fmla="*/ 41 w 187"/>
                <a:gd name="T37" fmla="*/ 14 h 187"/>
                <a:gd name="T38" fmla="*/ 74 w 187"/>
                <a:gd name="T39" fmla="*/ 1 h 187"/>
                <a:gd name="T40" fmla="*/ 93 w 187"/>
                <a:gd name="T41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7" h="187">
                  <a:moveTo>
                    <a:pt x="93" y="0"/>
                  </a:moveTo>
                  <a:lnTo>
                    <a:pt x="112" y="1"/>
                  </a:lnTo>
                  <a:lnTo>
                    <a:pt x="146" y="14"/>
                  </a:lnTo>
                  <a:lnTo>
                    <a:pt x="171" y="40"/>
                  </a:lnTo>
                  <a:lnTo>
                    <a:pt x="185" y="73"/>
                  </a:lnTo>
                  <a:lnTo>
                    <a:pt x="187" y="93"/>
                  </a:lnTo>
                  <a:lnTo>
                    <a:pt x="185" y="112"/>
                  </a:lnTo>
                  <a:lnTo>
                    <a:pt x="171" y="145"/>
                  </a:lnTo>
                  <a:lnTo>
                    <a:pt x="146" y="171"/>
                  </a:lnTo>
                  <a:lnTo>
                    <a:pt x="112" y="186"/>
                  </a:lnTo>
                  <a:lnTo>
                    <a:pt x="93" y="187"/>
                  </a:lnTo>
                  <a:lnTo>
                    <a:pt x="74" y="186"/>
                  </a:lnTo>
                  <a:lnTo>
                    <a:pt x="41" y="171"/>
                  </a:lnTo>
                  <a:lnTo>
                    <a:pt x="15" y="145"/>
                  </a:lnTo>
                  <a:lnTo>
                    <a:pt x="1" y="112"/>
                  </a:lnTo>
                  <a:lnTo>
                    <a:pt x="0" y="93"/>
                  </a:lnTo>
                  <a:lnTo>
                    <a:pt x="1" y="73"/>
                  </a:lnTo>
                  <a:lnTo>
                    <a:pt x="15" y="40"/>
                  </a:lnTo>
                  <a:lnTo>
                    <a:pt x="41" y="14"/>
                  </a:lnTo>
                  <a:lnTo>
                    <a:pt x="74" y="1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 rot="1071966" flipH="1">
              <a:off x="528257" y="6221310"/>
              <a:ext cx="53401" cy="53401"/>
            </a:xfrm>
            <a:custGeom>
              <a:avLst/>
              <a:gdLst>
                <a:gd name="T0" fmla="*/ 92 w 186"/>
                <a:gd name="T1" fmla="*/ 0 h 186"/>
                <a:gd name="T2" fmla="*/ 111 w 186"/>
                <a:gd name="T3" fmla="*/ 1 h 186"/>
                <a:gd name="T4" fmla="*/ 144 w 186"/>
                <a:gd name="T5" fmla="*/ 16 h 186"/>
                <a:gd name="T6" fmla="*/ 170 w 186"/>
                <a:gd name="T7" fmla="*/ 40 h 186"/>
                <a:gd name="T8" fmla="*/ 184 w 186"/>
                <a:gd name="T9" fmla="*/ 75 h 186"/>
                <a:gd name="T10" fmla="*/ 186 w 186"/>
                <a:gd name="T11" fmla="*/ 93 h 186"/>
                <a:gd name="T12" fmla="*/ 184 w 186"/>
                <a:gd name="T13" fmla="*/ 112 h 186"/>
                <a:gd name="T14" fmla="*/ 170 w 186"/>
                <a:gd name="T15" fmla="*/ 145 h 186"/>
                <a:gd name="T16" fmla="*/ 144 w 186"/>
                <a:gd name="T17" fmla="*/ 171 h 186"/>
                <a:gd name="T18" fmla="*/ 111 w 186"/>
                <a:gd name="T19" fmla="*/ 184 h 186"/>
                <a:gd name="T20" fmla="*/ 92 w 186"/>
                <a:gd name="T21" fmla="*/ 186 h 186"/>
                <a:gd name="T22" fmla="*/ 73 w 186"/>
                <a:gd name="T23" fmla="*/ 184 h 186"/>
                <a:gd name="T24" fmla="*/ 40 w 186"/>
                <a:gd name="T25" fmla="*/ 171 h 186"/>
                <a:gd name="T26" fmla="*/ 14 w 186"/>
                <a:gd name="T27" fmla="*/ 145 h 186"/>
                <a:gd name="T28" fmla="*/ 1 w 186"/>
                <a:gd name="T29" fmla="*/ 112 h 186"/>
                <a:gd name="T30" fmla="*/ 0 w 186"/>
                <a:gd name="T31" fmla="*/ 93 h 186"/>
                <a:gd name="T32" fmla="*/ 1 w 186"/>
                <a:gd name="T33" fmla="*/ 75 h 186"/>
                <a:gd name="T34" fmla="*/ 14 w 186"/>
                <a:gd name="T35" fmla="*/ 40 h 186"/>
                <a:gd name="T36" fmla="*/ 40 w 186"/>
                <a:gd name="T37" fmla="*/ 16 h 186"/>
                <a:gd name="T38" fmla="*/ 73 w 186"/>
                <a:gd name="T39" fmla="*/ 1 h 186"/>
                <a:gd name="T40" fmla="*/ 92 w 186"/>
                <a:gd name="T4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6" h="186">
                  <a:moveTo>
                    <a:pt x="92" y="0"/>
                  </a:moveTo>
                  <a:lnTo>
                    <a:pt x="111" y="1"/>
                  </a:lnTo>
                  <a:lnTo>
                    <a:pt x="144" y="16"/>
                  </a:lnTo>
                  <a:lnTo>
                    <a:pt x="170" y="40"/>
                  </a:lnTo>
                  <a:lnTo>
                    <a:pt x="184" y="75"/>
                  </a:lnTo>
                  <a:lnTo>
                    <a:pt x="186" y="93"/>
                  </a:lnTo>
                  <a:lnTo>
                    <a:pt x="184" y="112"/>
                  </a:lnTo>
                  <a:lnTo>
                    <a:pt x="170" y="145"/>
                  </a:lnTo>
                  <a:lnTo>
                    <a:pt x="144" y="171"/>
                  </a:lnTo>
                  <a:lnTo>
                    <a:pt x="111" y="184"/>
                  </a:lnTo>
                  <a:lnTo>
                    <a:pt x="92" y="186"/>
                  </a:lnTo>
                  <a:lnTo>
                    <a:pt x="73" y="184"/>
                  </a:lnTo>
                  <a:lnTo>
                    <a:pt x="40" y="171"/>
                  </a:lnTo>
                  <a:lnTo>
                    <a:pt x="14" y="145"/>
                  </a:lnTo>
                  <a:lnTo>
                    <a:pt x="1" y="112"/>
                  </a:lnTo>
                  <a:lnTo>
                    <a:pt x="0" y="93"/>
                  </a:lnTo>
                  <a:lnTo>
                    <a:pt x="1" y="75"/>
                  </a:lnTo>
                  <a:lnTo>
                    <a:pt x="14" y="40"/>
                  </a:lnTo>
                  <a:lnTo>
                    <a:pt x="40" y="16"/>
                  </a:lnTo>
                  <a:lnTo>
                    <a:pt x="73" y="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B9E12B35-A035-4737-81B1-6B910CEDB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62" y="993026"/>
            <a:ext cx="79914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773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9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 14"/>
          <p:cNvSpPr>
            <a:spLocks/>
          </p:cNvSpPr>
          <p:nvPr/>
        </p:nvSpPr>
        <p:spPr bwMode="auto">
          <a:xfrm>
            <a:off x="1104249" y="797183"/>
            <a:ext cx="508662" cy="504090"/>
          </a:xfrm>
          <a:custGeom>
            <a:avLst/>
            <a:gdLst>
              <a:gd name="T0" fmla="*/ 759 w 1335"/>
              <a:gd name="T1" fmla="*/ 720 h 1325"/>
              <a:gd name="T2" fmla="*/ 1335 w 1335"/>
              <a:gd name="T3" fmla="*/ 663 h 1325"/>
              <a:gd name="T4" fmla="*/ 759 w 1335"/>
              <a:gd name="T5" fmla="*/ 615 h 1325"/>
              <a:gd name="T6" fmla="*/ 951 w 1335"/>
              <a:gd name="T7" fmla="*/ 385 h 1325"/>
              <a:gd name="T8" fmla="*/ 720 w 1335"/>
              <a:gd name="T9" fmla="*/ 576 h 1325"/>
              <a:gd name="T10" fmla="*/ 663 w 1335"/>
              <a:gd name="T11" fmla="*/ 0 h 1325"/>
              <a:gd name="T12" fmla="*/ 615 w 1335"/>
              <a:gd name="T13" fmla="*/ 576 h 1325"/>
              <a:gd name="T14" fmla="*/ 385 w 1335"/>
              <a:gd name="T15" fmla="*/ 385 h 1325"/>
              <a:gd name="T16" fmla="*/ 576 w 1335"/>
              <a:gd name="T17" fmla="*/ 615 h 1325"/>
              <a:gd name="T18" fmla="*/ 0 w 1335"/>
              <a:gd name="T19" fmla="*/ 663 h 1325"/>
              <a:gd name="T20" fmla="*/ 576 w 1335"/>
              <a:gd name="T21" fmla="*/ 720 h 1325"/>
              <a:gd name="T22" fmla="*/ 385 w 1335"/>
              <a:gd name="T23" fmla="*/ 951 h 1325"/>
              <a:gd name="T24" fmla="*/ 615 w 1335"/>
              <a:gd name="T25" fmla="*/ 759 h 1325"/>
              <a:gd name="T26" fmla="*/ 663 w 1335"/>
              <a:gd name="T27" fmla="*/ 1325 h 1325"/>
              <a:gd name="T28" fmla="*/ 720 w 1335"/>
              <a:gd name="T29" fmla="*/ 759 h 1325"/>
              <a:gd name="T30" fmla="*/ 951 w 1335"/>
              <a:gd name="T31" fmla="*/ 951 h 1325"/>
              <a:gd name="T32" fmla="*/ 759 w 1335"/>
              <a:gd name="T33" fmla="*/ 72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5" h="1325">
                <a:moveTo>
                  <a:pt x="759" y="720"/>
                </a:moveTo>
                <a:lnTo>
                  <a:pt x="1335" y="663"/>
                </a:lnTo>
                <a:lnTo>
                  <a:pt x="759" y="615"/>
                </a:lnTo>
                <a:lnTo>
                  <a:pt x="951" y="385"/>
                </a:lnTo>
                <a:lnTo>
                  <a:pt x="720" y="576"/>
                </a:lnTo>
                <a:lnTo>
                  <a:pt x="663" y="0"/>
                </a:lnTo>
                <a:lnTo>
                  <a:pt x="615" y="576"/>
                </a:lnTo>
                <a:lnTo>
                  <a:pt x="385" y="385"/>
                </a:lnTo>
                <a:lnTo>
                  <a:pt x="576" y="615"/>
                </a:lnTo>
                <a:lnTo>
                  <a:pt x="0" y="663"/>
                </a:lnTo>
                <a:lnTo>
                  <a:pt x="576" y="720"/>
                </a:lnTo>
                <a:lnTo>
                  <a:pt x="385" y="951"/>
                </a:lnTo>
                <a:lnTo>
                  <a:pt x="615" y="759"/>
                </a:lnTo>
                <a:lnTo>
                  <a:pt x="663" y="1325"/>
                </a:lnTo>
                <a:lnTo>
                  <a:pt x="720" y="759"/>
                </a:lnTo>
                <a:lnTo>
                  <a:pt x="951" y="951"/>
                </a:lnTo>
                <a:lnTo>
                  <a:pt x="759" y="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416107" y="61341"/>
            <a:ext cx="482618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오픈소스</a:t>
            </a:r>
            <a:endParaRPr kumimoji="0" lang="en-US" altLang="ko-KR" sz="2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3" name="그룹 122"/>
          <p:cNvGrpSpPr/>
          <p:nvPr/>
        </p:nvGrpSpPr>
        <p:grpSpPr>
          <a:xfrm flipH="1">
            <a:off x="0" y="0"/>
            <a:ext cx="1047750" cy="971656"/>
            <a:chOff x="10556571" y="-8775"/>
            <a:chExt cx="1635429" cy="1516654"/>
          </a:xfrm>
        </p:grpSpPr>
        <p:sp>
          <p:nvSpPr>
            <p:cNvPr id="117" name="자유형 116"/>
            <p:cNvSpPr/>
            <p:nvPr/>
          </p:nvSpPr>
          <p:spPr>
            <a:xfrm>
              <a:off x="10556571" y="-8775"/>
              <a:ext cx="1635429" cy="1516654"/>
            </a:xfrm>
            <a:custGeom>
              <a:avLst/>
              <a:gdLst>
                <a:gd name="connsiteX0" fmla="*/ 0 w 1635429"/>
                <a:gd name="connsiteY0" fmla="*/ 0 h 1516654"/>
                <a:gd name="connsiteX1" fmla="*/ 1635429 w 1635429"/>
                <a:gd name="connsiteY1" fmla="*/ 0 h 1516654"/>
                <a:gd name="connsiteX2" fmla="*/ 1635429 w 1635429"/>
                <a:gd name="connsiteY2" fmla="*/ 1510657 h 1516654"/>
                <a:gd name="connsiteX3" fmla="*/ 1516654 w 1635429"/>
                <a:gd name="connsiteY3" fmla="*/ 1516654 h 1516654"/>
                <a:gd name="connsiteX4" fmla="*/ 0 w 1635429"/>
                <a:gd name="connsiteY4" fmla="*/ 0 h 1516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429" h="1516654">
                  <a:moveTo>
                    <a:pt x="0" y="0"/>
                  </a:moveTo>
                  <a:lnTo>
                    <a:pt x="1635429" y="0"/>
                  </a:lnTo>
                  <a:lnTo>
                    <a:pt x="1635429" y="1510657"/>
                  </a:lnTo>
                  <a:lnTo>
                    <a:pt x="1516654" y="1516654"/>
                  </a:lnTo>
                  <a:cubicBezTo>
                    <a:pt x="679029" y="1516654"/>
                    <a:pt x="0" y="837625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57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" name="타원 117"/>
            <p:cNvSpPr/>
            <p:nvPr/>
          </p:nvSpPr>
          <p:spPr>
            <a:xfrm>
              <a:off x="11151274" y="225530"/>
              <a:ext cx="775283" cy="775283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야놀자 야체 R" panose="02020603020101020101" pitchFamily="18" charset="-127"/>
                  <a:ea typeface="야놀자 야체 R" panose="02020603020101020101" pitchFamily="18" charset="-127"/>
                  <a:cs typeface="+mn-cs"/>
                </a:rPr>
                <a:t>3</a:t>
              </a:r>
              <a:endPara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endParaRPr>
            </a:p>
          </p:txBody>
        </p:sp>
        <p:sp>
          <p:nvSpPr>
            <p:cNvPr id="122" name="타원 121"/>
            <p:cNvSpPr/>
            <p:nvPr/>
          </p:nvSpPr>
          <p:spPr>
            <a:xfrm>
              <a:off x="11956291" y="1002671"/>
              <a:ext cx="88884" cy="88884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0" y="5552914"/>
            <a:ext cx="1567157" cy="1305085"/>
            <a:chOff x="0" y="5552914"/>
            <a:chExt cx="1567157" cy="1305085"/>
          </a:xfrm>
        </p:grpSpPr>
        <p:sp>
          <p:nvSpPr>
            <p:cNvPr id="49" name="자유형 48"/>
            <p:cNvSpPr/>
            <p:nvPr/>
          </p:nvSpPr>
          <p:spPr>
            <a:xfrm>
              <a:off x="0" y="6281608"/>
              <a:ext cx="1567157" cy="576391"/>
            </a:xfrm>
            <a:custGeom>
              <a:avLst/>
              <a:gdLst>
                <a:gd name="connsiteX0" fmla="*/ 0 w 5419348"/>
                <a:gd name="connsiteY0" fmla="*/ 0 h 1993204"/>
                <a:gd name="connsiteX1" fmla="*/ 132000 w 5419348"/>
                <a:gd name="connsiteY1" fmla="*/ 108909 h 1993204"/>
                <a:gd name="connsiteX2" fmla="*/ 195701 w 5419348"/>
                <a:gd name="connsiteY2" fmla="*/ 186117 h 1993204"/>
                <a:gd name="connsiteX3" fmla="*/ 215309 w 5419348"/>
                <a:gd name="connsiteY3" fmla="*/ 181075 h 1993204"/>
                <a:gd name="connsiteX4" fmla="*/ 478283 w 5419348"/>
                <a:gd name="connsiteY4" fmla="*/ 154565 h 1993204"/>
                <a:gd name="connsiteX5" fmla="*/ 1783136 w 5419348"/>
                <a:gd name="connsiteY5" fmla="*/ 1459418 h 1993204"/>
                <a:gd name="connsiteX6" fmla="*/ 1782838 w 5419348"/>
                <a:gd name="connsiteY6" fmla="*/ 1465311 h 1993204"/>
                <a:gd name="connsiteX7" fmla="*/ 1841294 w 5419348"/>
                <a:gd name="connsiteY7" fmla="*/ 1459418 h 1993204"/>
                <a:gd name="connsiteX8" fmla="*/ 1979853 w 5419348"/>
                <a:gd name="connsiteY8" fmla="*/ 1473386 h 1993204"/>
                <a:gd name="connsiteX9" fmla="*/ 2057491 w 5419348"/>
                <a:gd name="connsiteY9" fmla="*/ 1497486 h 1993204"/>
                <a:gd name="connsiteX10" fmla="*/ 2084969 w 5419348"/>
                <a:gd name="connsiteY10" fmla="*/ 1464183 h 1993204"/>
                <a:gd name="connsiteX11" fmla="*/ 2673248 w 5419348"/>
                <a:gd name="connsiteY11" fmla="*/ 1220509 h 1993204"/>
                <a:gd name="connsiteX12" fmla="*/ 2997082 w 5419348"/>
                <a:gd name="connsiteY12" fmla="*/ 1285888 h 1993204"/>
                <a:gd name="connsiteX13" fmla="*/ 3012183 w 5419348"/>
                <a:gd name="connsiteY13" fmla="*/ 1294085 h 1993204"/>
                <a:gd name="connsiteX14" fmla="*/ 3073615 w 5419348"/>
                <a:gd name="connsiteY14" fmla="*/ 1180910 h 1993204"/>
                <a:gd name="connsiteX15" fmla="*/ 3763483 w 5419348"/>
                <a:gd name="connsiteY15" fmla="*/ 814109 h 1993204"/>
                <a:gd name="connsiteX16" fmla="*/ 4530059 w 5419348"/>
                <a:gd name="connsiteY16" fmla="*/ 1322229 h 1993204"/>
                <a:gd name="connsiteX17" fmla="*/ 4536079 w 5419348"/>
                <a:gd name="connsiteY17" fmla="*/ 1341624 h 1993204"/>
                <a:gd name="connsiteX18" fmla="*/ 4610807 w 5419348"/>
                <a:gd name="connsiteY18" fmla="*/ 1364820 h 1993204"/>
                <a:gd name="connsiteX19" fmla="*/ 4969644 w 5419348"/>
                <a:gd name="connsiteY19" fmla="*/ 1760601 h 1993204"/>
                <a:gd name="connsiteX20" fmla="*/ 4973148 w 5419348"/>
                <a:gd name="connsiteY20" fmla="*/ 1783770 h 1993204"/>
                <a:gd name="connsiteX21" fmla="*/ 4998157 w 5419348"/>
                <a:gd name="connsiteY21" fmla="*/ 1781248 h 1993204"/>
                <a:gd name="connsiteX22" fmla="*/ 5372351 w 5419348"/>
                <a:gd name="connsiteY22" fmla="*/ 1936245 h 1993204"/>
                <a:gd name="connsiteX23" fmla="*/ 5419348 w 5419348"/>
                <a:gd name="connsiteY23" fmla="*/ 1993204 h 1993204"/>
                <a:gd name="connsiteX24" fmla="*/ 0 w 5419348"/>
                <a:gd name="connsiteY24" fmla="*/ 1993204 h 1993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19348" h="1993204">
                  <a:moveTo>
                    <a:pt x="0" y="0"/>
                  </a:moveTo>
                  <a:lnTo>
                    <a:pt x="132000" y="108909"/>
                  </a:lnTo>
                  <a:lnTo>
                    <a:pt x="195701" y="186117"/>
                  </a:lnTo>
                  <a:lnTo>
                    <a:pt x="215309" y="181075"/>
                  </a:lnTo>
                  <a:cubicBezTo>
                    <a:pt x="300252" y="163693"/>
                    <a:pt x="388201" y="154565"/>
                    <a:pt x="478283" y="154565"/>
                  </a:cubicBezTo>
                  <a:cubicBezTo>
                    <a:pt x="1198933" y="154565"/>
                    <a:pt x="1783136" y="738768"/>
                    <a:pt x="1783136" y="1459418"/>
                  </a:cubicBezTo>
                  <a:lnTo>
                    <a:pt x="1782838" y="1465311"/>
                  </a:lnTo>
                  <a:lnTo>
                    <a:pt x="1841294" y="1459418"/>
                  </a:lnTo>
                  <a:cubicBezTo>
                    <a:pt x="1888759" y="1459418"/>
                    <a:pt x="1935097" y="1464228"/>
                    <a:pt x="1979853" y="1473386"/>
                  </a:cubicBezTo>
                  <a:lnTo>
                    <a:pt x="2057491" y="1497486"/>
                  </a:lnTo>
                  <a:lnTo>
                    <a:pt x="2084969" y="1464183"/>
                  </a:lnTo>
                  <a:cubicBezTo>
                    <a:pt x="2235522" y="1313629"/>
                    <a:pt x="2443510" y="1220509"/>
                    <a:pt x="2673248" y="1220509"/>
                  </a:cubicBezTo>
                  <a:cubicBezTo>
                    <a:pt x="2788117" y="1220509"/>
                    <a:pt x="2897549" y="1243789"/>
                    <a:pt x="2997082" y="1285888"/>
                  </a:cubicBezTo>
                  <a:lnTo>
                    <a:pt x="3012183" y="1294085"/>
                  </a:lnTo>
                  <a:lnTo>
                    <a:pt x="3073615" y="1180910"/>
                  </a:lnTo>
                  <a:cubicBezTo>
                    <a:pt x="3223121" y="959609"/>
                    <a:pt x="3476311" y="814109"/>
                    <a:pt x="3763483" y="814109"/>
                  </a:cubicBezTo>
                  <a:cubicBezTo>
                    <a:pt x="4108090" y="814109"/>
                    <a:pt x="4403762" y="1023628"/>
                    <a:pt x="4530059" y="1322229"/>
                  </a:cubicBezTo>
                  <a:lnTo>
                    <a:pt x="4536079" y="1341624"/>
                  </a:lnTo>
                  <a:lnTo>
                    <a:pt x="4610807" y="1364820"/>
                  </a:lnTo>
                  <a:cubicBezTo>
                    <a:pt x="4781528" y="1437030"/>
                    <a:pt x="4914053" y="1581868"/>
                    <a:pt x="4969644" y="1760601"/>
                  </a:cubicBezTo>
                  <a:lnTo>
                    <a:pt x="4973148" y="1783770"/>
                  </a:lnTo>
                  <a:lnTo>
                    <a:pt x="4998157" y="1781248"/>
                  </a:lnTo>
                  <a:cubicBezTo>
                    <a:pt x="5144288" y="1781248"/>
                    <a:pt x="5276586" y="1840480"/>
                    <a:pt x="5372351" y="1936245"/>
                  </a:cubicBezTo>
                  <a:lnTo>
                    <a:pt x="5419348" y="1993204"/>
                  </a:lnTo>
                  <a:lnTo>
                    <a:pt x="0" y="199320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 rot="1071966" flipH="1">
              <a:off x="795156" y="5552914"/>
              <a:ext cx="266143" cy="890588"/>
            </a:xfrm>
            <a:custGeom>
              <a:avLst/>
              <a:gdLst>
                <a:gd name="T0" fmla="*/ 467 w 925"/>
                <a:gd name="T1" fmla="*/ 0 h 3103"/>
                <a:gd name="T2" fmla="*/ 432 w 925"/>
                <a:gd name="T3" fmla="*/ 28 h 3103"/>
                <a:gd name="T4" fmla="*/ 358 w 925"/>
                <a:gd name="T5" fmla="*/ 114 h 3103"/>
                <a:gd name="T6" fmla="*/ 283 w 925"/>
                <a:gd name="T7" fmla="*/ 231 h 3103"/>
                <a:gd name="T8" fmla="*/ 209 w 925"/>
                <a:gd name="T9" fmla="*/ 376 h 3103"/>
                <a:gd name="T10" fmla="*/ 142 w 925"/>
                <a:gd name="T11" fmla="*/ 546 h 3103"/>
                <a:gd name="T12" fmla="*/ 84 w 925"/>
                <a:gd name="T13" fmla="*/ 738 h 3103"/>
                <a:gd name="T14" fmla="*/ 38 w 925"/>
                <a:gd name="T15" fmla="*/ 946 h 3103"/>
                <a:gd name="T16" fmla="*/ 9 w 925"/>
                <a:gd name="T17" fmla="*/ 1168 h 3103"/>
                <a:gd name="T18" fmla="*/ 0 w 925"/>
                <a:gd name="T19" fmla="*/ 1400 h 3103"/>
                <a:gd name="T20" fmla="*/ 15 w 925"/>
                <a:gd name="T21" fmla="*/ 1639 h 3103"/>
                <a:gd name="T22" fmla="*/ 44 w 925"/>
                <a:gd name="T23" fmla="*/ 1820 h 3103"/>
                <a:gd name="T24" fmla="*/ 72 w 925"/>
                <a:gd name="T25" fmla="*/ 1941 h 3103"/>
                <a:gd name="T26" fmla="*/ 108 w 925"/>
                <a:gd name="T27" fmla="*/ 2062 h 3103"/>
                <a:gd name="T28" fmla="*/ 152 w 925"/>
                <a:gd name="T29" fmla="*/ 2182 h 3103"/>
                <a:gd name="T30" fmla="*/ 205 w 925"/>
                <a:gd name="T31" fmla="*/ 2301 h 3103"/>
                <a:gd name="T32" fmla="*/ 267 w 925"/>
                <a:gd name="T33" fmla="*/ 2418 h 3103"/>
                <a:gd name="T34" fmla="*/ 339 w 925"/>
                <a:gd name="T35" fmla="*/ 2532 h 3103"/>
                <a:gd name="T36" fmla="*/ 421 w 925"/>
                <a:gd name="T37" fmla="*/ 2644 h 3103"/>
                <a:gd name="T38" fmla="*/ 513 w 925"/>
                <a:gd name="T39" fmla="*/ 2753 h 3103"/>
                <a:gd name="T40" fmla="*/ 615 w 925"/>
                <a:gd name="T41" fmla="*/ 2859 h 3103"/>
                <a:gd name="T42" fmla="*/ 730 w 925"/>
                <a:gd name="T43" fmla="*/ 2959 h 3103"/>
                <a:gd name="T44" fmla="*/ 857 w 925"/>
                <a:gd name="T45" fmla="*/ 3057 h 3103"/>
                <a:gd name="T46" fmla="*/ 925 w 925"/>
                <a:gd name="T47" fmla="*/ 3103 h 3103"/>
                <a:gd name="T48" fmla="*/ 916 w 925"/>
                <a:gd name="T49" fmla="*/ 3093 h 3103"/>
                <a:gd name="T50" fmla="*/ 830 w 925"/>
                <a:gd name="T51" fmla="*/ 2978 h 3103"/>
                <a:gd name="T52" fmla="*/ 730 w 925"/>
                <a:gd name="T53" fmla="*/ 2823 h 3103"/>
                <a:gd name="T54" fmla="*/ 660 w 925"/>
                <a:gd name="T55" fmla="*/ 2694 h 3103"/>
                <a:gd name="T56" fmla="*/ 588 w 925"/>
                <a:gd name="T57" fmla="*/ 2545 h 3103"/>
                <a:gd name="T58" fmla="*/ 523 w 925"/>
                <a:gd name="T59" fmla="*/ 2379 h 3103"/>
                <a:gd name="T60" fmla="*/ 467 w 925"/>
                <a:gd name="T61" fmla="*/ 2196 h 3103"/>
                <a:gd name="T62" fmla="*/ 427 w 925"/>
                <a:gd name="T63" fmla="*/ 2000 h 3103"/>
                <a:gd name="T64" fmla="*/ 405 w 925"/>
                <a:gd name="T65" fmla="*/ 1793 h 3103"/>
                <a:gd name="T66" fmla="*/ 405 w 925"/>
                <a:gd name="T67" fmla="*/ 1630 h 3103"/>
                <a:gd name="T68" fmla="*/ 415 w 925"/>
                <a:gd name="T69" fmla="*/ 1520 h 3103"/>
                <a:gd name="T70" fmla="*/ 431 w 925"/>
                <a:gd name="T71" fmla="*/ 1407 h 3103"/>
                <a:gd name="T72" fmla="*/ 455 w 925"/>
                <a:gd name="T73" fmla="*/ 1293 h 3103"/>
                <a:gd name="T74" fmla="*/ 490 w 925"/>
                <a:gd name="T75" fmla="*/ 1177 h 3103"/>
                <a:gd name="T76" fmla="*/ 533 w 925"/>
                <a:gd name="T77" fmla="*/ 1060 h 3103"/>
                <a:gd name="T78" fmla="*/ 586 w 925"/>
                <a:gd name="T79" fmla="*/ 944 h 3103"/>
                <a:gd name="T80" fmla="*/ 650 w 925"/>
                <a:gd name="T81" fmla="*/ 825 h 3103"/>
                <a:gd name="T82" fmla="*/ 725 w 925"/>
                <a:gd name="T83" fmla="*/ 707 h 3103"/>
                <a:gd name="T84" fmla="*/ 813 w 925"/>
                <a:gd name="T85" fmla="*/ 589 h 3103"/>
                <a:gd name="T86" fmla="*/ 861 w 925"/>
                <a:gd name="T87" fmla="*/ 530 h 3103"/>
                <a:gd name="T88" fmla="*/ 787 w 925"/>
                <a:gd name="T89" fmla="*/ 568 h 3103"/>
                <a:gd name="T90" fmla="*/ 658 w 925"/>
                <a:gd name="T91" fmla="*/ 628 h 3103"/>
                <a:gd name="T92" fmla="*/ 597 w 925"/>
                <a:gd name="T93" fmla="*/ 644 h 3103"/>
                <a:gd name="T94" fmla="*/ 559 w 925"/>
                <a:gd name="T95" fmla="*/ 644 h 3103"/>
                <a:gd name="T96" fmla="*/ 523 w 925"/>
                <a:gd name="T97" fmla="*/ 633 h 3103"/>
                <a:gd name="T98" fmla="*/ 493 w 925"/>
                <a:gd name="T99" fmla="*/ 610 h 3103"/>
                <a:gd name="T100" fmla="*/ 468 w 925"/>
                <a:gd name="T101" fmla="*/ 572 h 3103"/>
                <a:gd name="T102" fmla="*/ 450 w 925"/>
                <a:gd name="T103" fmla="*/ 517 h 3103"/>
                <a:gd name="T104" fmla="*/ 438 w 925"/>
                <a:gd name="T105" fmla="*/ 442 h 3103"/>
                <a:gd name="T106" fmla="*/ 434 w 925"/>
                <a:gd name="T107" fmla="*/ 347 h 3103"/>
                <a:gd name="T108" fmla="*/ 440 w 925"/>
                <a:gd name="T109" fmla="*/ 228 h 3103"/>
                <a:gd name="T110" fmla="*/ 455 w 925"/>
                <a:gd name="T111" fmla="*/ 84 h 3103"/>
                <a:gd name="T112" fmla="*/ 467 w 925"/>
                <a:gd name="T113" fmla="*/ 0 h 3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5" h="3103">
                  <a:moveTo>
                    <a:pt x="467" y="0"/>
                  </a:moveTo>
                  <a:lnTo>
                    <a:pt x="432" y="28"/>
                  </a:lnTo>
                  <a:lnTo>
                    <a:pt x="358" y="114"/>
                  </a:lnTo>
                  <a:lnTo>
                    <a:pt x="283" y="231"/>
                  </a:lnTo>
                  <a:lnTo>
                    <a:pt x="209" y="376"/>
                  </a:lnTo>
                  <a:lnTo>
                    <a:pt x="142" y="546"/>
                  </a:lnTo>
                  <a:lnTo>
                    <a:pt x="84" y="738"/>
                  </a:lnTo>
                  <a:lnTo>
                    <a:pt x="38" y="946"/>
                  </a:lnTo>
                  <a:lnTo>
                    <a:pt x="9" y="1168"/>
                  </a:lnTo>
                  <a:lnTo>
                    <a:pt x="0" y="1400"/>
                  </a:lnTo>
                  <a:lnTo>
                    <a:pt x="15" y="1639"/>
                  </a:lnTo>
                  <a:lnTo>
                    <a:pt x="44" y="1820"/>
                  </a:lnTo>
                  <a:lnTo>
                    <a:pt x="72" y="1941"/>
                  </a:lnTo>
                  <a:lnTo>
                    <a:pt x="108" y="2062"/>
                  </a:lnTo>
                  <a:lnTo>
                    <a:pt x="152" y="2182"/>
                  </a:lnTo>
                  <a:lnTo>
                    <a:pt x="205" y="2301"/>
                  </a:lnTo>
                  <a:lnTo>
                    <a:pt x="267" y="2418"/>
                  </a:lnTo>
                  <a:lnTo>
                    <a:pt x="339" y="2532"/>
                  </a:lnTo>
                  <a:lnTo>
                    <a:pt x="421" y="2644"/>
                  </a:lnTo>
                  <a:lnTo>
                    <a:pt x="513" y="2753"/>
                  </a:lnTo>
                  <a:lnTo>
                    <a:pt x="615" y="2859"/>
                  </a:lnTo>
                  <a:lnTo>
                    <a:pt x="730" y="2959"/>
                  </a:lnTo>
                  <a:lnTo>
                    <a:pt x="857" y="3057"/>
                  </a:lnTo>
                  <a:lnTo>
                    <a:pt x="925" y="3103"/>
                  </a:lnTo>
                  <a:lnTo>
                    <a:pt x="916" y="3093"/>
                  </a:lnTo>
                  <a:lnTo>
                    <a:pt x="830" y="2978"/>
                  </a:lnTo>
                  <a:lnTo>
                    <a:pt x="730" y="2823"/>
                  </a:lnTo>
                  <a:lnTo>
                    <a:pt x="660" y="2694"/>
                  </a:lnTo>
                  <a:lnTo>
                    <a:pt x="588" y="2545"/>
                  </a:lnTo>
                  <a:lnTo>
                    <a:pt x="523" y="2379"/>
                  </a:lnTo>
                  <a:lnTo>
                    <a:pt x="467" y="2196"/>
                  </a:lnTo>
                  <a:lnTo>
                    <a:pt x="427" y="2000"/>
                  </a:lnTo>
                  <a:lnTo>
                    <a:pt x="405" y="1793"/>
                  </a:lnTo>
                  <a:lnTo>
                    <a:pt x="405" y="1630"/>
                  </a:lnTo>
                  <a:lnTo>
                    <a:pt x="415" y="1520"/>
                  </a:lnTo>
                  <a:lnTo>
                    <a:pt x="431" y="1407"/>
                  </a:lnTo>
                  <a:lnTo>
                    <a:pt x="455" y="1293"/>
                  </a:lnTo>
                  <a:lnTo>
                    <a:pt x="490" y="1177"/>
                  </a:lnTo>
                  <a:lnTo>
                    <a:pt x="533" y="1060"/>
                  </a:lnTo>
                  <a:lnTo>
                    <a:pt x="586" y="944"/>
                  </a:lnTo>
                  <a:lnTo>
                    <a:pt x="650" y="825"/>
                  </a:lnTo>
                  <a:lnTo>
                    <a:pt x="725" y="707"/>
                  </a:lnTo>
                  <a:lnTo>
                    <a:pt x="813" y="589"/>
                  </a:lnTo>
                  <a:lnTo>
                    <a:pt x="861" y="530"/>
                  </a:lnTo>
                  <a:lnTo>
                    <a:pt x="787" y="568"/>
                  </a:lnTo>
                  <a:lnTo>
                    <a:pt x="658" y="628"/>
                  </a:lnTo>
                  <a:lnTo>
                    <a:pt x="597" y="644"/>
                  </a:lnTo>
                  <a:lnTo>
                    <a:pt x="559" y="644"/>
                  </a:lnTo>
                  <a:lnTo>
                    <a:pt x="523" y="633"/>
                  </a:lnTo>
                  <a:lnTo>
                    <a:pt x="493" y="610"/>
                  </a:lnTo>
                  <a:lnTo>
                    <a:pt x="468" y="572"/>
                  </a:lnTo>
                  <a:lnTo>
                    <a:pt x="450" y="517"/>
                  </a:lnTo>
                  <a:lnTo>
                    <a:pt x="438" y="442"/>
                  </a:lnTo>
                  <a:lnTo>
                    <a:pt x="434" y="347"/>
                  </a:lnTo>
                  <a:lnTo>
                    <a:pt x="440" y="228"/>
                  </a:lnTo>
                  <a:lnTo>
                    <a:pt x="455" y="84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 rot="1071966" flipH="1">
              <a:off x="992357" y="6296278"/>
              <a:ext cx="124028" cy="123166"/>
            </a:xfrm>
            <a:custGeom>
              <a:avLst/>
              <a:gdLst>
                <a:gd name="T0" fmla="*/ 216 w 430"/>
                <a:gd name="T1" fmla="*/ 0 h 430"/>
                <a:gd name="T2" fmla="*/ 237 w 430"/>
                <a:gd name="T3" fmla="*/ 0 h 430"/>
                <a:gd name="T4" fmla="*/ 279 w 430"/>
                <a:gd name="T5" fmla="*/ 8 h 430"/>
                <a:gd name="T6" fmla="*/ 318 w 430"/>
                <a:gd name="T7" fmla="*/ 25 h 430"/>
                <a:gd name="T8" fmla="*/ 352 w 430"/>
                <a:gd name="T9" fmla="*/ 48 h 430"/>
                <a:gd name="T10" fmla="*/ 381 w 430"/>
                <a:gd name="T11" fmla="*/ 77 h 430"/>
                <a:gd name="T12" fmla="*/ 404 w 430"/>
                <a:gd name="T13" fmla="*/ 112 h 430"/>
                <a:gd name="T14" fmla="*/ 422 w 430"/>
                <a:gd name="T15" fmla="*/ 151 h 430"/>
                <a:gd name="T16" fmla="*/ 430 w 430"/>
                <a:gd name="T17" fmla="*/ 192 h 430"/>
                <a:gd name="T18" fmla="*/ 430 w 430"/>
                <a:gd name="T19" fmla="*/ 214 h 430"/>
                <a:gd name="T20" fmla="*/ 430 w 430"/>
                <a:gd name="T21" fmla="*/ 237 h 430"/>
                <a:gd name="T22" fmla="*/ 422 w 430"/>
                <a:gd name="T23" fmla="*/ 279 h 430"/>
                <a:gd name="T24" fmla="*/ 404 w 430"/>
                <a:gd name="T25" fmla="*/ 318 h 430"/>
                <a:gd name="T26" fmla="*/ 381 w 430"/>
                <a:gd name="T27" fmla="*/ 351 h 430"/>
                <a:gd name="T28" fmla="*/ 352 w 430"/>
                <a:gd name="T29" fmla="*/ 381 h 430"/>
                <a:gd name="T30" fmla="*/ 318 w 430"/>
                <a:gd name="T31" fmla="*/ 404 h 430"/>
                <a:gd name="T32" fmla="*/ 279 w 430"/>
                <a:gd name="T33" fmla="*/ 420 h 430"/>
                <a:gd name="T34" fmla="*/ 237 w 430"/>
                <a:gd name="T35" fmla="*/ 429 h 430"/>
                <a:gd name="T36" fmla="*/ 216 w 430"/>
                <a:gd name="T37" fmla="*/ 430 h 430"/>
                <a:gd name="T38" fmla="*/ 193 w 430"/>
                <a:gd name="T39" fmla="*/ 429 h 430"/>
                <a:gd name="T40" fmla="*/ 151 w 430"/>
                <a:gd name="T41" fmla="*/ 420 h 430"/>
                <a:gd name="T42" fmla="*/ 112 w 430"/>
                <a:gd name="T43" fmla="*/ 404 h 430"/>
                <a:gd name="T44" fmla="*/ 79 w 430"/>
                <a:gd name="T45" fmla="*/ 381 h 430"/>
                <a:gd name="T46" fmla="*/ 49 w 430"/>
                <a:gd name="T47" fmla="*/ 351 h 430"/>
                <a:gd name="T48" fmla="*/ 26 w 430"/>
                <a:gd name="T49" fmla="*/ 318 h 430"/>
                <a:gd name="T50" fmla="*/ 10 w 430"/>
                <a:gd name="T51" fmla="*/ 279 h 430"/>
                <a:gd name="T52" fmla="*/ 1 w 430"/>
                <a:gd name="T53" fmla="*/ 237 h 430"/>
                <a:gd name="T54" fmla="*/ 0 w 430"/>
                <a:gd name="T55" fmla="*/ 214 h 430"/>
                <a:gd name="T56" fmla="*/ 1 w 430"/>
                <a:gd name="T57" fmla="*/ 192 h 430"/>
                <a:gd name="T58" fmla="*/ 10 w 430"/>
                <a:gd name="T59" fmla="*/ 151 h 430"/>
                <a:gd name="T60" fmla="*/ 26 w 430"/>
                <a:gd name="T61" fmla="*/ 112 h 430"/>
                <a:gd name="T62" fmla="*/ 49 w 430"/>
                <a:gd name="T63" fmla="*/ 77 h 430"/>
                <a:gd name="T64" fmla="*/ 79 w 430"/>
                <a:gd name="T65" fmla="*/ 48 h 430"/>
                <a:gd name="T66" fmla="*/ 112 w 430"/>
                <a:gd name="T67" fmla="*/ 25 h 430"/>
                <a:gd name="T68" fmla="*/ 151 w 430"/>
                <a:gd name="T69" fmla="*/ 8 h 430"/>
                <a:gd name="T70" fmla="*/ 193 w 430"/>
                <a:gd name="T71" fmla="*/ 0 h 430"/>
                <a:gd name="T72" fmla="*/ 216 w 430"/>
                <a:gd name="T73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0" h="430">
                  <a:moveTo>
                    <a:pt x="216" y="0"/>
                  </a:moveTo>
                  <a:lnTo>
                    <a:pt x="237" y="0"/>
                  </a:lnTo>
                  <a:lnTo>
                    <a:pt x="279" y="8"/>
                  </a:lnTo>
                  <a:lnTo>
                    <a:pt x="318" y="25"/>
                  </a:lnTo>
                  <a:lnTo>
                    <a:pt x="352" y="48"/>
                  </a:lnTo>
                  <a:lnTo>
                    <a:pt x="381" y="77"/>
                  </a:lnTo>
                  <a:lnTo>
                    <a:pt x="404" y="112"/>
                  </a:lnTo>
                  <a:lnTo>
                    <a:pt x="422" y="151"/>
                  </a:lnTo>
                  <a:lnTo>
                    <a:pt x="430" y="192"/>
                  </a:lnTo>
                  <a:lnTo>
                    <a:pt x="430" y="214"/>
                  </a:lnTo>
                  <a:lnTo>
                    <a:pt x="430" y="237"/>
                  </a:lnTo>
                  <a:lnTo>
                    <a:pt x="422" y="279"/>
                  </a:lnTo>
                  <a:lnTo>
                    <a:pt x="404" y="318"/>
                  </a:lnTo>
                  <a:lnTo>
                    <a:pt x="381" y="351"/>
                  </a:lnTo>
                  <a:lnTo>
                    <a:pt x="352" y="381"/>
                  </a:lnTo>
                  <a:lnTo>
                    <a:pt x="318" y="404"/>
                  </a:lnTo>
                  <a:lnTo>
                    <a:pt x="279" y="420"/>
                  </a:lnTo>
                  <a:lnTo>
                    <a:pt x="237" y="429"/>
                  </a:lnTo>
                  <a:lnTo>
                    <a:pt x="216" y="430"/>
                  </a:lnTo>
                  <a:lnTo>
                    <a:pt x="193" y="429"/>
                  </a:lnTo>
                  <a:lnTo>
                    <a:pt x="151" y="420"/>
                  </a:lnTo>
                  <a:lnTo>
                    <a:pt x="112" y="404"/>
                  </a:lnTo>
                  <a:lnTo>
                    <a:pt x="79" y="381"/>
                  </a:lnTo>
                  <a:lnTo>
                    <a:pt x="49" y="351"/>
                  </a:lnTo>
                  <a:lnTo>
                    <a:pt x="26" y="318"/>
                  </a:lnTo>
                  <a:lnTo>
                    <a:pt x="10" y="279"/>
                  </a:lnTo>
                  <a:lnTo>
                    <a:pt x="1" y="237"/>
                  </a:lnTo>
                  <a:lnTo>
                    <a:pt x="0" y="214"/>
                  </a:lnTo>
                  <a:lnTo>
                    <a:pt x="1" y="192"/>
                  </a:lnTo>
                  <a:lnTo>
                    <a:pt x="10" y="151"/>
                  </a:lnTo>
                  <a:lnTo>
                    <a:pt x="26" y="112"/>
                  </a:lnTo>
                  <a:lnTo>
                    <a:pt x="49" y="77"/>
                  </a:lnTo>
                  <a:lnTo>
                    <a:pt x="79" y="48"/>
                  </a:lnTo>
                  <a:lnTo>
                    <a:pt x="112" y="25"/>
                  </a:lnTo>
                  <a:lnTo>
                    <a:pt x="151" y="8"/>
                  </a:lnTo>
                  <a:lnTo>
                    <a:pt x="193" y="0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 rot="1071966" flipH="1">
              <a:off x="802989" y="6141670"/>
              <a:ext cx="39620" cy="38758"/>
            </a:xfrm>
            <a:custGeom>
              <a:avLst/>
              <a:gdLst>
                <a:gd name="T0" fmla="*/ 69 w 137"/>
                <a:gd name="T1" fmla="*/ 0 h 137"/>
                <a:gd name="T2" fmla="*/ 84 w 137"/>
                <a:gd name="T3" fmla="*/ 0 h 137"/>
                <a:gd name="T4" fmla="*/ 108 w 137"/>
                <a:gd name="T5" fmla="*/ 10 h 137"/>
                <a:gd name="T6" fmla="*/ 127 w 137"/>
                <a:gd name="T7" fmla="*/ 29 h 137"/>
                <a:gd name="T8" fmla="*/ 137 w 137"/>
                <a:gd name="T9" fmla="*/ 53 h 137"/>
                <a:gd name="T10" fmla="*/ 137 w 137"/>
                <a:gd name="T11" fmla="*/ 67 h 137"/>
                <a:gd name="T12" fmla="*/ 137 w 137"/>
                <a:gd name="T13" fmla="*/ 82 h 137"/>
                <a:gd name="T14" fmla="*/ 127 w 137"/>
                <a:gd name="T15" fmla="*/ 106 h 137"/>
                <a:gd name="T16" fmla="*/ 108 w 137"/>
                <a:gd name="T17" fmla="*/ 125 h 137"/>
                <a:gd name="T18" fmla="*/ 84 w 137"/>
                <a:gd name="T19" fmla="*/ 135 h 137"/>
                <a:gd name="T20" fmla="*/ 69 w 137"/>
                <a:gd name="T21" fmla="*/ 137 h 137"/>
                <a:gd name="T22" fmla="*/ 55 w 137"/>
                <a:gd name="T23" fmla="*/ 135 h 137"/>
                <a:gd name="T24" fmla="*/ 30 w 137"/>
                <a:gd name="T25" fmla="*/ 125 h 137"/>
                <a:gd name="T26" fmla="*/ 12 w 137"/>
                <a:gd name="T27" fmla="*/ 106 h 137"/>
                <a:gd name="T28" fmla="*/ 2 w 137"/>
                <a:gd name="T29" fmla="*/ 82 h 137"/>
                <a:gd name="T30" fmla="*/ 0 w 137"/>
                <a:gd name="T31" fmla="*/ 67 h 137"/>
                <a:gd name="T32" fmla="*/ 2 w 137"/>
                <a:gd name="T33" fmla="*/ 53 h 137"/>
                <a:gd name="T34" fmla="*/ 12 w 137"/>
                <a:gd name="T35" fmla="*/ 29 h 137"/>
                <a:gd name="T36" fmla="*/ 30 w 137"/>
                <a:gd name="T37" fmla="*/ 10 h 137"/>
                <a:gd name="T38" fmla="*/ 55 w 137"/>
                <a:gd name="T39" fmla="*/ 0 h 137"/>
                <a:gd name="T40" fmla="*/ 69 w 137"/>
                <a:gd name="T41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7" h="137">
                  <a:moveTo>
                    <a:pt x="69" y="0"/>
                  </a:moveTo>
                  <a:lnTo>
                    <a:pt x="84" y="0"/>
                  </a:lnTo>
                  <a:lnTo>
                    <a:pt x="108" y="10"/>
                  </a:lnTo>
                  <a:lnTo>
                    <a:pt x="127" y="29"/>
                  </a:lnTo>
                  <a:lnTo>
                    <a:pt x="137" y="53"/>
                  </a:lnTo>
                  <a:lnTo>
                    <a:pt x="137" y="67"/>
                  </a:lnTo>
                  <a:lnTo>
                    <a:pt x="137" y="82"/>
                  </a:lnTo>
                  <a:lnTo>
                    <a:pt x="127" y="106"/>
                  </a:lnTo>
                  <a:lnTo>
                    <a:pt x="108" y="125"/>
                  </a:lnTo>
                  <a:lnTo>
                    <a:pt x="84" y="135"/>
                  </a:lnTo>
                  <a:lnTo>
                    <a:pt x="69" y="137"/>
                  </a:lnTo>
                  <a:lnTo>
                    <a:pt x="55" y="135"/>
                  </a:lnTo>
                  <a:lnTo>
                    <a:pt x="30" y="125"/>
                  </a:lnTo>
                  <a:lnTo>
                    <a:pt x="12" y="106"/>
                  </a:lnTo>
                  <a:lnTo>
                    <a:pt x="2" y="82"/>
                  </a:lnTo>
                  <a:lnTo>
                    <a:pt x="0" y="67"/>
                  </a:lnTo>
                  <a:lnTo>
                    <a:pt x="2" y="53"/>
                  </a:lnTo>
                  <a:lnTo>
                    <a:pt x="12" y="29"/>
                  </a:lnTo>
                  <a:lnTo>
                    <a:pt x="30" y="10"/>
                  </a:lnTo>
                  <a:lnTo>
                    <a:pt x="55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 rot="1071966" flipH="1">
              <a:off x="1043944" y="6145916"/>
              <a:ext cx="53401" cy="53401"/>
            </a:xfrm>
            <a:custGeom>
              <a:avLst/>
              <a:gdLst>
                <a:gd name="T0" fmla="*/ 93 w 187"/>
                <a:gd name="T1" fmla="*/ 0 h 187"/>
                <a:gd name="T2" fmla="*/ 112 w 187"/>
                <a:gd name="T3" fmla="*/ 1 h 187"/>
                <a:gd name="T4" fmla="*/ 146 w 187"/>
                <a:gd name="T5" fmla="*/ 14 h 187"/>
                <a:gd name="T6" fmla="*/ 171 w 187"/>
                <a:gd name="T7" fmla="*/ 40 h 187"/>
                <a:gd name="T8" fmla="*/ 185 w 187"/>
                <a:gd name="T9" fmla="*/ 73 h 187"/>
                <a:gd name="T10" fmla="*/ 187 w 187"/>
                <a:gd name="T11" fmla="*/ 93 h 187"/>
                <a:gd name="T12" fmla="*/ 185 w 187"/>
                <a:gd name="T13" fmla="*/ 112 h 187"/>
                <a:gd name="T14" fmla="*/ 171 w 187"/>
                <a:gd name="T15" fmla="*/ 145 h 187"/>
                <a:gd name="T16" fmla="*/ 146 w 187"/>
                <a:gd name="T17" fmla="*/ 171 h 187"/>
                <a:gd name="T18" fmla="*/ 112 w 187"/>
                <a:gd name="T19" fmla="*/ 186 h 187"/>
                <a:gd name="T20" fmla="*/ 93 w 187"/>
                <a:gd name="T21" fmla="*/ 187 h 187"/>
                <a:gd name="T22" fmla="*/ 74 w 187"/>
                <a:gd name="T23" fmla="*/ 186 h 187"/>
                <a:gd name="T24" fmla="*/ 41 w 187"/>
                <a:gd name="T25" fmla="*/ 171 h 187"/>
                <a:gd name="T26" fmla="*/ 15 w 187"/>
                <a:gd name="T27" fmla="*/ 145 h 187"/>
                <a:gd name="T28" fmla="*/ 1 w 187"/>
                <a:gd name="T29" fmla="*/ 112 h 187"/>
                <a:gd name="T30" fmla="*/ 0 w 187"/>
                <a:gd name="T31" fmla="*/ 93 h 187"/>
                <a:gd name="T32" fmla="*/ 1 w 187"/>
                <a:gd name="T33" fmla="*/ 73 h 187"/>
                <a:gd name="T34" fmla="*/ 15 w 187"/>
                <a:gd name="T35" fmla="*/ 40 h 187"/>
                <a:gd name="T36" fmla="*/ 41 w 187"/>
                <a:gd name="T37" fmla="*/ 14 h 187"/>
                <a:gd name="T38" fmla="*/ 74 w 187"/>
                <a:gd name="T39" fmla="*/ 1 h 187"/>
                <a:gd name="T40" fmla="*/ 93 w 187"/>
                <a:gd name="T41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7" h="187">
                  <a:moveTo>
                    <a:pt x="93" y="0"/>
                  </a:moveTo>
                  <a:lnTo>
                    <a:pt x="112" y="1"/>
                  </a:lnTo>
                  <a:lnTo>
                    <a:pt x="146" y="14"/>
                  </a:lnTo>
                  <a:lnTo>
                    <a:pt x="171" y="40"/>
                  </a:lnTo>
                  <a:lnTo>
                    <a:pt x="185" y="73"/>
                  </a:lnTo>
                  <a:lnTo>
                    <a:pt x="187" y="93"/>
                  </a:lnTo>
                  <a:lnTo>
                    <a:pt x="185" y="112"/>
                  </a:lnTo>
                  <a:lnTo>
                    <a:pt x="171" y="145"/>
                  </a:lnTo>
                  <a:lnTo>
                    <a:pt x="146" y="171"/>
                  </a:lnTo>
                  <a:lnTo>
                    <a:pt x="112" y="186"/>
                  </a:lnTo>
                  <a:lnTo>
                    <a:pt x="93" y="187"/>
                  </a:lnTo>
                  <a:lnTo>
                    <a:pt x="74" y="186"/>
                  </a:lnTo>
                  <a:lnTo>
                    <a:pt x="41" y="171"/>
                  </a:lnTo>
                  <a:lnTo>
                    <a:pt x="15" y="145"/>
                  </a:lnTo>
                  <a:lnTo>
                    <a:pt x="1" y="112"/>
                  </a:lnTo>
                  <a:lnTo>
                    <a:pt x="0" y="93"/>
                  </a:lnTo>
                  <a:lnTo>
                    <a:pt x="1" y="73"/>
                  </a:lnTo>
                  <a:lnTo>
                    <a:pt x="15" y="40"/>
                  </a:lnTo>
                  <a:lnTo>
                    <a:pt x="41" y="14"/>
                  </a:lnTo>
                  <a:lnTo>
                    <a:pt x="74" y="1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 rot="1071966" flipH="1">
              <a:off x="528257" y="6221310"/>
              <a:ext cx="53401" cy="53401"/>
            </a:xfrm>
            <a:custGeom>
              <a:avLst/>
              <a:gdLst>
                <a:gd name="T0" fmla="*/ 92 w 186"/>
                <a:gd name="T1" fmla="*/ 0 h 186"/>
                <a:gd name="T2" fmla="*/ 111 w 186"/>
                <a:gd name="T3" fmla="*/ 1 h 186"/>
                <a:gd name="T4" fmla="*/ 144 w 186"/>
                <a:gd name="T5" fmla="*/ 16 h 186"/>
                <a:gd name="T6" fmla="*/ 170 w 186"/>
                <a:gd name="T7" fmla="*/ 40 h 186"/>
                <a:gd name="T8" fmla="*/ 184 w 186"/>
                <a:gd name="T9" fmla="*/ 75 h 186"/>
                <a:gd name="T10" fmla="*/ 186 w 186"/>
                <a:gd name="T11" fmla="*/ 93 h 186"/>
                <a:gd name="T12" fmla="*/ 184 w 186"/>
                <a:gd name="T13" fmla="*/ 112 h 186"/>
                <a:gd name="T14" fmla="*/ 170 w 186"/>
                <a:gd name="T15" fmla="*/ 145 h 186"/>
                <a:gd name="T16" fmla="*/ 144 w 186"/>
                <a:gd name="T17" fmla="*/ 171 h 186"/>
                <a:gd name="T18" fmla="*/ 111 w 186"/>
                <a:gd name="T19" fmla="*/ 184 h 186"/>
                <a:gd name="T20" fmla="*/ 92 w 186"/>
                <a:gd name="T21" fmla="*/ 186 h 186"/>
                <a:gd name="T22" fmla="*/ 73 w 186"/>
                <a:gd name="T23" fmla="*/ 184 h 186"/>
                <a:gd name="T24" fmla="*/ 40 w 186"/>
                <a:gd name="T25" fmla="*/ 171 h 186"/>
                <a:gd name="T26" fmla="*/ 14 w 186"/>
                <a:gd name="T27" fmla="*/ 145 h 186"/>
                <a:gd name="T28" fmla="*/ 1 w 186"/>
                <a:gd name="T29" fmla="*/ 112 h 186"/>
                <a:gd name="T30" fmla="*/ 0 w 186"/>
                <a:gd name="T31" fmla="*/ 93 h 186"/>
                <a:gd name="T32" fmla="*/ 1 w 186"/>
                <a:gd name="T33" fmla="*/ 75 h 186"/>
                <a:gd name="T34" fmla="*/ 14 w 186"/>
                <a:gd name="T35" fmla="*/ 40 h 186"/>
                <a:gd name="T36" fmla="*/ 40 w 186"/>
                <a:gd name="T37" fmla="*/ 16 h 186"/>
                <a:gd name="T38" fmla="*/ 73 w 186"/>
                <a:gd name="T39" fmla="*/ 1 h 186"/>
                <a:gd name="T40" fmla="*/ 92 w 186"/>
                <a:gd name="T4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6" h="186">
                  <a:moveTo>
                    <a:pt x="92" y="0"/>
                  </a:moveTo>
                  <a:lnTo>
                    <a:pt x="111" y="1"/>
                  </a:lnTo>
                  <a:lnTo>
                    <a:pt x="144" y="16"/>
                  </a:lnTo>
                  <a:lnTo>
                    <a:pt x="170" y="40"/>
                  </a:lnTo>
                  <a:lnTo>
                    <a:pt x="184" y="75"/>
                  </a:lnTo>
                  <a:lnTo>
                    <a:pt x="186" y="93"/>
                  </a:lnTo>
                  <a:lnTo>
                    <a:pt x="184" y="112"/>
                  </a:lnTo>
                  <a:lnTo>
                    <a:pt x="170" y="145"/>
                  </a:lnTo>
                  <a:lnTo>
                    <a:pt x="144" y="171"/>
                  </a:lnTo>
                  <a:lnTo>
                    <a:pt x="111" y="184"/>
                  </a:lnTo>
                  <a:lnTo>
                    <a:pt x="92" y="186"/>
                  </a:lnTo>
                  <a:lnTo>
                    <a:pt x="73" y="184"/>
                  </a:lnTo>
                  <a:lnTo>
                    <a:pt x="40" y="171"/>
                  </a:lnTo>
                  <a:lnTo>
                    <a:pt x="14" y="145"/>
                  </a:lnTo>
                  <a:lnTo>
                    <a:pt x="1" y="112"/>
                  </a:lnTo>
                  <a:lnTo>
                    <a:pt x="0" y="93"/>
                  </a:lnTo>
                  <a:lnTo>
                    <a:pt x="1" y="75"/>
                  </a:lnTo>
                  <a:lnTo>
                    <a:pt x="14" y="40"/>
                  </a:lnTo>
                  <a:lnTo>
                    <a:pt x="40" y="16"/>
                  </a:lnTo>
                  <a:lnTo>
                    <a:pt x="73" y="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0C21270-FB5B-497D-80D9-6DD6938824E5}"/>
              </a:ext>
            </a:extLst>
          </p:cNvPr>
          <p:cNvSpPr txBox="1"/>
          <p:nvPr/>
        </p:nvSpPr>
        <p:spPr>
          <a:xfrm>
            <a:off x="1802167" y="1400355"/>
            <a:ext cx="917063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고딕"/>
                <a:ea typeface="맑은 고딕" panose="020B0503020000020004" pitchFamily="50" charset="-127"/>
              </a:rPr>
              <a:t>① </a:t>
            </a:r>
            <a:r>
              <a:rPr kumimoji="0" lang="ko-KR" alt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고딕"/>
                <a:ea typeface="맑은 고딕" panose="020B0503020000020004" pitchFamily="50" charset="-127"/>
              </a:rPr>
              <a:t>크롤러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고딕"/>
                <a:ea typeface="맑은 고딕" panose="020B0503020000020004" pitchFamily="50" charset="-127"/>
              </a:rPr>
              <a:t> </a:t>
            </a:r>
            <a:r>
              <a:rPr lang="en-US" altLang="ko-KR" sz="3200" b="1" dirty="0">
                <a:solidFill>
                  <a:schemeClr val="bg1"/>
                </a:solidFill>
                <a:latin typeface="맑은고딕"/>
              </a:rPr>
              <a:t>: Beautifulsoup4,</a:t>
            </a:r>
            <a:endParaRPr kumimoji="0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3200" dirty="0">
              <a:solidFill>
                <a:schemeClr val="bg1"/>
              </a:solidFill>
              <a:latin typeface="맑은고딕"/>
              <a:ea typeface="맑은 고딕" panose="020B0503020000020004" pitchFamily="50" charset="-127"/>
            </a:endParaRPr>
          </a:p>
          <a:p>
            <a:pPr lvl="0"/>
            <a:r>
              <a:rPr lang="ko-KR" altLang="en-US" sz="3200" b="1" dirty="0">
                <a:solidFill>
                  <a:schemeClr val="bg1"/>
                </a:solidFill>
                <a:latin typeface="맑은고딕"/>
              </a:rPr>
              <a:t>② </a:t>
            </a:r>
            <a:r>
              <a:rPr lang="en-US" altLang="ko-KR" sz="3200" b="1" dirty="0">
                <a:solidFill>
                  <a:schemeClr val="bg1"/>
                </a:solidFill>
                <a:latin typeface="맑은고딕"/>
              </a:rPr>
              <a:t>DB</a:t>
            </a:r>
            <a:r>
              <a:rPr lang="ko-KR" altLang="en-US" sz="3200" b="1" dirty="0">
                <a:solidFill>
                  <a:schemeClr val="bg1"/>
                </a:solidFill>
                <a:latin typeface="맑은고딕"/>
              </a:rPr>
              <a:t> </a:t>
            </a:r>
            <a:r>
              <a:rPr lang="en-US" altLang="ko-KR" sz="3200" b="1" dirty="0">
                <a:solidFill>
                  <a:schemeClr val="bg1"/>
                </a:solidFill>
                <a:latin typeface="맑은고딕"/>
              </a:rPr>
              <a:t>: Firebase DB</a:t>
            </a:r>
            <a:endParaRPr lang="en-US" altLang="ko-KR" sz="3200" dirty="0">
              <a:solidFill>
                <a:schemeClr val="bg1"/>
              </a:solidFill>
              <a:latin typeface="맑은고딕"/>
              <a:ea typeface="맑은 고딕" panose="020B0503020000020004" pitchFamily="50" charset="-127"/>
            </a:endParaRPr>
          </a:p>
          <a:p>
            <a:pPr lvl="0"/>
            <a:r>
              <a:rPr lang="en-US" altLang="ko-KR" sz="3200" dirty="0">
                <a:solidFill>
                  <a:schemeClr val="bg1"/>
                </a:solidFill>
                <a:latin typeface="맑은고딕"/>
                <a:ea typeface="맑은 고딕" panose="020B0503020000020004" pitchFamily="50" charset="-127"/>
              </a:rPr>
              <a:t>    - </a:t>
            </a:r>
            <a:r>
              <a:rPr lang="ko-KR" altLang="en-US" sz="3200" dirty="0" err="1">
                <a:solidFill>
                  <a:schemeClr val="bg1"/>
                </a:solidFill>
                <a:latin typeface="맑은고딕"/>
                <a:ea typeface="맑은 고딕" panose="020B0503020000020004" pitchFamily="50" charset="-127"/>
              </a:rPr>
              <a:t>크롤러한</a:t>
            </a:r>
            <a:r>
              <a:rPr lang="ko-KR" altLang="en-US" sz="3200" dirty="0">
                <a:solidFill>
                  <a:schemeClr val="bg1"/>
                </a:solidFill>
                <a:latin typeface="맑은고딕"/>
                <a:ea typeface="맑은 고딕" panose="020B0503020000020004" pitchFamily="50" charset="-127"/>
              </a:rPr>
              <a:t> 데이터 및 유저의 메모 저장</a:t>
            </a:r>
            <a:endParaRPr lang="en-US" altLang="ko-KR" sz="3200" dirty="0">
              <a:solidFill>
                <a:schemeClr val="bg1"/>
              </a:solidFill>
              <a:latin typeface="맑은고딕"/>
              <a:ea typeface="맑은 고딕" panose="020B0503020000020004" pitchFamily="50" charset="-127"/>
            </a:endParaRPr>
          </a:p>
          <a:p>
            <a:pPr lvl="0"/>
            <a:endParaRPr lang="en-US" altLang="ko-KR" sz="3200" dirty="0">
              <a:solidFill>
                <a:schemeClr val="bg1"/>
              </a:solidFill>
              <a:latin typeface="맑은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고딕"/>
                <a:ea typeface="맑은 고딕" panose="020B0503020000020004" pitchFamily="50" charset="-127"/>
              </a:rPr>
              <a:t>③ 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고딕"/>
                <a:ea typeface="맑은 고딕" panose="020B0503020000020004" pitchFamily="50" charset="-127"/>
              </a:rPr>
              <a:t>Client : </a:t>
            </a:r>
            <a:r>
              <a:rPr kumimoji="0" lang="en-US" altLang="ko-KR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고딕"/>
                <a:ea typeface="맑은 고딕" panose="020B0503020000020004" pitchFamily="50" charset="-127"/>
              </a:rPr>
              <a:t>React.Js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고딕"/>
                <a:ea typeface="맑은 고딕" panose="020B0503020000020004" pitchFamily="50" charset="-127"/>
              </a:rPr>
              <a:t>, Redux, </a:t>
            </a:r>
            <a:r>
              <a:rPr kumimoji="0" lang="en-US" altLang="ko-KR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고딕"/>
                <a:ea typeface="맑은 고딕" panose="020B0503020000020004" pitchFamily="50" charset="-127"/>
              </a:rPr>
              <a:t>Css</a:t>
            </a:r>
            <a:endParaRPr kumimoji="0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3200" b="1" dirty="0">
              <a:solidFill>
                <a:schemeClr val="bg1"/>
              </a:solidFill>
              <a:latin typeface="맑은고딕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ko-KR" altLang="en-US" sz="3200" b="1" dirty="0">
                <a:solidFill>
                  <a:prstClr val="white"/>
                </a:solidFill>
              </a:rPr>
              <a:t>④ </a:t>
            </a:r>
            <a:r>
              <a:rPr lang="en-US" altLang="ko-KR" sz="3200" b="1">
                <a:solidFill>
                  <a:prstClr val="white"/>
                </a:solidFill>
              </a:rPr>
              <a:t>Ai </a:t>
            </a:r>
            <a:r>
              <a:rPr lang="en-US" altLang="ko-KR" sz="3200" b="1" dirty="0">
                <a:solidFill>
                  <a:prstClr val="white"/>
                </a:solidFill>
              </a:rPr>
              <a:t>: </a:t>
            </a:r>
            <a:r>
              <a:rPr lang="en-US" altLang="ko-KR" sz="3200" b="1" dirty="0" err="1">
                <a:solidFill>
                  <a:prstClr val="white"/>
                </a:solidFill>
              </a:rPr>
              <a:t>Dialogflow</a:t>
            </a:r>
            <a:endParaRPr kumimoji="0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고딕"/>
              <a:ea typeface="맑은 고딕" panose="020B0503020000020004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5D6F2FA-EC48-4C80-8DF1-80034D37F9D2}"/>
              </a:ext>
            </a:extLst>
          </p:cNvPr>
          <p:cNvGrpSpPr/>
          <p:nvPr/>
        </p:nvGrpSpPr>
        <p:grpSpPr>
          <a:xfrm rot="2357672">
            <a:off x="1102343" y="2094315"/>
            <a:ext cx="410511" cy="639113"/>
            <a:chOff x="6384480" y="983302"/>
            <a:chExt cx="1376517" cy="2143060"/>
          </a:xfrm>
        </p:grpSpPr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A7F10802-7AAA-451B-B75A-5E8A162A1ADC}"/>
                </a:ext>
              </a:extLst>
            </p:cNvPr>
            <p:cNvSpPr>
              <a:spLocks/>
            </p:cNvSpPr>
            <p:nvPr/>
          </p:nvSpPr>
          <p:spPr bwMode="auto">
            <a:xfrm rot="18900000">
              <a:off x="6840348" y="2641373"/>
              <a:ext cx="457970" cy="484989"/>
            </a:xfrm>
            <a:custGeom>
              <a:avLst/>
              <a:gdLst>
                <a:gd name="T0" fmla="*/ 1015 w 1017"/>
                <a:gd name="T1" fmla="*/ 192 h 1079"/>
                <a:gd name="T2" fmla="*/ 1017 w 1017"/>
                <a:gd name="T3" fmla="*/ 194 h 1079"/>
                <a:gd name="T4" fmla="*/ 991 w 1017"/>
                <a:gd name="T5" fmla="*/ 282 h 1079"/>
                <a:gd name="T6" fmla="*/ 939 w 1017"/>
                <a:gd name="T7" fmla="*/ 419 h 1079"/>
                <a:gd name="T8" fmla="*/ 877 w 1017"/>
                <a:gd name="T9" fmla="*/ 557 h 1079"/>
                <a:gd name="T10" fmla="*/ 846 w 1017"/>
                <a:gd name="T11" fmla="*/ 609 h 1079"/>
                <a:gd name="T12" fmla="*/ 781 w 1017"/>
                <a:gd name="T13" fmla="*/ 697 h 1079"/>
                <a:gd name="T14" fmla="*/ 668 w 1017"/>
                <a:gd name="T15" fmla="*/ 830 h 1079"/>
                <a:gd name="T16" fmla="*/ 655 w 1017"/>
                <a:gd name="T17" fmla="*/ 844 h 1079"/>
                <a:gd name="T18" fmla="*/ 683 w 1017"/>
                <a:gd name="T19" fmla="*/ 716 h 1079"/>
                <a:gd name="T20" fmla="*/ 383 w 1017"/>
                <a:gd name="T21" fmla="*/ 998 h 1079"/>
                <a:gd name="T22" fmla="*/ 389 w 1017"/>
                <a:gd name="T23" fmla="*/ 886 h 1079"/>
                <a:gd name="T24" fmla="*/ 373 w 1017"/>
                <a:gd name="T25" fmla="*/ 896 h 1079"/>
                <a:gd name="T26" fmla="*/ 226 w 1017"/>
                <a:gd name="T27" fmla="*/ 984 h 1079"/>
                <a:gd name="T28" fmla="*/ 121 w 1017"/>
                <a:gd name="T29" fmla="*/ 1037 h 1079"/>
                <a:gd name="T30" fmla="*/ 72 w 1017"/>
                <a:gd name="T31" fmla="*/ 1060 h 1079"/>
                <a:gd name="T32" fmla="*/ 26 w 1017"/>
                <a:gd name="T33" fmla="*/ 1077 h 1079"/>
                <a:gd name="T34" fmla="*/ 9 w 1017"/>
                <a:gd name="T35" fmla="*/ 1079 h 1079"/>
                <a:gd name="T36" fmla="*/ 0 w 1017"/>
                <a:gd name="T37" fmla="*/ 1072 h 1079"/>
                <a:gd name="T38" fmla="*/ 0 w 1017"/>
                <a:gd name="T39" fmla="*/ 1053 h 1079"/>
                <a:gd name="T40" fmla="*/ 15 w 1017"/>
                <a:gd name="T41" fmla="*/ 1007 h 1079"/>
                <a:gd name="T42" fmla="*/ 33 w 1017"/>
                <a:gd name="T43" fmla="*/ 956 h 1079"/>
                <a:gd name="T44" fmla="*/ 79 w 1017"/>
                <a:gd name="T45" fmla="*/ 847 h 1079"/>
                <a:gd name="T46" fmla="*/ 156 w 1017"/>
                <a:gd name="T47" fmla="*/ 694 h 1079"/>
                <a:gd name="T48" fmla="*/ 164 w 1017"/>
                <a:gd name="T49" fmla="*/ 678 h 1079"/>
                <a:gd name="T50" fmla="*/ 53 w 1017"/>
                <a:gd name="T51" fmla="*/ 691 h 1079"/>
                <a:gd name="T52" fmla="*/ 314 w 1017"/>
                <a:gd name="T53" fmla="*/ 372 h 1079"/>
                <a:gd name="T54" fmla="*/ 187 w 1017"/>
                <a:gd name="T55" fmla="*/ 409 h 1079"/>
                <a:gd name="T56" fmla="*/ 200 w 1017"/>
                <a:gd name="T57" fmla="*/ 395 h 1079"/>
                <a:gd name="T58" fmla="*/ 324 w 1017"/>
                <a:gd name="T59" fmla="*/ 272 h 1079"/>
                <a:gd name="T60" fmla="*/ 408 w 1017"/>
                <a:gd name="T61" fmla="*/ 202 h 1079"/>
                <a:gd name="T62" fmla="*/ 457 w 1017"/>
                <a:gd name="T63" fmla="*/ 167 h 1079"/>
                <a:gd name="T64" fmla="*/ 589 w 1017"/>
                <a:gd name="T65" fmla="*/ 95 h 1079"/>
                <a:gd name="T66" fmla="*/ 723 w 1017"/>
                <a:gd name="T67" fmla="*/ 33 h 1079"/>
                <a:gd name="T68" fmla="*/ 808 w 1017"/>
                <a:gd name="T69" fmla="*/ 0 h 1079"/>
                <a:gd name="T70" fmla="*/ 812 w 1017"/>
                <a:gd name="T71" fmla="*/ 3 h 1079"/>
                <a:gd name="T72" fmla="*/ 910 w 1017"/>
                <a:gd name="T73" fmla="*/ 101 h 1079"/>
                <a:gd name="T74" fmla="*/ 1015 w 1017"/>
                <a:gd name="T75" fmla="*/ 192 h 1079"/>
                <a:gd name="T76" fmla="*/ 1015 w 1017"/>
                <a:gd name="T77" fmla="*/ 192 h 1079"/>
                <a:gd name="T78" fmla="*/ 1015 w 1017"/>
                <a:gd name="T79" fmla="*/ 192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17" h="1079">
                  <a:moveTo>
                    <a:pt x="1015" y="192"/>
                  </a:moveTo>
                  <a:lnTo>
                    <a:pt x="1017" y="194"/>
                  </a:lnTo>
                  <a:lnTo>
                    <a:pt x="991" y="282"/>
                  </a:lnTo>
                  <a:lnTo>
                    <a:pt x="939" y="419"/>
                  </a:lnTo>
                  <a:lnTo>
                    <a:pt x="877" y="557"/>
                  </a:lnTo>
                  <a:lnTo>
                    <a:pt x="846" y="609"/>
                  </a:lnTo>
                  <a:lnTo>
                    <a:pt x="781" y="697"/>
                  </a:lnTo>
                  <a:lnTo>
                    <a:pt x="668" y="830"/>
                  </a:lnTo>
                  <a:lnTo>
                    <a:pt x="655" y="844"/>
                  </a:lnTo>
                  <a:lnTo>
                    <a:pt x="683" y="716"/>
                  </a:lnTo>
                  <a:lnTo>
                    <a:pt x="383" y="998"/>
                  </a:lnTo>
                  <a:lnTo>
                    <a:pt x="389" y="886"/>
                  </a:lnTo>
                  <a:lnTo>
                    <a:pt x="373" y="896"/>
                  </a:lnTo>
                  <a:lnTo>
                    <a:pt x="226" y="984"/>
                  </a:lnTo>
                  <a:lnTo>
                    <a:pt x="121" y="1037"/>
                  </a:lnTo>
                  <a:lnTo>
                    <a:pt x="72" y="1060"/>
                  </a:lnTo>
                  <a:lnTo>
                    <a:pt x="26" y="1077"/>
                  </a:lnTo>
                  <a:lnTo>
                    <a:pt x="9" y="1079"/>
                  </a:lnTo>
                  <a:lnTo>
                    <a:pt x="0" y="1072"/>
                  </a:lnTo>
                  <a:lnTo>
                    <a:pt x="0" y="1053"/>
                  </a:lnTo>
                  <a:lnTo>
                    <a:pt x="15" y="1007"/>
                  </a:lnTo>
                  <a:lnTo>
                    <a:pt x="33" y="956"/>
                  </a:lnTo>
                  <a:lnTo>
                    <a:pt x="79" y="847"/>
                  </a:lnTo>
                  <a:lnTo>
                    <a:pt x="156" y="694"/>
                  </a:lnTo>
                  <a:lnTo>
                    <a:pt x="164" y="678"/>
                  </a:lnTo>
                  <a:lnTo>
                    <a:pt x="53" y="691"/>
                  </a:lnTo>
                  <a:lnTo>
                    <a:pt x="314" y="372"/>
                  </a:lnTo>
                  <a:lnTo>
                    <a:pt x="187" y="409"/>
                  </a:lnTo>
                  <a:lnTo>
                    <a:pt x="200" y="395"/>
                  </a:lnTo>
                  <a:lnTo>
                    <a:pt x="324" y="272"/>
                  </a:lnTo>
                  <a:lnTo>
                    <a:pt x="408" y="202"/>
                  </a:lnTo>
                  <a:lnTo>
                    <a:pt x="457" y="167"/>
                  </a:lnTo>
                  <a:lnTo>
                    <a:pt x="589" y="95"/>
                  </a:lnTo>
                  <a:lnTo>
                    <a:pt x="723" y="33"/>
                  </a:lnTo>
                  <a:lnTo>
                    <a:pt x="808" y="0"/>
                  </a:lnTo>
                  <a:lnTo>
                    <a:pt x="812" y="3"/>
                  </a:lnTo>
                  <a:lnTo>
                    <a:pt x="910" y="101"/>
                  </a:lnTo>
                  <a:lnTo>
                    <a:pt x="1015" y="192"/>
                  </a:lnTo>
                  <a:lnTo>
                    <a:pt x="1015" y="192"/>
                  </a:lnTo>
                  <a:lnTo>
                    <a:pt x="1015" y="192"/>
                  </a:lnTo>
                  <a:close/>
                </a:path>
              </a:pathLst>
            </a:custGeom>
            <a:solidFill>
              <a:srgbClr val="64CB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06F37A0D-D977-4D5E-96AE-B53D6C23E691}"/>
                </a:ext>
              </a:extLst>
            </p:cNvPr>
            <p:cNvGrpSpPr/>
            <p:nvPr/>
          </p:nvGrpSpPr>
          <p:grpSpPr>
            <a:xfrm>
              <a:off x="6686888" y="983302"/>
              <a:ext cx="1074109" cy="1580041"/>
              <a:chOff x="7858106" y="1089820"/>
              <a:chExt cx="2302287" cy="2813735"/>
            </a:xfrm>
          </p:grpSpPr>
          <p:sp>
            <p:nvSpPr>
              <p:cNvPr id="33" name="Freeform 9">
                <a:extLst>
                  <a:ext uri="{FF2B5EF4-FFF2-40B4-BE49-F238E27FC236}">
                    <a16:creationId xmlns:a16="http://schemas.microsoft.com/office/drawing/2014/main" id="{5FAA83B6-19D1-49A0-B22A-2CC01DA546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8106" y="1089820"/>
                <a:ext cx="1652589" cy="2813735"/>
              </a:xfrm>
              <a:custGeom>
                <a:avLst/>
                <a:gdLst>
                  <a:gd name="T0" fmla="*/ 2733 w 3124"/>
                  <a:gd name="T1" fmla="*/ 5783 h 5875"/>
                  <a:gd name="T2" fmla="*/ 2869 w 3124"/>
                  <a:gd name="T3" fmla="*/ 5412 h 5875"/>
                  <a:gd name="T4" fmla="*/ 2975 w 3124"/>
                  <a:gd name="T5" fmla="*/ 5033 h 5875"/>
                  <a:gd name="T6" fmla="*/ 3053 w 3124"/>
                  <a:gd name="T7" fmla="*/ 4648 h 5875"/>
                  <a:gd name="T8" fmla="*/ 3102 w 3124"/>
                  <a:gd name="T9" fmla="*/ 4261 h 5875"/>
                  <a:gd name="T10" fmla="*/ 3124 w 3124"/>
                  <a:gd name="T11" fmla="*/ 3871 h 5875"/>
                  <a:gd name="T12" fmla="*/ 3116 w 3124"/>
                  <a:gd name="T13" fmla="*/ 3480 h 5875"/>
                  <a:gd name="T14" fmla="*/ 3080 w 3124"/>
                  <a:gd name="T15" fmla="*/ 3090 h 5875"/>
                  <a:gd name="T16" fmla="*/ 3017 w 3124"/>
                  <a:gd name="T17" fmla="*/ 2704 h 5875"/>
                  <a:gd name="T18" fmla="*/ 2925 w 3124"/>
                  <a:gd name="T19" fmla="*/ 2323 h 5875"/>
                  <a:gd name="T20" fmla="*/ 2804 w 3124"/>
                  <a:gd name="T21" fmla="*/ 1948 h 5875"/>
                  <a:gd name="T22" fmla="*/ 2655 w 3124"/>
                  <a:gd name="T23" fmla="*/ 1581 h 5875"/>
                  <a:gd name="T24" fmla="*/ 2477 w 3124"/>
                  <a:gd name="T25" fmla="*/ 1224 h 5875"/>
                  <a:gd name="T26" fmla="*/ 2272 w 3124"/>
                  <a:gd name="T27" fmla="*/ 878 h 5875"/>
                  <a:gd name="T28" fmla="*/ 2039 w 3124"/>
                  <a:gd name="T29" fmla="*/ 545 h 5875"/>
                  <a:gd name="T30" fmla="*/ 1777 w 3124"/>
                  <a:gd name="T31" fmla="*/ 227 h 5875"/>
                  <a:gd name="T32" fmla="*/ 1561 w 3124"/>
                  <a:gd name="T33" fmla="*/ 0 h 5875"/>
                  <a:gd name="T34" fmla="*/ 1561 w 3124"/>
                  <a:gd name="T35" fmla="*/ 0 h 5875"/>
                  <a:gd name="T36" fmla="*/ 1346 w 3124"/>
                  <a:gd name="T37" fmla="*/ 227 h 5875"/>
                  <a:gd name="T38" fmla="*/ 1084 w 3124"/>
                  <a:gd name="T39" fmla="*/ 545 h 5875"/>
                  <a:gd name="T40" fmla="*/ 851 w 3124"/>
                  <a:gd name="T41" fmla="*/ 878 h 5875"/>
                  <a:gd name="T42" fmla="*/ 645 w 3124"/>
                  <a:gd name="T43" fmla="*/ 1224 h 5875"/>
                  <a:gd name="T44" fmla="*/ 468 w 3124"/>
                  <a:gd name="T45" fmla="*/ 1581 h 5875"/>
                  <a:gd name="T46" fmla="*/ 320 w 3124"/>
                  <a:gd name="T47" fmla="*/ 1948 h 5875"/>
                  <a:gd name="T48" fmla="*/ 199 w 3124"/>
                  <a:gd name="T49" fmla="*/ 2323 h 5875"/>
                  <a:gd name="T50" fmla="*/ 106 w 3124"/>
                  <a:gd name="T51" fmla="*/ 2704 h 5875"/>
                  <a:gd name="T52" fmla="*/ 42 w 3124"/>
                  <a:gd name="T53" fmla="*/ 3090 h 5875"/>
                  <a:gd name="T54" fmla="*/ 7 w 3124"/>
                  <a:gd name="T55" fmla="*/ 3480 h 5875"/>
                  <a:gd name="T56" fmla="*/ 0 w 3124"/>
                  <a:gd name="T57" fmla="*/ 3871 h 5875"/>
                  <a:gd name="T58" fmla="*/ 20 w 3124"/>
                  <a:gd name="T59" fmla="*/ 4261 h 5875"/>
                  <a:gd name="T60" fmla="*/ 70 w 3124"/>
                  <a:gd name="T61" fmla="*/ 4648 h 5875"/>
                  <a:gd name="T62" fmla="*/ 148 w 3124"/>
                  <a:gd name="T63" fmla="*/ 5033 h 5875"/>
                  <a:gd name="T64" fmla="*/ 255 w 3124"/>
                  <a:gd name="T65" fmla="*/ 5412 h 5875"/>
                  <a:gd name="T66" fmla="*/ 390 w 3124"/>
                  <a:gd name="T67" fmla="*/ 5783 h 5875"/>
                  <a:gd name="T68" fmla="*/ 2694 w 3124"/>
                  <a:gd name="T69" fmla="*/ 5875 h 5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24" h="5875">
                    <a:moveTo>
                      <a:pt x="2694" y="5875"/>
                    </a:moveTo>
                    <a:lnTo>
                      <a:pt x="2733" y="5783"/>
                    </a:lnTo>
                    <a:lnTo>
                      <a:pt x="2804" y="5599"/>
                    </a:lnTo>
                    <a:lnTo>
                      <a:pt x="2869" y="5412"/>
                    </a:lnTo>
                    <a:lnTo>
                      <a:pt x="2925" y="5223"/>
                    </a:lnTo>
                    <a:lnTo>
                      <a:pt x="2975" y="5033"/>
                    </a:lnTo>
                    <a:lnTo>
                      <a:pt x="3017" y="4841"/>
                    </a:lnTo>
                    <a:lnTo>
                      <a:pt x="3053" y="4648"/>
                    </a:lnTo>
                    <a:lnTo>
                      <a:pt x="3082" y="4455"/>
                    </a:lnTo>
                    <a:lnTo>
                      <a:pt x="3102" y="4261"/>
                    </a:lnTo>
                    <a:lnTo>
                      <a:pt x="3116" y="4065"/>
                    </a:lnTo>
                    <a:lnTo>
                      <a:pt x="3124" y="3871"/>
                    </a:lnTo>
                    <a:lnTo>
                      <a:pt x="3124" y="3675"/>
                    </a:lnTo>
                    <a:lnTo>
                      <a:pt x="3116" y="3480"/>
                    </a:lnTo>
                    <a:lnTo>
                      <a:pt x="3102" y="3285"/>
                    </a:lnTo>
                    <a:lnTo>
                      <a:pt x="3080" y="3090"/>
                    </a:lnTo>
                    <a:lnTo>
                      <a:pt x="3053" y="2897"/>
                    </a:lnTo>
                    <a:lnTo>
                      <a:pt x="3017" y="2704"/>
                    </a:lnTo>
                    <a:lnTo>
                      <a:pt x="2974" y="2513"/>
                    </a:lnTo>
                    <a:lnTo>
                      <a:pt x="2925" y="2323"/>
                    </a:lnTo>
                    <a:lnTo>
                      <a:pt x="2867" y="2134"/>
                    </a:lnTo>
                    <a:lnTo>
                      <a:pt x="2804" y="1948"/>
                    </a:lnTo>
                    <a:lnTo>
                      <a:pt x="2733" y="1764"/>
                    </a:lnTo>
                    <a:lnTo>
                      <a:pt x="2655" y="1581"/>
                    </a:lnTo>
                    <a:lnTo>
                      <a:pt x="2569" y="1401"/>
                    </a:lnTo>
                    <a:lnTo>
                      <a:pt x="2477" y="1224"/>
                    </a:lnTo>
                    <a:lnTo>
                      <a:pt x="2379" y="1050"/>
                    </a:lnTo>
                    <a:lnTo>
                      <a:pt x="2272" y="878"/>
                    </a:lnTo>
                    <a:lnTo>
                      <a:pt x="2159" y="710"/>
                    </a:lnTo>
                    <a:lnTo>
                      <a:pt x="2039" y="545"/>
                    </a:lnTo>
                    <a:lnTo>
                      <a:pt x="1911" y="384"/>
                    </a:lnTo>
                    <a:lnTo>
                      <a:pt x="1777" y="227"/>
                    </a:lnTo>
                    <a:lnTo>
                      <a:pt x="1634" y="75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488" y="75"/>
                    </a:lnTo>
                    <a:lnTo>
                      <a:pt x="1346" y="227"/>
                    </a:lnTo>
                    <a:lnTo>
                      <a:pt x="1212" y="384"/>
                    </a:lnTo>
                    <a:lnTo>
                      <a:pt x="1084" y="545"/>
                    </a:lnTo>
                    <a:lnTo>
                      <a:pt x="965" y="710"/>
                    </a:lnTo>
                    <a:lnTo>
                      <a:pt x="851" y="878"/>
                    </a:lnTo>
                    <a:lnTo>
                      <a:pt x="744" y="1050"/>
                    </a:lnTo>
                    <a:lnTo>
                      <a:pt x="645" y="1224"/>
                    </a:lnTo>
                    <a:lnTo>
                      <a:pt x="553" y="1401"/>
                    </a:lnTo>
                    <a:lnTo>
                      <a:pt x="468" y="1581"/>
                    </a:lnTo>
                    <a:lnTo>
                      <a:pt x="390" y="1764"/>
                    </a:lnTo>
                    <a:lnTo>
                      <a:pt x="320" y="1948"/>
                    </a:lnTo>
                    <a:lnTo>
                      <a:pt x="255" y="2134"/>
                    </a:lnTo>
                    <a:lnTo>
                      <a:pt x="199" y="2323"/>
                    </a:lnTo>
                    <a:lnTo>
                      <a:pt x="148" y="2513"/>
                    </a:lnTo>
                    <a:lnTo>
                      <a:pt x="106" y="2704"/>
                    </a:lnTo>
                    <a:lnTo>
                      <a:pt x="70" y="2897"/>
                    </a:lnTo>
                    <a:lnTo>
                      <a:pt x="42" y="3090"/>
                    </a:lnTo>
                    <a:lnTo>
                      <a:pt x="20" y="3285"/>
                    </a:lnTo>
                    <a:lnTo>
                      <a:pt x="7" y="3480"/>
                    </a:lnTo>
                    <a:lnTo>
                      <a:pt x="0" y="3675"/>
                    </a:lnTo>
                    <a:lnTo>
                      <a:pt x="0" y="3871"/>
                    </a:lnTo>
                    <a:lnTo>
                      <a:pt x="6" y="4065"/>
                    </a:lnTo>
                    <a:lnTo>
                      <a:pt x="20" y="4261"/>
                    </a:lnTo>
                    <a:lnTo>
                      <a:pt x="42" y="4455"/>
                    </a:lnTo>
                    <a:lnTo>
                      <a:pt x="70" y="4648"/>
                    </a:lnTo>
                    <a:lnTo>
                      <a:pt x="105" y="4841"/>
                    </a:lnTo>
                    <a:lnTo>
                      <a:pt x="148" y="5033"/>
                    </a:lnTo>
                    <a:lnTo>
                      <a:pt x="199" y="5223"/>
                    </a:lnTo>
                    <a:lnTo>
                      <a:pt x="255" y="5412"/>
                    </a:lnTo>
                    <a:lnTo>
                      <a:pt x="318" y="5599"/>
                    </a:lnTo>
                    <a:lnTo>
                      <a:pt x="390" y="5783"/>
                    </a:lnTo>
                    <a:lnTo>
                      <a:pt x="429" y="5875"/>
                    </a:lnTo>
                    <a:lnTo>
                      <a:pt x="2694" y="5875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11">
                <a:extLst>
                  <a:ext uri="{FF2B5EF4-FFF2-40B4-BE49-F238E27FC236}">
                    <a16:creationId xmlns:a16="http://schemas.microsoft.com/office/drawing/2014/main" id="{824BA7C3-1ABD-4069-96C3-F8BA4E42FD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20081" y="2052692"/>
                <a:ext cx="528638" cy="435201"/>
              </a:xfrm>
              <a:custGeom>
                <a:avLst/>
                <a:gdLst>
                  <a:gd name="T0" fmla="*/ 498 w 998"/>
                  <a:gd name="T1" fmla="*/ 0 h 998"/>
                  <a:gd name="T2" fmla="*/ 550 w 998"/>
                  <a:gd name="T3" fmla="*/ 2 h 998"/>
                  <a:gd name="T4" fmla="*/ 648 w 998"/>
                  <a:gd name="T5" fmla="*/ 22 h 998"/>
                  <a:gd name="T6" fmla="*/ 737 w 998"/>
                  <a:gd name="T7" fmla="*/ 59 h 998"/>
                  <a:gd name="T8" fmla="*/ 816 w 998"/>
                  <a:gd name="T9" fmla="*/ 113 h 998"/>
                  <a:gd name="T10" fmla="*/ 884 w 998"/>
                  <a:gd name="T11" fmla="*/ 180 h 998"/>
                  <a:gd name="T12" fmla="*/ 939 w 998"/>
                  <a:gd name="T13" fmla="*/ 261 h 998"/>
                  <a:gd name="T14" fmla="*/ 976 w 998"/>
                  <a:gd name="T15" fmla="*/ 350 h 998"/>
                  <a:gd name="T16" fmla="*/ 996 w 998"/>
                  <a:gd name="T17" fmla="*/ 448 h 998"/>
                  <a:gd name="T18" fmla="*/ 998 w 998"/>
                  <a:gd name="T19" fmla="*/ 499 h 998"/>
                  <a:gd name="T20" fmla="*/ 996 w 998"/>
                  <a:gd name="T21" fmla="*/ 550 h 998"/>
                  <a:gd name="T22" fmla="*/ 976 w 998"/>
                  <a:gd name="T23" fmla="*/ 648 h 998"/>
                  <a:gd name="T24" fmla="*/ 939 w 998"/>
                  <a:gd name="T25" fmla="*/ 738 h 998"/>
                  <a:gd name="T26" fmla="*/ 884 w 998"/>
                  <a:gd name="T27" fmla="*/ 817 h 998"/>
                  <a:gd name="T28" fmla="*/ 816 w 998"/>
                  <a:gd name="T29" fmla="*/ 885 h 998"/>
                  <a:gd name="T30" fmla="*/ 737 w 998"/>
                  <a:gd name="T31" fmla="*/ 939 h 998"/>
                  <a:gd name="T32" fmla="*/ 648 w 998"/>
                  <a:gd name="T33" fmla="*/ 977 h 998"/>
                  <a:gd name="T34" fmla="*/ 550 w 998"/>
                  <a:gd name="T35" fmla="*/ 997 h 998"/>
                  <a:gd name="T36" fmla="*/ 498 w 998"/>
                  <a:gd name="T37" fmla="*/ 998 h 998"/>
                  <a:gd name="T38" fmla="*/ 448 w 998"/>
                  <a:gd name="T39" fmla="*/ 997 h 998"/>
                  <a:gd name="T40" fmla="*/ 350 w 998"/>
                  <a:gd name="T41" fmla="*/ 977 h 998"/>
                  <a:gd name="T42" fmla="*/ 260 w 998"/>
                  <a:gd name="T43" fmla="*/ 939 h 998"/>
                  <a:gd name="T44" fmla="*/ 180 w 998"/>
                  <a:gd name="T45" fmla="*/ 885 h 998"/>
                  <a:gd name="T46" fmla="*/ 112 w 998"/>
                  <a:gd name="T47" fmla="*/ 817 h 998"/>
                  <a:gd name="T48" fmla="*/ 59 w 998"/>
                  <a:gd name="T49" fmla="*/ 738 h 998"/>
                  <a:gd name="T50" fmla="*/ 21 w 998"/>
                  <a:gd name="T51" fmla="*/ 648 h 998"/>
                  <a:gd name="T52" fmla="*/ 1 w 998"/>
                  <a:gd name="T53" fmla="*/ 550 h 998"/>
                  <a:gd name="T54" fmla="*/ 0 w 998"/>
                  <a:gd name="T55" fmla="*/ 499 h 998"/>
                  <a:gd name="T56" fmla="*/ 1 w 998"/>
                  <a:gd name="T57" fmla="*/ 448 h 998"/>
                  <a:gd name="T58" fmla="*/ 21 w 998"/>
                  <a:gd name="T59" fmla="*/ 350 h 998"/>
                  <a:gd name="T60" fmla="*/ 59 w 998"/>
                  <a:gd name="T61" fmla="*/ 261 h 998"/>
                  <a:gd name="T62" fmla="*/ 112 w 998"/>
                  <a:gd name="T63" fmla="*/ 180 h 998"/>
                  <a:gd name="T64" fmla="*/ 180 w 998"/>
                  <a:gd name="T65" fmla="*/ 113 h 998"/>
                  <a:gd name="T66" fmla="*/ 260 w 998"/>
                  <a:gd name="T67" fmla="*/ 59 h 998"/>
                  <a:gd name="T68" fmla="*/ 350 w 998"/>
                  <a:gd name="T69" fmla="*/ 22 h 998"/>
                  <a:gd name="T70" fmla="*/ 448 w 998"/>
                  <a:gd name="T71" fmla="*/ 2 h 998"/>
                  <a:gd name="T72" fmla="*/ 498 w 998"/>
                  <a:gd name="T73" fmla="*/ 0 h 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98" h="998">
                    <a:moveTo>
                      <a:pt x="498" y="0"/>
                    </a:moveTo>
                    <a:lnTo>
                      <a:pt x="550" y="2"/>
                    </a:lnTo>
                    <a:lnTo>
                      <a:pt x="648" y="22"/>
                    </a:lnTo>
                    <a:lnTo>
                      <a:pt x="737" y="59"/>
                    </a:lnTo>
                    <a:lnTo>
                      <a:pt x="816" y="113"/>
                    </a:lnTo>
                    <a:lnTo>
                      <a:pt x="884" y="180"/>
                    </a:lnTo>
                    <a:lnTo>
                      <a:pt x="939" y="261"/>
                    </a:lnTo>
                    <a:lnTo>
                      <a:pt x="976" y="350"/>
                    </a:lnTo>
                    <a:lnTo>
                      <a:pt x="996" y="448"/>
                    </a:lnTo>
                    <a:lnTo>
                      <a:pt x="998" y="499"/>
                    </a:lnTo>
                    <a:lnTo>
                      <a:pt x="996" y="550"/>
                    </a:lnTo>
                    <a:lnTo>
                      <a:pt x="976" y="648"/>
                    </a:lnTo>
                    <a:lnTo>
                      <a:pt x="939" y="738"/>
                    </a:lnTo>
                    <a:lnTo>
                      <a:pt x="884" y="817"/>
                    </a:lnTo>
                    <a:lnTo>
                      <a:pt x="816" y="885"/>
                    </a:lnTo>
                    <a:lnTo>
                      <a:pt x="737" y="939"/>
                    </a:lnTo>
                    <a:lnTo>
                      <a:pt x="648" y="977"/>
                    </a:lnTo>
                    <a:lnTo>
                      <a:pt x="550" y="997"/>
                    </a:lnTo>
                    <a:lnTo>
                      <a:pt x="498" y="998"/>
                    </a:lnTo>
                    <a:lnTo>
                      <a:pt x="448" y="997"/>
                    </a:lnTo>
                    <a:lnTo>
                      <a:pt x="350" y="977"/>
                    </a:lnTo>
                    <a:lnTo>
                      <a:pt x="260" y="939"/>
                    </a:lnTo>
                    <a:lnTo>
                      <a:pt x="180" y="885"/>
                    </a:lnTo>
                    <a:lnTo>
                      <a:pt x="112" y="817"/>
                    </a:lnTo>
                    <a:lnTo>
                      <a:pt x="59" y="738"/>
                    </a:lnTo>
                    <a:lnTo>
                      <a:pt x="21" y="648"/>
                    </a:lnTo>
                    <a:lnTo>
                      <a:pt x="1" y="550"/>
                    </a:lnTo>
                    <a:lnTo>
                      <a:pt x="0" y="499"/>
                    </a:lnTo>
                    <a:lnTo>
                      <a:pt x="1" y="448"/>
                    </a:lnTo>
                    <a:lnTo>
                      <a:pt x="21" y="350"/>
                    </a:lnTo>
                    <a:lnTo>
                      <a:pt x="59" y="261"/>
                    </a:lnTo>
                    <a:lnTo>
                      <a:pt x="112" y="180"/>
                    </a:lnTo>
                    <a:lnTo>
                      <a:pt x="180" y="113"/>
                    </a:lnTo>
                    <a:lnTo>
                      <a:pt x="260" y="59"/>
                    </a:lnTo>
                    <a:lnTo>
                      <a:pt x="350" y="22"/>
                    </a:lnTo>
                    <a:lnTo>
                      <a:pt x="448" y="2"/>
                    </a:lnTo>
                    <a:lnTo>
                      <a:pt x="498" y="0"/>
                    </a:lnTo>
                    <a:close/>
                  </a:path>
                </a:pathLst>
              </a:custGeom>
              <a:solidFill>
                <a:srgbClr val="64CBDA"/>
              </a:solidFill>
              <a:ln w="7620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8">
                <a:extLst>
                  <a:ext uri="{FF2B5EF4-FFF2-40B4-BE49-F238E27FC236}">
                    <a16:creationId xmlns:a16="http://schemas.microsoft.com/office/drawing/2014/main" id="{1EB8F8B1-0A6A-4D0E-9DBD-C629D640D0D7}"/>
                  </a:ext>
                </a:extLst>
              </p:cNvPr>
              <p:cNvSpPr>
                <a:spLocks/>
              </p:cNvSpPr>
              <p:nvPr/>
            </p:nvSpPr>
            <p:spPr bwMode="auto">
              <a:xfrm rot="21300610" flipH="1">
                <a:off x="9424542" y="2801592"/>
                <a:ext cx="735851" cy="1079059"/>
              </a:xfrm>
              <a:custGeom>
                <a:avLst/>
                <a:gdLst>
                  <a:gd name="T0" fmla="*/ 1123 w 1123"/>
                  <a:gd name="T1" fmla="*/ 0 h 2650"/>
                  <a:gd name="T2" fmla="*/ 1123 w 1123"/>
                  <a:gd name="T3" fmla="*/ 1680 h 2650"/>
                  <a:gd name="T4" fmla="*/ 1045 w 1123"/>
                  <a:gd name="T5" fmla="*/ 1719 h 2650"/>
                  <a:gd name="T6" fmla="*/ 898 w 1123"/>
                  <a:gd name="T7" fmla="*/ 1807 h 2650"/>
                  <a:gd name="T8" fmla="*/ 760 w 1123"/>
                  <a:gd name="T9" fmla="*/ 1908 h 2650"/>
                  <a:gd name="T10" fmla="*/ 630 w 1123"/>
                  <a:gd name="T11" fmla="*/ 2022 h 2650"/>
                  <a:gd name="T12" fmla="*/ 511 w 1123"/>
                  <a:gd name="T13" fmla="*/ 2144 h 2650"/>
                  <a:gd name="T14" fmla="*/ 401 w 1123"/>
                  <a:gd name="T15" fmla="*/ 2278 h 2650"/>
                  <a:gd name="T16" fmla="*/ 303 w 1123"/>
                  <a:gd name="T17" fmla="*/ 2421 h 2650"/>
                  <a:gd name="T18" fmla="*/ 218 w 1123"/>
                  <a:gd name="T19" fmla="*/ 2570 h 2650"/>
                  <a:gd name="T20" fmla="*/ 181 w 1123"/>
                  <a:gd name="T21" fmla="*/ 2650 h 2650"/>
                  <a:gd name="T22" fmla="*/ 139 w 1123"/>
                  <a:gd name="T23" fmla="*/ 2552 h 2650"/>
                  <a:gd name="T24" fmla="*/ 72 w 1123"/>
                  <a:gd name="T25" fmla="*/ 2350 h 2650"/>
                  <a:gd name="T26" fmla="*/ 25 w 1123"/>
                  <a:gd name="T27" fmla="*/ 2140 h 2650"/>
                  <a:gd name="T28" fmla="*/ 1 w 1123"/>
                  <a:gd name="T29" fmla="*/ 1919 h 2650"/>
                  <a:gd name="T30" fmla="*/ 0 w 1123"/>
                  <a:gd name="T31" fmla="*/ 1804 h 2650"/>
                  <a:gd name="T32" fmla="*/ 0 w 1123"/>
                  <a:gd name="T33" fmla="*/ 1731 h 2650"/>
                  <a:gd name="T34" fmla="*/ 8 w 1123"/>
                  <a:gd name="T35" fmla="*/ 1585 h 2650"/>
                  <a:gd name="T36" fmla="*/ 27 w 1123"/>
                  <a:gd name="T37" fmla="*/ 1444 h 2650"/>
                  <a:gd name="T38" fmla="*/ 57 w 1123"/>
                  <a:gd name="T39" fmla="*/ 1305 h 2650"/>
                  <a:gd name="T40" fmla="*/ 96 w 1123"/>
                  <a:gd name="T41" fmla="*/ 1169 h 2650"/>
                  <a:gd name="T42" fmla="*/ 145 w 1123"/>
                  <a:gd name="T43" fmla="*/ 1038 h 2650"/>
                  <a:gd name="T44" fmla="*/ 203 w 1123"/>
                  <a:gd name="T45" fmla="*/ 910 h 2650"/>
                  <a:gd name="T46" fmla="*/ 269 w 1123"/>
                  <a:gd name="T47" fmla="*/ 789 h 2650"/>
                  <a:gd name="T48" fmla="*/ 342 w 1123"/>
                  <a:gd name="T49" fmla="*/ 671 h 2650"/>
                  <a:gd name="T50" fmla="*/ 424 w 1123"/>
                  <a:gd name="T51" fmla="*/ 560 h 2650"/>
                  <a:gd name="T52" fmla="*/ 515 w 1123"/>
                  <a:gd name="T53" fmla="*/ 455 h 2650"/>
                  <a:gd name="T54" fmla="*/ 612 w 1123"/>
                  <a:gd name="T55" fmla="*/ 355 h 2650"/>
                  <a:gd name="T56" fmla="*/ 714 w 1123"/>
                  <a:gd name="T57" fmla="*/ 263 h 2650"/>
                  <a:gd name="T58" fmla="*/ 823 w 1123"/>
                  <a:gd name="T59" fmla="*/ 178 h 2650"/>
                  <a:gd name="T60" fmla="*/ 939 w 1123"/>
                  <a:gd name="T61" fmla="*/ 101 h 2650"/>
                  <a:gd name="T62" fmla="*/ 1059 w 1123"/>
                  <a:gd name="T63" fmla="*/ 31 h 2650"/>
                  <a:gd name="T64" fmla="*/ 1123 w 1123"/>
                  <a:gd name="T65" fmla="*/ 0 h 265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367"/>
                  <a:gd name="connsiteY0" fmla="*/ 0 h 10000"/>
                  <a:gd name="connsiteX1" fmla="*/ 12367 w 12367"/>
                  <a:gd name="connsiteY1" fmla="*/ 6034 h 10000"/>
                  <a:gd name="connsiteX2" fmla="*/ 9305 w 12367"/>
                  <a:gd name="connsiteY2" fmla="*/ 6487 h 10000"/>
                  <a:gd name="connsiteX3" fmla="*/ 7996 w 12367"/>
                  <a:gd name="connsiteY3" fmla="*/ 6819 h 10000"/>
                  <a:gd name="connsiteX4" fmla="*/ 6768 w 12367"/>
                  <a:gd name="connsiteY4" fmla="*/ 7200 h 10000"/>
                  <a:gd name="connsiteX5" fmla="*/ 5610 w 12367"/>
                  <a:gd name="connsiteY5" fmla="*/ 7630 h 10000"/>
                  <a:gd name="connsiteX6" fmla="*/ 4550 w 12367"/>
                  <a:gd name="connsiteY6" fmla="*/ 8091 h 10000"/>
                  <a:gd name="connsiteX7" fmla="*/ 3571 w 12367"/>
                  <a:gd name="connsiteY7" fmla="*/ 8596 h 10000"/>
                  <a:gd name="connsiteX8" fmla="*/ 2698 w 12367"/>
                  <a:gd name="connsiteY8" fmla="*/ 9136 h 10000"/>
                  <a:gd name="connsiteX9" fmla="*/ 1941 w 12367"/>
                  <a:gd name="connsiteY9" fmla="*/ 9698 h 10000"/>
                  <a:gd name="connsiteX10" fmla="*/ 1612 w 12367"/>
                  <a:gd name="connsiteY10" fmla="*/ 10000 h 10000"/>
                  <a:gd name="connsiteX11" fmla="*/ 1238 w 12367"/>
                  <a:gd name="connsiteY11" fmla="*/ 9630 h 10000"/>
                  <a:gd name="connsiteX12" fmla="*/ 641 w 12367"/>
                  <a:gd name="connsiteY12" fmla="*/ 8868 h 10000"/>
                  <a:gd name="connsiteX13" fmla="*/ 223 w 12367"/>
                  <a:gd name="connsiteY13" fmla="*/ 8075 h 10000"/>
                  <a:gd name="connsiteX14" fmla="*/ 9 w 12367"/>
                  <a:gd name="connsiteY14" fmla="*/ 7242 h 10000"/>
                  <a:gd name="connsiteX15" fmla="*/ 0 w 12367"/>
                  <a:gd name="connsiteY15" fmla="*/ 6808 h 10000"/>
                  <a:gd name="connsiteX16" fmla="*/ 0 w 12367"/>
                  <a:gd name="connsiteY16" fmla="*/ 6532 h 10000"/>
                  <a:gd name="connsiteX17" fmla="*/ 71 w 12367"/>
                  <a:gd name="connsiteY17" fmla="*/ 5981 h 10000"/>
                  <a:gd name="connsiteX18" fmla="*/ 240 w 12367"/>
                  <a:gd name="connsiteY18" fmla="*/ 5449 h 10000"/>
                  <a:gd name="connsiteX19" fmla="*/ 508 w 12367"/>
                  <a:gd name="connsiteY19" fmla="*/ 4925 h 10000"/>
                  <a:gd name="connsiteX20" fmla="*/ 855 w 12367"/>
                  <a:gd name="connsiteY20" fmla="*/ 4411 h 10000"/>
                  <a:gd name="connsiteX21" fmla="*/ 1291 w 12367"/>
                  <a:gd name="connsiteY21" fmla="*/ 3917 h 10000"/>
                  <a:gd name="connsiteX22" fmla="*/ 1808 w 12367"/>
                  <a:gd name="connsiteY22" fmla="*/ 3434 h 10000"/>
                  <a:gd name="connsiteX23" fmla="*/ 2395 w 12367"/>
                  <a:gd name="connsiteY23" fmla="*/ 2977 h 10000"/>
                  <a:gd name="connsiteX24" fmla="*/ 3045 w 12367"/>
                  <a:gd name="connsiteY24" fmla="*/ 2532 h 10000"/>
                  <a:gd name="connsiteX25" fmla="*/ 3776 w 12367"/>
                  <a:gd name="connsiteY25" fmla="*/ 2113 h 10000"/>
                  <a:gd name="connsiteX26" fmla="*/ 4586 w 12367"/>
                  <a:gd name="connsiteY26" fmla="*/ 1717 h 10000"/>
                  <a:gd name="connsiteX27" fmla="*/ 5450 w 12367"/>
                  <a:gd name="connsiteY27" fmla="*/ 1340 h 10000"/>
                  <a:gd name="connsiteX28" fmla="*/ 6358 w 12367"/>
                  <a:gd name="connsiteY28" fmla="*/ 992 h 10000"/>
                  <a:gd name="connsiteX29" fmla="*/ 7329 w 12367"/>
                  <a:gd name="connsiteY29" fmla="*/ 672 h 10000"/>
                  <a:gd name="connsiteX30" fmla="*/ 8362 w 12367"/>
                  <a:gd name="connsiteY30" fmla="*/ 381 h 10000"/>
                  <a:gd name="connsiteX31" fmla="*/ 9430 w 12367"/>
                  <a:gd name="connsiteY31" fmla="*/ 117 h 10000"/>
                  <a:gd name="connsiteX32" fmla="*/ 10000 w 12367"/>
                  <a:gd name="connsiteY32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367" h="10000">
                    <a:moveTo>
                      <a:pt x="10000" y="0"/>
                    </a:moveTo>
                    <a:cubicBezTo>
                      <a:pt x="10454" y="2249"/>
                      <a:pt x="10228" y="3004"/>
                      <a:pt x="12367" y="6034"/>
                    </a:cubicBezTo>
                    <a:lnTo>
                      <a:pt x="9305" y="6487"/>
                    </a:lnTo>
                    <a:lnTo>
                      <a:pt x="7996" y="6819"/>
                    </a:lnTo>
                    <a:lnTo>
                      <a:pt x="6768" y="7200"/>
                    </a:lnTo>
                    <a:lnTo>
                      <a:pt x="5610" y="7630"/>
                    </a:lnTo>
                    <a:lnTo>
                      <a:pt x="4550" y="8091"/>
                    </a:lnTo>
                    <a:lnTo>
                      <a:pt x="3571" y="8596"/>
                    </a:lnTo>
                    <a:lnTo>
                      <a:pt x="2698" y="9136"/>
                    </a:lnTo>
                    <a:lnTo>
                      <a:pt x="1941" y="9698"/>
                    </a:lnTo>
                    <a:lnTo>
                      <a:pt x="1612" y="10000"/>
                    </a:lnTo>
                    <a:lnTo>
                      <a:pt x="1238" y="9630"/>
                    </a:lnTo>
                    <a:lnTo>
                      <a:pt x="641" y="8868"/>
                    </a:lnTo>
                    <a:lnTo>
                      <a:pt x="223" y="8075"/>
                    </a:lnTo>
                    <a:cubicBezTo>
                      <a:pt x="152" y="7797"/>
                      <a:pt x="80" y="7520"/>
                      <a:pt x="9" y="7242"/>
                    </a:cubicBezTo>
                    <a:cubicBezTo>
                      <a:pt x="6" y="7097"/>
                      <a:pt x="3" y="6953"/>
                      <a:pt x="0" y="6808"/>
                    </a:cubicBezTo>
                    <a:lnTo>
                      <a:pt x="0" y="6532"/>
                    </a:lnTo>
                    <a:cubicBezTo>
                      <a:pt x="24" y="6348"/>
                      <a:pt x="47" y="6165"/>
                      <a:pt x="71" y="5981"/>
                    </a:cubicBezTo>
                    <a:cubicBezTo>
                      <a:pt x="127" y="5804"/>
                      <a:pt x="184" y="5626"/>
                      <a:pt x="240" y="5449"/>
                    </a:cubicBezTo>
                    <a:cubicBezTo>
                      <a:pt x="329" y="5274"/>
                      <a:pt x="419" y="5100"/>
                      <a:pt x="508" y="4925"/>
                    </a:cubicBezTo>
                    <a:lnTo>
                      <a:pt x="855" y="4411"/>
                    </a:lnTo>
                    <a:lnTo>
                      <a:pt x="1291" y="3917"/>
                    </a:lnTo>
                    <a:lnTo>
                      <a:pt x="1808" y="3434"/>
                    </a:lnTo>
                    <a:lnTo>
                      <a:pt x="2395" y="2977"/>
                    </a:lnTo>
                    <a:lnTo>
                      <a:pt x="3045" y="2532"/>
                    </a:lnTo>
                    <a:lnTo>
                      <a:pt x="3776" y="2113"/>
                    </a:lnTo>
                    <a:lnTo>
                      <a:pt x="4586" y="1717"/>
                    </a:lnTo>
                    <a:lnTo>
                      <a:pt x="5450" y="1340"/>
                    </a:lnTo>
                    <a:lnTo>
                      <a:pt x="6358" y="992"/>
                    </a:lnTo>
                    <a:lnTo>
                      <a:pt x="7329" y="672"/>
                    </a:lnTo>
                    <a:lnTo>
                      <a:pt x="8362" y="381"/>
                    </a:lnTo>
                    <a:lnTo>
                      <a:pt x="9430" y="117"/>
                    </a:lnTo>
                    <a:lnTo>
                      <a:pt x="10000" y="0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4AC684E0-830F-450C-AC90-C5EEFB09F122}"/>
                </a:ext>
              </a:extLst>
            </p:cNvPr>
            <p:cNvSpPr>
              <a:spLocks/>
            </p:cNvSpPr>
            <p:nvPr/>
          </p:nvSpPr>
          <p:spPr bwMode="auto">
            <a:xfrm rot="299390">
              <a:off x="6384480" y="1958323"/>
              <a:ext cx="343304" cy="605941"/>
            </a:xfrm>
            <a:custGeom>
              <a:avLst/>
              <a:gdLst>
                <a:gd name="T0" fmla="*/ 1123 w 1123"/>
                <a:gd name="T1" fmla="*/ 0 h 2650"/>
                <a:gd name="T2" fmla="*/ 1123 w 1123"/>
                <a:gd name="T3" fmla="*/ 1680 h 2650"/>
                <a:gd name="T4" fmla="*/ 1045 w 1123"/>
                <a:gd name="T5" fmla="*/ 1719 h 2650"/>
                <a:gd name="T6" fmla="*/ 898 w 1123"/>
                <a:gd name="T7" fmla="*/ 1807 h 2650"/>
                <a:gd name="T8" fmla="*/ 760 w 1123"/>
                <a:gd name="T9" fmla="*/ 1908 h 2650"/>
                <a:gd name="T10" fmla="*/ 630 w 1123"/>
                <a:gd name="T11" fmla="*/ 2022 h 2650"/>
                <a:gd name="T12" fmla="*/ 511 w 1123"/>
                <a:gd name="T13" fmla="*/ 2144 h 2650"/>
                <a:gd name="T14" fmla="*/ 401 w 1123"/>
                <a:gd name="T15" fmla="*/ 2278 h 2650"/>
                <a:gd name="T16" fmla="*/ 303 w 1123"/>
                <a:gd name="T17" fmla="*/ 2421 h 2650"/>
                <a:gd name="T18" fmla="*/ 218 w 1123"/>
                <a:gd name="T19" fmla="*/ 2570 h 2650"/>
                <a:gd name="T20" fmla="*/ 181 w 1123"/>
                <a:gd name="T21" fmla="*/ 2650 h 2650"/>
                <a:gd name="T22" fmla="*/ 139 w 1123"/>
                <a:gd name="T23" fmla="*/ 2552 h 2650"/>
                <a:gd name="T24" fmla="*/ 72 w 1123"/>
                <a:gd name="T25" fmla="*/ 2350 h 2650"/>
                <a:gd name="T26" fmla="*/ 25 w 1123"/>
                <a:gd name="T27" fmla="*/ 2140 h 2650"/>
                <a:gd name="T28" fmla="*/ 1 w 1123"/>
                <a:gd name="T29" fmla="*/ 1919 h 2650"/>
                <a:gd name="T30" fmla="*/ 0 w 1123"/>
                <a:gd name="T31" fmla="*/ 1804 h 2650"/>
                <a:gd name="T32" fmla="*/ 0 w 1123"/>
                <a:gd name="T33" fmla="*/ 1731 h 2650"/>
                <a:gd name="T34" fmla="*/ 8 w 1123"/>
                <a:gd name="T35" fmla="*/ 1585 h 2650"/>
                <a:gd name="T36" fmla="*/ 27 w 1123"/>
                <a:gd name="T37" fmla="*/ 1444 h 2650"/>
                <a:gd name="T38" fmla="*/ 57 w 1123"/>
                <a:gd name="T39" fmla="*/ 1305 h 2650"/>
                <a:gd name="T40" fmla="*/ 96 w 1123"/>
                <a:gd name="T41" fmla="*/ 1169 h 2650"/>
                <a:gd name="T42" fmla="*/ 145 w 1123"/>
                <a:gd name="T43" fmla="*/ 1038 h 2650"/>
                <a:gd name="T44" fmla="*/ 203 w 1123"/>
                <a:gd name="T45" fmla="*/ 910 h 2650"/>
                <a:gd name="T46" fmla="*/ 269 w 1123"/>
                <a:gd name="T47" fmla="*/ 789 h 2650"/>
                <a:gd name="T48" fmla="*/ 342 w 1123"/>
                <a:gd name="T49" fmla="*/ 671 h 2650"/>
                <a:gd name="T50" fmla="*/ 424 w 1123"/>
                <a:gd name="T51" fmla="*/ 560 h 2650"/>
                <a:gd name="T52" fmla="*/ 515 w 1123"/>
                <a:gd name="T53" fmla="*/ 455 h 2650"/>
                <a:gd name="T54" fmla="*/ 612 w 1123"/>
                <a:gd name="T55" fmla="*/ 355 h 2650"/>
                <a:gd name="T56" fmla="*/ 714 w 1123"/>
                <a:gd name="T57" fmla="*/ 263 h 2650"/>
                <a:gd name="T58" fmla="*/ 823 w 1123"/>
                <a:gd name="T59" fmla="*/ 178 h 2650"/>
                <a:gd name="T60" fmla="*/ 939 w 1123"/>
                <a:gd name="T61" fmla="*/ 101 h 2650"/>
                <a:gd name="T62" fmla="*/ 1059 w 1123"/>
                <a:gd name="T63" fmla="*/ 31 h 2650"/>
                <a:gd name="T64" fmla="*/ 1123 w 1123"/>
                <a:gd name="T65" fmla="*/ 0 h 265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367"/>
                <a:gd name="connsiteY0" fmla="*/ 0 h 10000"/>
                <a:gd name="connsiteX1" fmla="*/ 12367 w 12367"/>
                <a:gd name="connsiteY1" fmla="*/ 6034 h 10000"/>
                <a:gd name="connsiteX2" fmla="*/ 9305 w 12367"/>
                <a:gd name="connsiteY2" fmla="*/ 6487 h 10000"/>
                <a:gd name="connsiteX3" fmla="*/ 7996 w 12367"/>
                <a:gd name="connsiteY3" fmla="*/ 6819 h 10000"/>
                <a:gd name="connsiteX4" fmla="*/ 6768 w 12367"/>
                <a:gd name="connsiteY4" fmla="*/ 7200 h 10000"/>
                <a:gd name="connsiteX5" fmla="*/ 5610 w 12367"/>
                <a:gd name="connsiteY5" fmla="*/ 7630 h 10000"/>
                <a:gd name="connsiteX6" fmla="*/ 4550 w 12367"/>
                <a:gd name="connsiteY6" fmla="*/ 8091 h 10000"/>
                <a:gd name="connsiteX7" fmla="*/ 3571 w 12367"/>
                <a:gd name="connsiteY7" fmla="*/ 8596 h 10000"/>
                <a:gd name="connsiteX8" fmla="*/ 2698 w 12367"/>
                <a:gd name="connsiteY8" fmla="*/ 9136 h 10000"/>
                <a:gd name="connsiteX9" fmla="*/ 1941 w 12367"/>
                <a:gd name="connsiteY9" fmla="*/ 9698 h 10000"/>
                <a:gd name="connsiteX10" fmla="*/ 1612 w 12367"/>
                <a:gd name="connsiteY10" fmla="*/ 10000 h 10000"/>
                <a:gd name="connsiteX11" fmla="*/ 1238 w 12367"/>
                <a:gd name="connsiteY11" fmla="*/ 9630 h 10000"/>
                <a:gd name="connsiteX12" fmla="*/ 641 w 12367"/>
                <a:gd name="connsiteY12" fmla="*/ 8868 h 10000"/>
                <a:gd name="connsiteX13" fmla="*/ 223 w 12367"/>
                <a:gd name="connsiteY13" fmla="*/ 8075 h 10000"/>
                <a:gd name="connsiteX14" fmla="*/ 9 w 12367"/>
                <a:gd name="connsiteY14" fmla="*/ 7242 h 10000"/>
                <a:gd name="connsiteX15" fmla="*/ 0 w 12367"/>
                <a:gd name="connsiteY15" fmla="*/ 6808 h 10000"/>
                <a:gd name="connsiteX16" fmla="*/ 0 w 12367"/>
                <a:gd name="connsiteY16" fmla="*/ 6532 h 10000"/>
                <a:gd name="connsiteX17" fmla="*/ 71 w 12367"/>
                <a:gd name="connsiteY17" fmla="*/ 5981 h 10000"/>
                <a:gd name="connsiteX18" fmla="*/ 240 w 12367"/>
                <a:gd name="connsiteY18" fmla="*/ 5449 h 10000"/>
                <a:gd name="connsiteX19" fmla="*/ 508 w 12367"/>
                <a:gd name="connsiteY19" fmla="*/ 4925 h 10000"/>
                <a:gd name="connsiteX20" fmla="*/ 855 w 12367"/>
                <a:gd name="connsiteY20" fmla="*/ 4411 h 10000"/>
                <a:gd name="connsiteX21" fmla="*/ 1291 w 12367"/>
                <a:gd name="connsiteY21" fmla="*/ 3917 h 10000"/>
                <a:gd name="connsiteX22" fmla="*/ 1808 w 12367"/>
                <a:gd name="connsiteY22" fmla="*/ 3434 h 10000"/>
                <a:gd name="connsiteX23" fmla="*/ 2395 w 12367"/>
                <a:gd name="connsiteY23" fmla="*/ 2977 h 10000"/>
                <a:gd name="connsiteX24" fmla="*/ 3045 w 12367"/>
                <a:gd name="connsiteY24" fmla="*/ 2532 h 10000"/>
                <a:gd name="connsiteX25" fmla="*/ 3776 w 12367"/>
                <a:gd name="connsiteY25" fmla="*/ 2113 h 10000"/>
                <a:gd name="connsiteX26" fmla="*/ 4586 w 12367"/>
                <a:gd name="connsiteY26" fmla="*/ 1717 h 10000"/>
                <a:gd name="connsiteX27" fmla="*/ 5450 w 12367"/>
                <a:gd name="connsiteY27" fmla="*/ 1340 h 10000"/>
                <a:gd name="connsiteX28" fmla="*/ 6358 w 12367"/>
                <a:gd name="connsiteY28" fmla="*/ 992 h 10000"/>
                <a:gd name="connsiteX29" fmla="*/ 7329 w 12367"/>
                <a:gd name="connsiteY29" fmla="*/ 672 h 10000"/>
                <a:gd name="connsiteX30" fmla="*/ 8362 w 12367"/>
                <a:gd name="connsiteY30" fmla="*/ 381 h 10000"/>
                <a:gd name="connsiteX31" fmla="*/ 9430 w 12367"/>
                <a:gd name="connsiteY31" fmla="*/ 117 h 10000"/>
                <a:gd name="connsiteX32" fmla="*/ 10000 w 12367"/>
                <a:gd name="connsiteY3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367" h="10000">
                  <a:moveTo>
                    <a:pt x="10000" y="0"/>
                  </a:moveTo>
                  <a:cubicBezTo>
                    <a:pt x="10454" y="2249"/>
                    <a:pt x="10228" y="3004"/>
                    <a:pt x="12367" y="6034"/>
                  </a:cubicBezTo>
                  <a:lnTo>
                    <a:pt x="9305" y="6487"/>
                  </a:lnTo>
                  <a:lnTo>
                    <a:pt x="7996" y="6819"/>
                  </a:lnTo>
                  <a:lnTo>
                    <a:pt x="6768" y="7200"/>
                  </a:lnTo>
                  <a:lnTo>
                    <a:pt x="5610" y="7630"/>
                  </a:lnTo>
                  <a:lnTo>
                    <a:pt x="4550" y="8091"/>
                  </a:lnTo>
                  <a:lnTo>
                    <a:pt x="3571" y="8596"/>
                  </a:lnTo>
                  <a:lnTo>
                    <a:pt x="2698" y="9136"/>
                  </a:lnTo>
                  <a:lnTo>
                    <a:pt x="1941" y="9698"/>
                  </a:lnTo>
                  <a:lnTo>
                    <a:pt x="1612" y="10000"/>
                  </a:lnTo>
                  <a:lnTo>
                    <a:pt x="1238" y="9630"/>
                  </a:lnTo>
                  <a:lnTo>
                    <a:pt x="641" y="8868"/>
                  </a:lnTo>
                  <a:lnTo>
                    <a:pt x="223" y="8075"/>
                  </a:lnTo>
                  <a:cubicBezTo>
                    <a:pt x="152" y="7797"/>
                    <a:pt x="80" y="7520"/>
                    <a:pt x="9" y="7242"/>
                  </a:cubicBezTo>
                  <a:cubicBezTo>
                    <a:pt x="6" y="7097"/>
                    <a:pt x="3" y="6953"/>
                    <a:pt x="0" y="6808"/>
                  </a:cubicBezTo>
                  <a:lnTo>
                    <a:pt x="0" y="6532"/>
                  </a:lnTo>
                  <a:cubicBezTo>
                    <a:pt x="24" y="6348"/>
                    <a:pt x="47" y="6165"/>
                    <a:pt x="71" y="5981"/>
                  </a:cubicBezTo>
                  <a:cubicBezTo>
                    <a:pt x="127" y="5804"/>
                    <a:pt x="184" y="5626"/>
                    <a:pt x="240" y="5449"/>
                  </a:cubicBezTo>
                  <a:cubicBezTo>
                    <a:pt x="329" y="5274"/>
                    <a:pt x="419" y="5100"/>
                    <a:pt x="508" y="4925"/>
                  </a:cubicBezTo>
                  <a:lnTo>
                    <a:pt x="855" y="4411"/>
                  </a:lnTo>
                  <a:lnTo>
                    <a:pt x="1291" y="3917"/>
                  </a:lnTo>
                  <a:lnTo>
                    <a:pt x="1808" y="3434"/>
                  </a:lnTo>
                  <a:lnTo>
                    <a:pt x="2395" y="2977"/>
                  </a:lnTo>
                  <a:lnTo>
                    <a:pt x="3045" y="2532"/>
                  </a:lnTo>
                  <a:lnTo>
                    <a:pt x="3776" y="2113"/>
                  </a:lnTo>
                  <a:lnTo>
                    <a:pt x="4586" y="1717"/>
                  </a:lnTo>
                  <a:lnTo>
                    <a:pt x="5450" y="1340"/>
                  </a:lnTo>
                  <a:lnTo>
                    <a:pt x="6358" y="992"/>
                  </a:lnTo>
                  <a:lnTo>
                    <a:pt x="7329" y="672"/>
                  </a:lnTo>
                  <a:lnTo>
                    <a:pt x="8362" y="381"/>
                  </a:lnTo>
                  <a:lnTo>
                    <a:pt x="9430" y="117"/>
                  </a:lnTo>
                  <a:lnTo>
                    <a:pt x="10000" y="0"/>
                  </a:lnTo>
                  <a:close/>
                </a:path>
              </a:pathLst>
            </a:custGeom>
            <a:noFill/>
            <a:ln w="349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71924EF-3FC0-4E20-B3F0-61419A08B42B}"/>
              </a:ext>
            </a:extLst>
          </p:cNvPr>
          <p:cNvGrpSpPr/>
          <p:nvPr/>
        </p:nvGrpSpPr>
        <p:grpSpPr>
          <a:xfrm rot="14957672">
            <a:off x="6342188" y="6280072"/>
            <a:ext cx="410511" cy="639113"/>
            <a:chOff x="6384480" y="983302"/>
            <a:chExt cx="1376517" cy="2143060"/>
          </a:xfrm>
        </p:grpSpPr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5FF912F5-1B21-446C-B512-AD8770632E14}"/>
                </a:ext>
              </a:extLst>
            </p:cNvPr>
            <p:cNvSpPr>
              <a:spLocks/>
            </p:cNvSpPr>
            <p:nvPr/>
          </p:nvSpPr>
          <p:spPr bwMode="auto">
            <a:xfrm rot="18900000">
              <a:off x="6840348" y="2641373"/>
              <a:ext cx="457970" cy="484989"/>
            </a:xfrm>
            <a:custGeom>
              <a:avLst/>
              <a:gdLst>
                <a:gd name="T0" fmla="*/ 1015 w 1017"/>
                <a:gd name="T1" fmla="*/ 192 h 1079"/>
                <a:gd name="T2" fmla="*/ 1017 w 1017"/>
                <a:gd name="T3" fmla="*/ 194 h 1079"/>
                <a:gd name="T4" fmla="*/ 991 w 1017"/>
                <a:gd name="T5" fmla="*/ 282 h 1079"/>
                <a:gd name="T6" fmla="*/ 939 w 1017"/>
                <a:gd name="T7" fmla="*/ 419 h 1079"/>
                <a:gd name="T8" fmla="*/ 877 w 1017"/>
                <a:gd name="T9" fmla="*/ 557 h 1079"/>
                <a:gd name="T10" fmla="*/ 846 w 1017"/>
                <a:gd name="T11" fmla="*/ 609 h 1079"/>
                <a:gd name="T12" fmla="*/ 781 w 1017"/>
                <a:gd name="T13" fmla="*/ 697 h 1079"/>
                <a:gd name="T14" fmla="*/ 668 w 1017"/>
                <a:gd name="T15" fmla="*/ 830 h 1079"/>
                <a:gd name="T16" fmla="*/ 655 w 1017"/>
                <a:gd name="T17" fmla="*/ 844 h 1079"/>
                <a:gd name="T18" fmla="*/ 683 w 1017"/>
                <a:gd name="T19" fmla="*/ 716 h 1079"/>
                <a:gd name="T20" fmla="*/ 383 w 1017"/>
                <a:gd name="T21" fmla="*/ 998 h 1079"/>
                <a:gd name="T22" fmla="*/ 389 w 1017"/>
                <a:gd name="T23" fmla="*/ 886 h 1079"/>
                <a:gd name="T24" fmla="*/ 373 w 1017"/>
                <a:gd name="T25" fmla="*/ 896 h 1079"/>
                <a:gd name="T26" fmla="*/ 226 w 1017"/>
                <a:gd name="T27" fmla="*/ 984 h 1079"/>
                <a:gd name="T28" fmla="*/ 121 w 1017"/>
                <a:gd name="T29" fmla="*/ 1037 h 1079"/>
                <a:gd name="T30" fmla="*/ 72 w 1017"/>
                <a:gd name="T31" fmla="*/ 1060 h 1079"/>
                <a:gd name="T32" fmla="*/ 26 w 1017"/>
                <a:gd name="T33" fmla="*/ 1077 h 1079"/>
                <a:gd name="T34" fmla="*/ 9 w 1017"/>
                <a:gd name="T35" fmla="*/ 1079 h 1079"/>
                <a:gd name="T36" fmla="*/ 0 w 1017"/>
                <a:gd name="T37" fmla="*/ 1072 h 1079"/>
                <a:gd name="T38" fmla="*/ 0 w 1017"/>
                <a:gd name="T39" fmla="*/ 1053 h 1079"/>
                <a:gd name="T40" fmla="*/ 15 w 1017"/>
                <a:gd name="T41" fmla="*/ 1007 h 1079"/>
                <a:gd name="T42" fmla="*/ 33 w 1017"/>
                <a:gd name="T43" fmla="*/ 956 h 1079"/>
                <a:gd name="T44" fmla="*/ 79 w 1017"/>
                <a:gd name="T45" fmla="*/ 847 h 1079"/>
                <a:gd name="T46" fmla="*/ 156 w 1017"/>
                <a:gd name="T47" fmla="*/ 694 h 1079"/>
                <a:gd name="T48" fmla="*/ 164 w 1017"/>
                <a:gd name="T49" fmla="*/ 678 h 1079"/>
                <a:gd name="T50" fmla="*/ 53 w 1017"/>
                <a:gd name="T51" fmla="*/ 691 h 1079"/>
                <a:gd name="T52" fmla="*/ 314 w 1017"/>
                <a:gd name="T53" fmla="*/ 372 h 1079"/>
                <a:gd name="T54" fmla="*/ 187 w 1017"/>
                <a:gd name="T55" fmla="*/ 409 h 1079"/>
                <a:gd name="T56" fmla="*/ 200 w 1017"/>
                <a:gd name="T57" fmla="*/ 395 h 1079"/>
                <a:gd name="T58" fmla="*/ 324 w 1017"/>
                <a:gd name="T59" fmla="*/ 272 h 1079"/>
                <a:gd name="T60" fmla="*/ 408 w 1017"/>
                <a:gd name="T61" fmla="*/ 202 h 1079"/>
                <a:gd name="T62" fmla="*/ 457 w 1017"/>
                <a:gd name="T63" fmla="*/ 167 h 1079"/>
                <a:gd name="T64" fmla="*/ 589 w 1017"/>
                <a:gd name="T65" fmla="*/ 95 h 1079"/>
                <a:gd name="T66" fmla="*/ 723 w 1017"/>
                <a:gd name="T67" fmla="*/ 33 h 1079"/>
                <a:gd name="T68" fmla="*/ 808 w 1017"/>
                <a:gd name="T69" fmla="*/ 0 h 1079"/>
                <a:gd name="T70" fmla="*/ 812 w 1017"/>
                <a:gd name="T71" fmla="*/ 3 h 1079"/>
                <a:gd name="T72" fmla="*/ 910 w 1017"/>
                <a:gd name="T73" fmla="*/ 101 h 1079"/>
                <a:gd name="T74" fmla="*/ 1015 w 1017"/>
                <a:gd name="T75" fmla="*/ 192 h 1079"/>
                <a:gd name="T76" fmla="*/ 1015 w 1017"/>
                <a:gd name="T77" fmla="*/ 192 h 1079"/>
                <a:gd name="T78" fmla="*/ 1015 w 1017"/>
                <a:gd name="T79" fmla="*/ 192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17" h="1079">
                  <a:moveTo>
                    <a:pt x="1015" y="192"/>
                  </a:moveTo>
                  <a:lnTo>
                    <a:pt x="1017" y="194"/>
                  </a:lnTo>
                  <a:lnTo>
                    <a:pt x="991" y="282"/>
                  </a:lnTo>
                  <a:lnTo>
                    <a:pt x="939" y="419"/>
                  </a:lnTo>
                  <a:lnTo>
                    <a:pt x="877" y="557"/>
                  </a:lnTo>
                  <a:lnTo>
                    <a:pt x="846" y="609"/>
                  </a:lnTo>
                  <a:lnTo>
                    <a:pt x="781" y="697"/>
                  </a:lnTo>
                  <a:lnTo>
                    <a:pt x="668" y="830"/>
                  </a:lnTo>
                  <a:lnTo>
                    <a:pt x="655" y="844"/>
                  </a:lnTo>
                  <a:lnTo>
                    <a:pt x="683" y="716"/>
                  </a:lnTo>
                  <a:lnTo>
                    <a:pt x="383" y="998"/>
                  </a:lnTo>
                  <a:lnTo>
                    <a:pt x="389" y="886"/>
                  </a:lnTo>
                  <a:lnTo>
                    <a:pt x="373" y="896"/>
                  </a:lnTo>
                  <a:lnTo>
                    <a:pt x="226" y="984"/>
                  </a:lnTo>
                  <a:lnTo>
                    <a:pt x="121" y="1037"/>
                  </a:lnTo>
                  <a:lnTo>
                    <a:pt x="72" y="1060"/>
                  </a:lnTo>
                  <a:lnTo>
                    <a:pt x="26" y="1077"/>
                  </a:lnTo>
                  <a:lnTo>
                    <a:pt x="9" y="1079"/>
                  </a:lnTo>
                  <a:lnTo>
                    <a:pt x="0" y="1072"/>
                  </a:lnTo>
                  <a:lnTo>
                    <a:pt x="0" y="1053"/>
                  </a:lnTo>
                  <a:lnTo>
                    <a:pt x="15" y="1007"/>
                  </a:lnTo>
                  <a:lnTo>
                    <a:pt x="33" y="956"/>
                  </a:lnTo>
                  <a:lnTo>
                    <a:pt x="79" y="847"/>
                  </a:lnTo>
                  <a:lnTo>
                    <a:pt x="156" y="694"/>
                  </a:lnTo>
                  <a:lnTo>
                    <a:pt x="164" y="678"/>
                  </a:lnTo>
                  <a:lnTo>
                    <a:pt x="53" y="691"/>
                  </a:lnTo>
                  <a:lnTo>
                    <a:pt x="314" y="372"/>
                  </a:lnTo>
                  <a:lnTo>
                    <a:pt x="187" y="409"/>
                  </a:lnTo>
                  <a:lnTo>
                    <a:pt x="200" y="395"/>
                  </a:lnTo>
                  <a:lnTo>
                    <a:pt x="324" y="272"/>
                  </a:lnTo>
                  <a:lnTo>
                    <a:pt x="408" y="202"/>
                  </a:lnTo>
                  <a:lnTo>
                    <a:pt x="457" y="167"/>
                  </a:lnTo>
                  <a:lnTo>
                    <a:pt x="589" y="95"/>
                  </a:lnTo>
                  <a:lnTo>
                    <a:pt x="723" y="33"/>
                  </a:lnTo>
                  <a:lnTo>
                    <a:pt x="808" y="0"/>
                  </a:lnTo>
                  <a:lnTo>
                    <a:pt x="812" y="3"/>
                  </a:lnTo>
                  <a:lnTo>
                    <a:pt x="910" y="101"/>
                  </a:lnTo>
                  <a:lnTo>
                    <a:pt x="1015" y="192"/>
                  </a:lnTo>
                  <a:lnTo>
                    <a:pt x="1015" y="192"/>
                  </a:lnTo>
                  <a:lnTo>
                    <a:pt x="1015" y="192"/>
                  </a:lnTo>
                  <a:close/>
                </a:path>
              </a:pathLst>
            </a:custGeom>
            <a:solidFill>
              <a:srgbClr val="64CB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03E44BBB-3242-42F1-81A6-3AFBD73511E3}"/>
                </a:ext>
              </a:extLst>
            </p:cNvPr>
            <p:cNvGrpSpPr/>
            <p:nvPr/>
          </p:nvGrpSpPr>
          <p:grpSpPr>
            <a:xfrm>
              <a:off x="6686888" y="983302"/>
              <a:ext cx="1074109" cy="1580041"/>
              <a:chOff x="7858106" y="1089820"/>
              <a:chExt cx="2302287" cy="2813735"/>
            </a:xfrm>
          </p:grpSpPr>
          <p:sp>
            <p:nvSpPr>
              <p:cNvPr id="42" name="Freeform 9">
                <a:extLst>
                  <a:ext uri="{FF2B5EF4-FFF2-40B4-BE49-F238E27FC236}">
                    <a16:creationId xmlns:a16="http://schemas.microsoft.com/office/drawing/2014/main" id="{4E6EA2EA-255D-4BEA-B86D-3197F42904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8106" y="1089820"/>
                <a:ext cx="1652589" cy="2813735"/>
              </a:xfrm>
              <a:custGeom>
                <a:avLst/>
                <a:gdLst>
                  <a:gd name="T0" fmla="*/ 2733 w 3124"/>
                  <a:gd name="T1" fmla="*/ 5783 h 5875"/>
                  <a:gd name="T2" fmla="*/ 2869 w 3124"/>
                  <a:gd name="T3" fmla="*/ 5412 h 5875"/>
                  <a:gd name="T4" fmla="*/ 2975 w 3124"/>
                  <a:gd name="T5" fmla="*/ 5033 h 5875"/>
                  <a:gd name="T6" fmla="*/ 3053 w 3124"/>
                  <a:gd name="T7" fmla="*/ 4648 h 5875"/>
                  <a:gd name="T8" fmla="*/ 3102 w 3124"/>
                  <a:gd name="T9" fmla="*/ 4261 h 5875"/>
                  <a:gd name="T10" fmla="*/ 3124 w 3124"/>
                  <a:gd name="T11" fmla="*/ 3871 h 5875"/>
                  <a:gd name="T12" fmla="*/ 3116 w 3124"/>
                  <a:gd name="T13" fmla="*/ 3480 h 5875"/>
                  <a:gd name="T14" fmla="*/ 3080 w 3124"/>
                  <a:gd name="T15" fmla="*/ 3090 h 5875"/>
                  <a:gd name="T16" fmla="*/ 3017 w 3124"/>
                  <a:gd name="T17" fmla="*/ 2704 h 5875"/>
                  <a:gd name="T18" fmla="*/ 2925 w 3124"/>
                  <a:gd name="T19" fmla="*/ 2323 h 5875"/>
                  <a:gd name="T20" fmla="*/ 2804 w 3124"/>
                  <a:gd name="T21" fmla="*/ 1948 h 5875"/>
                  <a:gd name="T22" fmla="*/ 2655 w 3124"/>
                  <a:gd name="T23" fmla="*/ 1581 h 5875"/>
                  <a:gd name="T24" fmla="*/ 2477 w 3124"/>
                  <a:gd name="T25" fmla="*/ 1224 h 5875"/>
                  <a:gd name="T26" fmla="*/ 2272 w 3124"/>
                  <a:gd name="T27" fmla="*/ 878 h 5875"/>
                  <a:gd name="T28" fmla="*/ 2039 w 3124"/>
                  <a:gd name="T29" fmla="*/ 545 h 5875"/>
                  <a:gd name="T30" fmla="*/ 1777 w 3124"/>
                  <a:gd name="T31" fmla="*/ 227 h 5875"/>
                  <a:gd name="T32" fmla="*/ 1561 w 3124"/>
                  <a:gd name="T33" fmla="*/ 0 h 5875"/>
                  <a:gd name="T34" fmla="*/ 1561 w 3124"/>
                  <a:gd name="T35" fmla="*/ 0 h 5875"/>
                  <a:gd name="T36" fmla="*/ 1346 w 3124"/>
                  <a:gd name="T37" fmla="*/ 227 h 5875"/>
                  <a:gd name="T38" fmla="*/ 1084 w 3124"/>
                  <a:gd name="T39" fmla="*/ 545 h 5875"/>
                  <a:gd name="T40" fmla="*/ 851 w 3124"/>
                  <a:gd name="T41" fmla="*/ 878 h 5875"/>
                  <a:gd name="T42" fmla="*/ 645 w 3124"/>
                  <a:gd name="T43" fmla="*/ 1224 h 5875"/>
                  <a:gd name="T44" fmla="*/ 468 w 3124"/>
                  <a:gd name="T45" fmla="*/ 1581 h 5875"/>
                  <a:gd name="T46" fmla="*/ 320 w 3124"/>
                  <a:gd name="T47" fmla="*/ 1948 h 5875"/>
                  <a:gd name="T48" fmla="*/ 199 w 3124"/>
                  <a:gd name="T49" fmla="*/ 2323 h 5875"/>
                  <a:gd name="T50" fmla="*/ 106 w 3124"/>
                  <a:gd name="T51" fmla="*/ 2704 h 5875"/>
                  <a:gd name="T52" fmla="*/ 42 w 3124"/>
                  <a:gd name="T53" fmla="*/ 3090 h 5875"/>
                  <a:gd name="T54" fmla="*/ 7 w 3124"/>
                  <a:gd name="T55" fmla="*/ 3480 h 5875"/>
                  <a:gd name="T56" fmla="*/ 0 w 3124"/>
                  <a:gd name="T57" fmla="*/ 3871 h 5875"/>
                  <a:gd name="T58" fmla="*/ 20 w 3124"/>
                  <a:gd name="T59" fmla="*/ 4261 h 5875"/>
                  <a:gd name="T60" fmla="*/ 70 w 3124"/>
                  <a:gd name="T61" fmla="*/ 4648 h 5875"/>
                  <a:gd name="T62" fmla="*/ 148 w 3124"/>
                  <a:gd name="T63" fmla="*/ 5033 h 5875"/>
                  <a:gd name="T64" fmla="*/ 255 w 3124"/>
                  <a:gd name="T65" fmla="*/ 5412 h 5875"/>
                  <a:gd name="T66" fmla="*/ 390 w 3124"/>
                  <a:gd name="T67" fmla="*/ 5783 h 5875"/>
                  <a:gd name="T68" fmla="*/ 2694 w 3124"/>
                  <a:gd name="T69" fmla="*/ 5875 h 5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24" h="5875">
                    <a:moveTo>
                      <a:pt x="2694" y="5875"/>
                    </a:moveTo>
                    <a:lnTo>
                      <a:pt x="2733" y="5783"/>
                    </a:lnTo>
                    <a:lnTo>
                      <a:pt x="2804" y="5599"/>
                    </a:lnTo>
                    <a:lnTo>
                      <a:pt x="2869" y="5412"/>
                    </a:lnTo>
                    <a:lnTo>
                      <a:pt x="2925" y="5223"/>
                    </a:lnTo>
                    <a:lnTo>
                      <a:pt x="2975" y="5033"/>
                    </a:lnTo>
                    <a:lnTo>
                      <a:pt x="3017" y="4841"/>
                    </a:lnTo>
                    <a:lnTo>
                      <a:pt x="3053" y="4648"/>
                    </a:lnTo>
                    <a:lnTo>
                      <a:pt x="3082" y="4455"/>
                    </a:lnTo>
                    <a:lnTo>
                      <a:pt x="3102" y="4261"/>
                    </a:lnTo>
                    <a:lnTo>
                      <a:pt x="3116" y="4065"/>
                    </a:lnTo>
                    <a:lnTo>
                      <a:pt x="3124" y="3871"/>
                    </a:lnTo>
                    <a:lnTo>
                      <a:pt x="3124" y="3675"/>
                    </a:lnTo>
                    <a:lnTo>
                      <a:pt x="3116" y="3480"/>
                    </a:lnTo>
                    <a:lnTo>
                      <a:pt x="3102" y="3285"/>
                    </a:lnTo>
                    <a:lnTo>
                      <a:pt x="3080" y="3090"/>
                    </a:lnTo>
                    <a:lnTo>
                      <a:pt x="3053" y="2897"/>
                    </a:lnTo>
                    <a:lnTo>
                      <a:pt x="3017" y="2704"/>
                    </a:lnTo>
                    <a:lnTo>
                      <a:pt x="2974" y="2513"/>
                    </a:lnTo>
                    <a:lnTo>
                      <a:pt x="2925" y="2323"/>
                    </a:lnTo>
                    <a:lnTo>
                      <a:pt x="2867" y="2134"/>
                    </a:lnTo>
                    <a:lnTo>
                      <a:pt x="2804" y="1948"/>
                    </a:lnTo>
                    <a:lnTo>
                      <a:pt x="2733" y="1764"/>
                    </a:lnTo>
                    <a:lnTo>
                      <a:pt x="2655" y="1581"/>
                    </a:lnTo>
                    <a:lnTo>
                      <a:pt x="2569" y="1401"/>
                    </a:lnTo>
                    <a:lnTo>
                      <a:pt x="2477" y="1224"/>
                    </a:lnTo>
                    <a:lnTo>
                      <a:pt x="2379" y="1050"/>
                    </a:lnTo>
                    <a:lnTo>
                      <a:pt x="2272" y="878"/>
                    </a:lnTo>
                    <a:lnTo>
                      <a:pt x="2159" y="710"/>
                    </a:lnTo>
                    <a:lnTo>
                      <a:pt x="2039" y="545"/>
                    </a:lnTo>
                    <a:lnTo>
                      <a:pt x="1911" y="384"/>
                    </a:lnTo>
                    <a:lnTo>
                      <a:pt x="1777" y="227"/>
                    </a:lnTo>
                    <a:lnTo>
                      <a:pt x="1634" y="75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488" y="75"/>
                    </a:lnTo>
                    <a:lnTo>
                      <a:pt x="1346" y="227"/>
                    </a:lnTo>
                    <a:lnTo>
                      <a:pt x="1212" y="384"/>
                    </a:lnTo>
                    <a:lnTo>
                      <a:pt x="1084" y="545"/>
                    </a:lnTo>
                    <a:lnTo>
                      <a:pt x="965" y="710"/>
                    </a:lnTo>
                    <a:lnTo>
                      <a:pt x="851" y="878"/>
                    </a:lnTo>
                    <a:lnTo>
                      <a:pt x="744" y="1050"/>
                    </a:lnTo>
                    <a:lnTo>
                      <a:pt x="645" y="1224"/>
                    </a:lnTo>
                    <a:lnTo>
                      <a:pt x="553" y="1401"/>
                    </a:lnTo>
                    <a:lnTo>
                      <a:pt x="468" y="1581"/>
                    </a:lnTo>
                    <a:lnTo>
                      <a:pt x="390" y="1764"/>
                    </a:lnTo>
                    <a:lnTo>
                      <a:pt x="320" y="1948"/>
                    </a:lnTo>
                    <a:lnTo>
                      <a:pt x="255" y="2134"/>
                    </a:lnTo>
                    <a:lnTo>
                      <a:pt x="199" y="2323"/>
                    </a:lnTo>
                    <a:lnTo>
                      <a:pt x="148" y="2513"/>
                    </a:lnTo>
                    <a:lnTo>
                      <a:pt x="106" y="2704"/>
                    </a:lnTo>
                    <a:lnTo>
                      <a:pt x="70" y="2897"/>
                    </a:lnTo>
                    <a:lnTo>
                      <a:pt x="42" y="3090"/>
                    </a:lnTo>
                    <a:lnTo>
                      <a:pt x="20" y="3285"/>
                    </a:lnTo>
                    <a:lnTo>
                      <a:pt x="7" y="3480"/>
                    </a:lnTo>
                    <a:lnTo>
                      <a:pt x="0" y="3675"/>
                    </a:lnTo>
                    <a:lnTo>
                      <a:pt x="0" y="3871"/>
                    </a:lnTo>
                    <a:lnTo>
                      <a:pt x="6" y="4065"/>
                    </a:lnTo>
                    <a:lnTo>
                      <a:pt x="20" y="4261"/>
                    </a:lnTo>
                    <a:lnTo>
                      <a:pt x="42" y="4455"/>
                    </a:lnTo>
                    <a:lnTo>
                      <a:pt x="70" y="4648"/>
                    </a:lnTo>
                    <a:lnTo>
                      <a:pt x="105" y="4841"/>
                    </a:lnTo>
                    <a:lnTo>
                      <a:pt x="148" y="5033"/>
                    </a:lnTo>
                    <a:lnTo>
                      <a:pt x="199" y="5223"/>
                    </a:lnTo>
                    <a:lnTo>
                      <a:pt x="255" y="5412"/>
                    </a:lnTo>
                    <a:lnTo>
                      <a:pt x="318" y="5599"/>
                    </a:lnTo>
                    <a:lnTo>
                      <a:pt x="390" y="5783"/>
                    </a:lnTo>
                    <a:lnTo>
                      <a:pt x="429" y="5875"/>
                    </a:lnTo>
                    <a:lnTo>
                      <a:pt x="2694" y="5875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11">
                <a:extLst>
                  <a:ext uri="{FF2B5EF4-FFF2-40B4-BE49-F238E27FC236}">
                    <a16:creationId xmlns:a16="http://schemas.microsoft.com/office/drawing/2014/main" id="{FEE28A8D-6DEF-49F9-A0A8-A3B351D99E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20081" y="2052692"/>
                <a:ext cx="528638" cy="435201"/>
              </a:xfrm>
              <a:custGeom>
                <a:avLst/>
                <a:gdLst>
                  <a:gd name="T0" fmla="*/ 498 w 998"/>
                  <a:gd name="T1" fmla="*/ 0 h 998"/>
                  <a:gd name="T2" fmla="*/ 550 w 998"/>
                  <a:gd name="T3" fmla="*/ 2 h 998"/>
                  <a:gd name="T4" fmla="*/ 648 w 998"/>
                  <a:gd name="T5" fmla="*/ 22 h 998"/>
                  <a:gd name="T6" fmla="*/ 737 w 998"/>
                  <a:gd name="T7" fmla="*/ 59 h 998"/>
                  <a:gd name="T8" fmla="*/ 816 w 998"/>
                  <a:gd name="T9" fmla="*/ 113 h 998"/>
                  <a:gd name="T10" fmla="*/ 884 w 998"/>
                  <a:gd name="T11" fmla="*/ 180 h 998"/>
                  <a:gd name="T12" fmla="*/ 939 w 998"/>
                  <a:gd name="T13" fmla="*/ 261 h 998"/>
                  <a:gd name="T14" fmla="*/ 976 w 998"/>
                  <a:gd name="T15" fmla="*/ 350 h 998"/>
                  <a:gd name="T16" fmla="*/ 996 w 998"/>
                  <a:gd name="T17" fmla="*/ 448 h 998"/>
                  <a:gd name="T18" fmla="*/ 998 w 998"/>
                  <a:gd name="T19" fmla="*/ 499 h 998"/>
                  <a:gd name="T20" fmla="*/ 996 w 998"/>
                  <a:gd name="T21" fmla="*/ 550 h 998"/>
                  <a:gd name="T22" fmla="*/ 976 w 998"/>
                  <a:gd name="T23" fmla="*/ 648 h 998"/>
                  <a:gd name="T24" fmla="*/ 939 w 998"/>
                  <a:gd name="T25" fmla="*/ 738 h 998"/>
                  <a:gd name="T26" fmla="*/ 884 w 998"/>
                  <a:gd name="T27" fmla="*/ 817 h 998"/>
                  <a:gd name="T28" fmla="*/ 816 w 998"/>
                  <a:gd name="T29" fmla="*/ 885 h 998"/>
                  <a:gd name="T30" fmla="*/ 737 w 998"/>
                  <a:gd name="T31" fmla="*/ 939 h 998"/>
                  <a:gd name="T32" fmla="*/ 648 w 998"/>
                  <a:gd name="T33" fmla="*/ 977 h 998"/>
                  <a:gd name="T34" fmla="*/ 550 w 998"/>
                  <a:gd name="T35" fmla="*/ 997 h 998"/>
                  <a:gd name="T36" fmla="*/ 498 w 998"/>
                  <a:gd name="T37" fmla="*/ 998 h 998"/>
                  <a:gd name="T38" fmla="*/ 448 w 998"/>
                  <a:gd name="T39" fmla="*/ 997 h 998"/>
                  <a:gd name="T40" fmla="*/ 350 w 998"/>
                  <a:gd name="T41" fmla="*/ 977 h 998"/>
                  <a:gd name="T42" fmla="*/ 260 w 998"/>
                  <a:gd name="T43" fmla="*/ 939 h 998"/>
                  <a:gd name="T44" fmla="*/ 180 w 998"/>
                  <a:gd name="T45" fmla="*/ 885 h 998"/>
                  <a:gd name="T46" fmla="*/ 112 w 998"/>
                  <a:gd name="T47" fmla="*/ 817 h 998"/>
                  <a:gd name="T48" fmla="*/ 59 w 998"/>
                  <a:gd name="T49" fmla="*/ 738 h 998"/>
                  <a:gd name="T50" fmla="*/ 21 w 998"/>
                  <a:gd name="T51" fmla="*/ 648 h 998"/>
                  <a:gd name="T52" fmla="*/ 1 w 998"/>
                  <a:gd name="T53" fmla="*/ 550 h 998"/>
                  <a:gd name="T54" fmla="*/ 0 w 998"/>
                  <a:gd name="T55" fmla="*/ 499 h 998"/>
                  <a:gd name="T56" fmla="*/ 1 w 998"/>
                  <a:gd name="T57" fmla="*/ 448 h 998"/>
                  <a:gd name="T58" fmla="*/ 21 w 998"/>
                  <a:gd name="T59" fmla="*/ 350 h 998"/>
                  <a:gd name="T60" fmla="*/ 59 w 998"/>
                  <a:gd name="T61" fmla="*/ 261 h 998"/>
                  <a:gd name="T62" fmla="*/ 112 w 998"/>
                  <a:gd name="T63" fmla="*/ 180 h 998"/>
                  <a:gd name="T64" fmla="*/ 180 w 998"/>
                  <a:gd name="T65" fmla="*/ 113 h 998"/>
                  <a:gd name="T66" fmla="*/ 260 w 998"/>
                  <a:gd name="T67" fmla="*/ 59 h 998"/>
                  <a:gd name="T68" fmla="*/ 350 w 998"/>
                  <a:gd name="T69" fmla="*/ 22 h 998"/>
                  <a:gd name="T70" fmla="*/ 448 w 998"/>
                  <a:gd name="T71" fmla="*/ 2 h 998"/>
                  <a:gd name="T72" fmla="*/ 498 w 998"/>
                  <a:gd name="T73" fmla="*/ 0 h 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98" h="998">
                    <a:moveTo>
                      <a:pt x="498" y="0"/>
                    </a:moveTo>
                    <a:lnTo>
                      <a:pt x="550" y="2"/>
                    </a:lnTo>
                    <a:lnTo>
                      <a:pt x="648" y="22"/>
                    </a:lnTo>
                    <a:lnTo>
                      <a:pt x="737" y="59"/>
                    </a:lnTo>
                    <a:lnTo>
                      <a:pt x="816" y="113"/>
                    </a:lnTo>
                    <a:lnTo>
                      <a:pt x="884" y="180"/>
                    </a:lnTo>
                    <a:lnTo>
                      <a:pt x="939" y="261"/>
                    </a:lnTo>
                    <a:lnTo>
                      <a:pt x="976" y="350"/>
                    </a:lnTo>
                    <a:lnTo>
                      <a:pt x="996" y="448"/>
                    </a:lnTo>
                    <a:lnTo>
                      <a:pt x="998" y="499"/>
                    </a:lnTo>
                    <a:lnTo>
                      <a:pt x="996" y="550"/>
                    </a:lnTo>
                    <a:lnTo>
                      <a:pt x="976" y="648"/>
                    </a:lnTo>
                    <a:lnTo>
                      <a:pt x="939" y="738"/>
                    </a:lnTo>
                    <a:lnTo>
                      <a:pt x="884" y="817"/>
                    </a:lnTo>
                    <a:lnTo>
                      <a:pt x="816" y="885"/>
                    </a:lnTo>
                    <a:lnTo>
                      <a:pt x="737" y="939"/>
                    </a:lnTo>
                    <a:lnTo>
                      <a:pt x="648" y="977"/>
                    </a:lnTo>
                    <a:lnTo>
                      <a:pt x="550" y="997"/>
                    </a:lnTo>
                    <a:lnTo>
                      <a:pt x="498" y="998"/>
                    </a:lnTo>
                    <a:lnTo>
                      <a:pt x="448" y="997"/>
                    </a:lnTo>
                    <a:lnTo>
                      <a:pt x="350" y="977"/>
                    </a:lnTo>
                    <a:lnTo>
                      <a:pt x="260" y="939"/>
                    </a:lnTo>
                    <a:lnTo>
                      <a:pt x="180" y="885"/>
                    </a:lnTo>
                    <a:lnTo>
                      <a:pt x="112" y="817"/>
                    </a:lnTo>
                    <a:lnTo>
                      <a:pt x="59" y="738"/>
                    </a:lnTo>
                    <a:lnTo>
                      <a:pt x="21" y="648"/>
                    </a:lnTo>
                    <a:lnTo>
                      <a:pt x="1" y="550"/>
                    </a:lnTo>
                    <a:lnTo>
                      <a:pt x="0" y="499"/>
                    </a:lnTo>
                    <a:lnTo>
                      <a:pt x="1" y="448"/>
                    </a:lnTo>
                    <a:lnTo>
                      <a:pt x="21" y="350"/>
                    </a:lnTo>
                    <a:lnTo>
                      <a:pt x="59" y="261"/>
                    </a:lnTo>
                    <a:lnTo>
                      <a:pt x="112" y="180"/>
                    </a:lnTo>
                    <a:lnTo>
                      <a:pt x="180" y="113"/>
                    </a:lnTo>
                    <a:lnTo>
                      <a:pt x="260" y="59"/>
                    </a:lnTo>
                    <a:lnTo>
                      <a:pt x="350" y="22"/>
                    </a:lnTo>
                    <a:lnTo>
                      <a:pt x="448" y="2"/>
                    </a:lnTo>
                    <a:lnTo>
                      <a:pt x="498" y="0"/>
                    </a:lnTo>
                    <a:close/>
                  </a:path>
                </a:pathLst>
              </a:custGeom>
              <a:solidFill>
                <a:srgbClr val="64CBDA"/>
              </a:solidFill>
              <a:ln w="7620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8">
                <a:extLst>
                  <a:ext uri="{FF2B5EF4-FFF2-40B4-BE49-F238E27FC236}">
                    <a16:creationId xmlns:a16="http://schemas.microsoft.com/office/drawing/2014/main" id="{3E3FEC3B-C6DD-4A31-9E82-9B91E438CAAB}"/>
                  </a:ext>
                </a:extLst>
              </p:cNvPr>
              <p:cNvSpPr>
                <a:spLocks/>
              </p:cNvSpPr>
              <p:nvPr/>
            </p:nvSpPr>
            <p:spPr bwMode="auto">
              <a:xfrm rot="21300610" flipH="1">
                <a:off x="9424542" y="2801592"/>
                <a:ext cx="735851" cy="1079059"/>
              </a:xfrm>
              <a:custGeom>
                <a:avLst/>
                <a:gdLst>
                  <a:gd name="T0" fmla="*/ 1123 w 1123"/>
                  <a:gd name="T1" fmla="*/ 0 h 2650"/>
                  <a:gd name="T2" fmla="*/ 1123 w 1123"/>
                  <a:gd name="T3" fmla="*/ 1680 h 2650"/>
                  <a:gd name="T4" fmla="*/ 1045 w 1123"/>
                  <a:gd name="T5" fmla="*/ 1719 h 2650"/>
                  <a:gd name="T6" fmla="*/ 898 w 1123"/>
                  <a:gd name="T7" fmla="*/ 1807 h 2650"/>
                  <a:gd name="T8" fmla="*/ 760 w 1123"/>
                  <a:gd name="T9" fmla="*/ 1908 h 2650"/>
                  <a:gd name="T10" fmla="*/ 630 w 1123"/>
                  <a:gd name="T11" fmla="*/ 2022 h 2650"/>
                  <a:gd name="T12" fmla="*/ 511 w 1123"/>
                  <a:gd name="T13" fmla="*/ 2144 h 2650"/>
                  <a:gd name="T14" fmla="*/ 401 w 1123"/>
                  <a:gd name="T15" fmla="*/ 2278 h 2650"/>
                  <a:gd name="T16" fmla="*/ 303 w 1123"/>
                  <a:gd name="T17" fmla="*/ 2421 h 2650"/>
                  <a:gd name="T18" fmla="*/ 218 w 1123"/>
                  <a:gd name="T19" fmla="*/ 2570 h 2650"/>
                  <a:gd name="T20" fmla="*/ 181 w 1123"/>
                  <a:gd name="T21" fmla="*/ 2650 h 2650"/>
                  <a:gd name="T22" fmla="*/ 139 w 1123"/>
                  <a:gd name="T23" fmla="*/ 2552 h 2650"/>
                  <a:gd name="T24" fmla="*/ 72 w 1123"/>
                  <a:gd name="T25" fmla="*/ 2350 h 2650"/>
                  <a:gd name="T26" fmla="*/ 25 w 1123"/>
                  <a:gd name="T27" fmla="*/ 2140 h 2650"/>
                  <a:gd name="T28" fmla="*/ 1 w 1123"/>
                  <a:gd name="T29" fmla="*/ 1919 h 2650"/>
                  <a:gd name="T30" fmla="*/ 0 w 1123"/>
                  <a:gd name="T31" fmla="*/ 1804 h 2650"/>
                  <a:gd name="T32" fmla="*/ 0 w 1123"/>
                  <a:gd name="T33" fmla="*/ 1731 h 2650"/>
                  <a:gd name="T34" fmla="*/ 8 w 1123"/>
                  <a:gd name="T35" fmla="*/ 1585 h 2650"/>
                  <a:gd name="T36" fmla="*/ 27 w 1123"/>
                  <a:gd name="T37" fmla="*/ 1444 h 2650"/>
                  <a:gd name="T38" fmla="*/ 57 w 1123"/>
                  <a:gd name="T39" fmla="*/ 1305 h 2650"/>
                  <a:gd name="T40" fmla="*/ 96 w 1123"/>
                  <a:gd name="T41" fmla="*/ 1169 h 2650"/>
                  <a:gd name="T42" fmla="*/ 145 w 1123"/>
                  <a:gd name="T43" fmla="*/ 1038 h 2650"/>
                  <a:gd name="T44" fmla="*/ 203 w 1123"/>
                  <a:gd name="T45" fmla="*/ 910 h 2650"/>
                  <a:gd name="T46" fmla="*/ 269 w 1123"/>
                  <a:gd name="T47" fmla="*/ 789 h 2650"/>
                  <a:gd name="T48" fmla="*/ 342 w 1123"/>
                  <a:gd name="T49" fmla="*/ 671 h 2650"/>
                  <a:gd name="T50" fmla="*/ 424 w 1123"/>
                  <a:gd name="T51" fmla="*/ 560 h 2650"/>
                  <a:gd name="T52" fmla="*/ 515 w 1123"/>
                  <a:gd name="T53" fmla="*/ 455 h 2650"/>
                  <a:gd name="T54" fmla="*/ 612 w 1123"/>
                  <a:gd name="T55" fmla="*/ 355 h 2650"/>
                  <a:gd name="T56" fmla="*/ 714 w 1123"/>
                  <a:gd name="T57" fmla="*/ 263 h 2650"/>
                  <a:gd name="T58" fmla="*/ 823 w 1123"/>
                  <a:gd name="T59" fmla="*/ 178 h 2650"/>
                  <a:gd name="T60" fmla="*/ 939 w 1123"/>
                  <a:gd name="T61" fmla="*/ 101 h 2650"/>
                  <a:gd name="T62" fmla="*/ 1059 w 1123"/>
                  <a:gd name="T63" fmla="*/ 31 h 2650"/>
                  <a:gd name="T64" fmla="*/ 1123 w 1123"/>
                  <a:gd name="T65" fmla="*/ 0 h 265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367"/>
                  <a:gd name="connsiteY0" fmla="*/ 0 h 10000"/>
                  <a:gd name="connsiteX1" fmla="*/ 12367 w 12367"/>
                  <a:gd name="connsiteY1" fmla="*/ 6034 h 10000"/>
                  <a:gd name="connsiteX2" fmla="*/ 9305 w 12367"/>
                  <a:gd name="connsiteY2" fmla="*/ 6487 h 10000"/>
                  <a:gd name="connsiteX3" fmla="*/ 7996 w 12367"/>
                  <a:gd name="connsiteY3" fmla="*/ 6819 h 10000"/>
                  <a:gd name="connsiteX4" fmla="*/ 6768 w 12367"/>
                  <a:gd name="connsiteY4" fmla="*/ 7200 h 10000"/>
                  <a:gd name="connsiteX5" fmla="*/ 5610 w 12367"/>
                  <a:gd name="connsiteY5" fmla="*/ 7630 h 10000"/>
                  <a:gd name="connsiteX6" fmla="*/ 4550 w 12367"/>
                  <a:gd name="connsiteY6" fmla="*/ 8091 h 10000"/>
                  <a:gd name="connsiteX7" fmla="*/ 3571 w 12367"/>
                  <a:gd name="connsiteY7" fmla="*/ 8596 h 10000"/>
                  <a:gd name="connsiteX8" fmla="*/ 2698 w 12367"/>
                  <a:gd name="connsiteY8" fmla="*/ 9136 h 10000"/>
                  <a:gd name="connsiteX9" fmla="*/ 1941 w 12367"/>
                  <a:gd name="connsiteY9" fmla="*/ 9698 h 10000"/>
                  <a:gd name="connsiteX10" fmla="*/ 1612 w 12367"/>
                  <a:gd name="connsiteY10" fmla="*/ 10000 h 10000"/>
                  <a:gd name="connsiteX11" fmla="*/ 1238 w 12367"/>
                  <a:gd name="connsiteY11" fmla="*/ 9630 h 10000"/>
                  <a:gd name="connsiteX12" fmla="*/ 641 w 12367"/>
                  <a:gd name="connsiteY12" fmla="*/ 8868 h 10000"/>
                  <a:gd name="connsiteX13" fmla="*/ 223 w 12367"/>
                  <a:gd name="connsiteY13" fmla="*/ 8075 h 10000"/>
                  <a:gd name="connsiteX14" fmla="*/ 9 w 12367"/>
                  <a:gd name="connsiteY14" fmla="*/ 7242 h 10000"/>
                  <a:gd name="connsiteX15" fmla="*/ 0 w 12367"/>
                  <a:gd name="connsiteY15" fmla="*/ 6808 h 10000"/>
                  <a:gd name="connsiteX16" fmla="*/ 0 w 12367"/>
                  <a:gd name="connsiteY16" fmla="*/ 6532 h 10000"/>
                  <a:gd name="connsiteX17" fmla="*/ 71 w 12367"/>
                  <a:gd name="connsiteY17" fmla="*/ 5981 h 10000"/>
                  <a:gd name="connsiteX18" fmla="*/ 240 w 12367"/>
                  <a:gd name="connsiteY18" fmla="*/ 5449 h 10000"/>
                  <a:gd name="connsiteX19" fmla="*/ 508 w 12367"/>
                  <a:gd name="connsiteY19" fmla="*/ 4925 h 10000"/>
                  <a:gd name="connsiteX20" fmla="*/ 855 w 12367"/>
                  <a:gd name="connsiteY20" fmla="*/ 4411 h 10000"/>
                  <a:gd name="connsiteX21" fmla="*/ 1291 w 12367"/>
                  <a:gd name="connsiteY21" fmla="*/ 3917 h 10000"/>
                  <a:gd name="connsiteX22" fmla="*/ 1808 w 12367"/>
                  <a:gd name="connsiteY22" fmla="*/ 3434 h 10000"/>
                  <a:gd name="connsiteX23" fmla="*/ 2395 w 12367"/>
                  <a:gd name="connsiteY23" fmla="*/ 2977 h 10000"/>
                  <a:gd name="connsiteX24" fmla="*/ 3045 w 12367"/>
                  <a:gd name="connsiteY24" fmla="*/ 2532 h 10000"/>
                  <a:gd name="connsiteX25" fmla="*/ 3776 w 12367"/>
                  <a:gd name="connsiteY25" fmla="*/ 2113 h 10000"/>
                  <a:gd name="connsiteX26" fmla="*/ 4586 w 12367"/>
                  <a:gd name="connsiteY26" fmla="*/ 1717 h 10000"/>
                  <a:gd name="connsiteX27" fmla="*/ 5450 w 12367"/>
                  <a:gd name="connsiteY27" fmla="*/ 1340 h 10000"/>
                  <a:gd name="connsiteX28" fmla="*/ 6358 w 12367"/>
                  <a:gd name="connsiteY28" fmla="*/ 992 h 10000"/>
                  <a:gd name="connsiteX29" fmla="*/ 7329 w 12367"/>
                  <a:gd name="connsiteY29" fmla="*/ 672 h 10000"/>
                  <a:gd name="connsiteX30" fmla="*/ 8362 w 12367"/>
                  <a:gd name="connsiteY30" fmla="*/ 381 h 10000"/>
                  <a:gd name="connsiteX31" fmla="*/ 9430 w 12367"/>
                  <a:gd name="connsiteY31" fmla="*/ 117 h 10000"/>
                  <a:gd name="connsiteX32" fmla="*/ 10000 w 12367"/>
                  <a:gd name="connsiteY32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367" h="10000">
                    <a:moveTo>
                      <a:pt x="10000" y="0"/>
                    </a:moveTo>
                    <a:cubicBezTo>
                      <a:pt x="10454" y="2249"/>
                      <a:pt x="10228" y="3004"/>
                      <a:pt x="12367" y="6034"/>
                    </a:cubicBezTo>
                    <a:lnTo>
                      <a:pt x="9305" y="6487"/>
                    </a:lnTo>
                    <a:lnTo>
                      <a:pt x="7996" y="6819"/>
                    </a:lnTo>
                    <a:lnTo>
                      <a:pt x="6768" y="7200"/>
                    </a:lnTo>
                    <a:lnTo>
                      <a:pt x="5610" y="7630"/>
                    </a:lnTo>
                    <a:lnTo>
                      <a:pt x="4550" y="8091"/>
                    </a:lnTo>
                    <a:lnTo>
                      <a:pt x="3571" y="8596"/>
                    </a:lnTo>
                    <a:lnTo>
                      <a:pt x="2698" y="9136"/>
                    </a:lnTo>
                    <a:lnTo>
                      <a:pt x="1941" y="9698"/>
                    </a:lnTo>
                    <a:lnTo>
                      <a:pt x="1612" y="10000"/>
                    </a:lnTo>
                    <a:lnTo>
                      <a:pt x="1238" y="9630"/>
                    </a:lnTo>
                    <a:lnTo>
                      <a:pt x="641" y="8868"/>
                    </a:lnTo>
                    <a:lnTo>
                      <a:pt x="223" y="8075"/>
                    </a:lnTo>
                    <a:cubicBezTo>
                      <a:pt x="152" y="7797"/>
                      <a:pt x="80" y="7520"/>
                      <a:pt x="9" y="7242"/>
                    </a:cubicBezTo>
                    <a:cubicBezTo>
                      <a:pt x="6" y="7097"/>
                      <a:pt x="3" y="6953"/>
                      <a:pt x="0" y="6808"/>
                    </a:cubicBezTo>
                    <a:lnTo>
                      <a:pt x="0" y="6532"/>
                    </a:lnTo>
                    <a:cubicBezTo>
                      <a:pt x="24" y="6348"/>
                      <a:pt x="47" y="6165"/>
                      <a:pt x="71" y="5981"/>
                    </a:cubicBezTo>
                    <a:cubicBezTo>
                      <a:pt x="127" y="5804"/>
                      <a:pt x="184" y="5626"/>
                      <a:pt x="240" y="5449"/>
                    </a:cubicBezTo>
                    <a:cubicBezTo>
                      <a:pt x="329" y="5274"/>
                      <a:pt x="419" y="5100"/>
                      <a:pt x="508" y="4925"/>
                    </a:cubicBezTo>
                    <a:lnTo>
                      <a:pt x="855" y="4411"/>
                    </a:lnTo>
                    <a:lnTo>
                      <a:pt x="1291" y="3917"/>
                    </a:lnTo>
                    <a:lnTo>
                      <a:pt x="1808" y="3434"/>
                    </a:lnTo>
                    <a:lnTo>
                      <a:pt x="2395" y="2977"/>
                    </a:lnTo>
                    <a:lnTo>
                      <a:pt x="3045" y="2532"/>
                    </a:lnTo>
                    <a:lnTo>
                      <a:pt x="3776" y="2113"/>
                    </a:lnTo>
                    <a:lnTo>
                      <a:pt x="4586" y="1717"/>
                    </a:lnTo>
                    <a:lnTo>
                      <a:pt x="5450" y="1340"/>
                    </a:lnTo>
                    <a:lnTo>
                      <a:pt x="6358" y="992"/>
                    </a:lnTo>
                    <a:lnTo>
                      <a:pt x="7329" y="672"/>
                    </a:lnTo>
                    <a:lnTo>
                      <a:pt x="8362" y="381"/>
                    </a:lnTo>
                    <a:lnTo>
                      <a:pt x="9430" y="117"/>
                    </a:lnTo>
                    <a:lnTo>
                      <a:pt x="10000" y="0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DB5DDFD5-965A-484D-8F46-42C54BCA379F}"/>
                </a:ext>
              </a:extLst>
            </p:cNvPr>
            <p:cNvSpPr>
              <a:spLocks/>
            </p:cNvSpPr>
            <p:nvPr/>
          </p:nvSpPr>
          <p:spPr bwMode="auto">
            <a:xfrm rot="299390">
              <a:off x="6384480" y="1958323"/>
              <a:ext cx="343304" cy="605941"/>
            </a:xfrm>
            <a:custGeom>
              <a:avLst/>
              <a:gdLst>
                <a:gd name="T0" fmla="*/ 1123 w 1123"/>
                <a:gd name="T1" fmla="*/ 0 h 2650"/>
                <a:gd name="T2" fmla="*/ 1123 w 1123"/>
                <a:gd name="T3" fmla="*/ 1680 h 2650"/>
                <a:gd name="T4" fmla="*/ 1045 w 1123"/>
                <a:gd name="T5" fmla="*/ 1719 h 2650"/>
                <a:gd name="T6" fmla="*/ 898 w 1123"/>
                <a:gd name="T7" fmla="*/ 1807 h 2650"/>
                <a:gd name="T8" fmla="*/ 760 w 1123"/>
                <a:gd name="T9" fmla="*/ 1908 h 2650"/>
                <a:gd name="T10" fmla="*/ 630 w 1123"/>
                <a:gd name="T11" fmla="*/ 2022 h 2650"/>
                <a:gd name="T12" fmla="*/ 511 w 1123"/>
                <a:gd name="T13" fmla="*/ 2144 h 2650"/>
                <a:gd name="T14" fmla="*/ 401 w 1123"/>
                <a:gd name="T15" fmla="*/ 2278 h 2650"/>
                <a:gd name="T16" fmla="*/ 303 w 1123"/>
                <a:gd name="T17" fmla="*/ 2421 h 2650"/>
                <a:gd name="T18" fmla="*/ 218 w 1123"/>
                <a:gd name="T19" fmla="*/ 2570 h 2650"/>
                <a:gd name="T20" fmla="*/ 181 w 1123"/>
                <a:gd name="T21" fmla="*/ 2650 h 2650"/>
                <a:gd name="T22" fmla="*/ 139 w 1123"/>
                <a:gd name="T23" fmla="*/ 2552 h 2650"/>
                <a:gd name="T24" fmla="*/ 72 w 1123"/>
                <a:gd name="T25" fmla="*/ 2350 h 2650"/>
                <a:gd name="T26" fmla="*/ 25 w 1123"/>
                <a:gd name="T27" fmla="*/ 2140 h 2650"/>
                <a:gd name="T28" fmla="*/ 1 w 1123"/>
                <a:gd name="T29" fmla="*/ 1919 h 2650"/>
                <a:gd name="T30" fmla="*/ 0 w 1123"/>
                <a:gd name="T31" fmla="*/ 1804 h 2650"/>
                <a:gd name="T32" fmla="*/ 0 w 1123"/>
                <a:gd name="T33" fmla="*/ 1731 h 2650"/>
                <a:gd name="T34" fmla="*/ 8 w 1123"/>
                <a:gd name="T35" fmla="*/ 1585 h 2650"/>
                <a:gd name="T36" fmla="*/ 27 w 1123"/>
                <a:gd name="T37" fmla="*/ 1444 h 2650"/>
                <a:gd name="T38" fmla="*/ 57 w 1123"/>
                <a:gd name="T39" fmla="*/ 1305 h 2650"/>
                <a:gd name="T40" fmla="*/ 96 w 1123"/>
                <a:gd name="T41" fmla="*/ 1169 h 2650"/>
                <a:gd name="T42" fmla="*/ 145 w 1123"/>
                <a:gd name="T43" fmla="*/ 1038 h 2650"/>
                <a:gd name="T44" fmla="*/ 203 w 1123"/>
                <a:gd name="T45" fmla="*/ 910 h 2650"/>
                <a:gd name="T46" fmla="*/ 269 w 1123"/>
                <a:gd name="T47" fmla="*/ 789 h 2650"/>
                <a:gd name="T48" fmla="*/ 342 w 1123"/>
                <a:gd name="T49" fmla="*/ 671 h 2650"/>
                <a:gd name="T50" fmla="*/ 424 w 1123"/>
                <a:gd name="T51" fmla="*/ 560 h 2650"/>
                <a:gd name="T52" fmla="*/ 515 w 1123"/>
                <a:gd name="T53" fmla="*/ 455 h 2650"/>
                <a:gd name="T54" fmla="*/ 612 w 1123"/>
                <a:gd name="T55" fmla="*/ 355 h 2650"/>
                <a:gd name="T56" fmla="*/ 714 w 1123"/>
                <a:gd name="T57" fmla="*/ 263 h 2650"/>
                <a:gd name="T58" fmla="*/ 823 w 1123"/>
                <a:gd name="T59" fmla="*/ 178 h 2650"/>
                <a:gd name="T60" fmla="*/ 939 w 1123"/>
                <a:gd name="T61" fmla="*/ 101 h 2650"/>
                <a:gd name="T62" fmla="*/ 1059 w 1123"/>
                <a:gd name="T63" fmla="*/ 31 h 2650"/>
                <a:gd name="T64" fmla="*/ 1123 w 1123"/>
                <a:gd name="T65" fmla="*/ 0 h 265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367"/>
                <a:gd name="connsiteY0" fmla="*/ 0 h 10000"/>
                <a:gd name="connsiteX1" fmla="*/ 12367 w 12367"/>
                <a:gd name="connsiteY1" fmla="*/ 6034 h 10000"/>
                <a:gd name="connsiteX2" fmla="*/ 9305 w 12367"/>
                <a:gd name="connsiteY2" fmla="*/ 6487 h 10000"/>
                <a:gd name="connsiteX3" fmla="*/ 7996 w 12367"/>
                <a:gd name="connsiteY3" fmla="*/ 6819 h 10000"/>
                <a:gd name="connsiteX4" fmla="*/ 6768 w 12367"/>
                <a:gd name="connsiteY4" fmla="*/ 7200 h 10000"/>
                <a:gd name="connsiteX5" fmla="*/ 5610 w 12367"/>
                <a:gd name="connsiteY5" fmla="*/ 7630 h 10000"/>
                <a:gd name="connsiteX6" fmla="*/ 4550 w 12367"/>
                <a:gd name="connsiteY6" fmla="*/ 8091 h 10000"/>
                <a:gd name="connsiteX7" fmla="*/ 3571 w 12367"/>
                <a:gd name="connsiteY7" fmla="*/ 8596 h 10000"/>
                <a:gd name="connsiteX8" fmla="*/ 2698 w 12367"/>
                <a:gd name="connsiteY8" fmla="*/ 9136 h 10000"/>
                <a:gd name="connsiteX9" fmla="*/ 1941 w 12367"/>
                <a:gd name="connsiteY9" fmla="*/ 9698 h 10000"/>
                <a:gd name="connsiteX10" fmla="*/ 1612 w 12367"/>
                <a:gd name="connsiteY10" fmla="*/ 10000 h 10000"/>
                <a:gd name="connsiteX11" fmla="*/ 1238 w 12367"/>
                <a:gd name="connsiteY11" fmla="*/ 9630 h 10000"/>
                <a:gd name="connsiteX12" fmla="*/ 641 w 12367"/>
                <a:gd name="connsiteY12" fmla="*/ 8868 h 10000"/>
                <a:gd name="connsiteX13" fmla="*/ 223 w 12367"/>
                <a:gd name="connsiteY13" fmla="*/ 8075 h 10000"/>
                <a:gd name="connsiteX14" fmla="*/ 9 w 12367"/>
                <a:gd name="connsiteY14" fmla="*/ 7242 h 10000"/>
                <a:gd name="connsiteX15" fmla="*/ 0 w 12367"/>
                <a:gd name="connsiteY15" fmla="*/ 6808 h 10000"/>
                <a:gd name="connsiteX16" fmla="*/ 0 w 12367"/>
                <a:gd name="connsiteY16" fmla="*/ 6532 h 10000"/>
                <a:gd name="connsiteX17" fmla="*/ 71 w 12367"/>
                <a:gd name="connsiteY17" fmla="*/ 5981 h 10000"/>
                <a:gd name="connsiteX18" fmla="*/ 240 w 12367"/>
                <a:gd name="connsiteY18" fmla="*/ 5449 h 10000"/>
                <a:gd name="connsiteX19" fmla="*/ 508 w 12367"/>
                <a:gd name="connsiteY19" fmla="*/ 4925 h 10000"/>
                <a:gd name="connsiteX20" fmla="*/ 855 w 12367"/>
                <a:gd name="connsiteY20" fmla="*/ 4411 h 10000"/>
                <a:gd name="connsiteX21" fmla="*/ 1291 w 12367"/>
                <a:gd name="connsiteY21" fmla="*/ 3917 h 10000"/>
                <a:gd name="connsiteX22" fmla="*/ 1808 w 12367"/>
                <a:gd name="connsiteY22" fmla="*/ 3434 h 10000"/>
                <a:gd name="connsiteX23" fmla="*/ 2395 w 12367"/>
                <a:gd name="connsiteY23" fmla="*/ 2977 h 10000"/>
                <a:gd name="connsiteX24" fmla="*/ 3045 w 12367"/>
                <a:gd name="connsiteY24" fmla="*/ 2532 h 10000"/>
                <a:gd name="connsiteX25" fmla="*/ 3776 w 12367"/>
                <a:gd name="connsiteY25" fmla="*/ 2113 h 10000"/>
                <a:gd name="connsiteX26" fmla="*/ 4586 w 12367"/>
                <a:gd name="connsiteY26" fmla="*/ 1717 h 10000"/>
                <a:gd name="connsiteX27" fmla="*/ 5450 w 12367"/>
                <a:gd name="connsiteY27" fmla="*/ 1340 h 10000"/>
                <a:gd name="connsiteX28" fmla="*/ 6358 w 12367"/>
                <a:gd name="connsiteY28" fmla="*/ 992 h 10000"/>
                <a:gd name="connsiteX29" fmla="*/ 7329 w 12367"/>
                <a:gd name="connsiteY29" fmla="*/ 672 h 10000"/>
                <a:gd name="connsiteX30" fmla="*/ 8362 w 12367"/>
                <a:gd name="connsiteY30" fmla="*/ 381 h 10000"/>
                <a:gd name="connsiteX31" fmla="*/ 9430 w 12367"/>
                <a:gd name="connsiteY31" fmla="*/ 117 h 10000"/>
                <a:gd name="connsiteX32" fmla="*/ 10000 w 12367"/>
                <a:gd name="connsiteY3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367" h="10000">
                  <a:moveTo>
                    <a:pt x="10000" y="0"/>
                  </a:moveTo>
                  <a:cubicBezTo>
                    <a:pt x="10454" y="2249"/>
                    <a:pt x="10228" y="3004"/>
                    <a:pt x="12367" y="6034"/>
                  </a:cubicBezTo>
                  <a:lnTo>
                    <a:pt x="9305" y="6487"/>
                  </a:lnTo>
                  <a:lnTo>
                    <a:pt x="7996" y="6819"/>
                  </a:lnTo>
                  <a:lnTo>
                    <a:pt x="6768" y="7200"/>
                  </a:lnTo>
                  <a:lnTo>
                    <a:pt x="5610" y="7630"/>
                  </a:lnTo>
                  <a:lnTo>
                    <a:pt x="4550" y="8091"/>
                  </a:lnTo>
                  <a:lnTo>
                    <a:pt x="3571" y="8596"/>
                  </a:lnTo>
                  <a:lnTo>
                    <a:pt x="2698" y="9136"/>
                  </a:lnTo>
                  <a:lnTo>
                    <a:pt x="1941" y="9698"/>
                  </a:lnTo>
                  <a:lnTo>
                    <a:pt x="1612" y="10000"/>
                  </a:lnTo>
                  <a:lnTo>
                    <a:pt x="1238" y="9630"/>
                  </a:lnTo>
                  <a:lnTo>
                    <a:pt x="641" y="8868"/>
                  </a:lnTo>
                  <a:lnTo>
                    <a:pt x="223" y="8075"/>
                  </a:lnTo>
                  <a:cubicBezTo>
                    <a:pt x="152" y="7797"/>
                    <a:pt x="80" y="7520"/>
                    <a:pt x="9" y="7242"/>
                  </a:cubicBezTo>
                  <a:cubicBezTo>
                    <a:pt x="6" y="7097"/>
                    <a:pt x="3" y="6953"/>
                    <a:pt x="0" y="6808"/>
                  </a:cubicBezTo>
                  <a:lnTo>
                    <a:pt x="0" y="6532"/>
                  </a:lnTo>
                  <a:cubicBezTo>
                    <a:pt x="24" y="6348"/>
                    <a:pt x="47" y="6165"/>
                    <a:pt x="71" y="5981"/>
                  </a:cubicBezTo>
                  <a:cubicBezTo>
                    <a:pt x="127" y="5804"/>
                    <a:pt x="184" y="5626"/>
                    <a:pt x="240" y="5449"/>
                  </a:cubicBezTo>
                  <a:cubicBezTo>
                    <a:pt x="329" y="5274"/>
                    <a:pt x="419" y="5100"/>
                    <a:pt x="508" y="4925"/>
                  </a:cubicBezTo>
                  <a:lnTo>
                    <a:pt x="855" y="4411"/>
                  </a:lnTo>
                  <a:lnTo>
                    <a:pt x="1291" y="3917"/>
                  </a:lnTo>
                  <a:lnTo>
                    <a:pt x="1808" y="3434"/>
                  </a:lnTo>
                  <a:lnTo>
                    <a:pt x="2395" y="2977"/>
                  </a:lnTo>
                  <a:lnTo>
                    <a:pt x="3045" y="2532"/>
                  </a:lnTo>
                  <a:lnTo>
                    <a:pt x="3776" y="2113"/>
                  </a:lnTo>
                  <a:lnTo>
                    <a:pt x="4586" y="1717"/>
                  </a:lnTo>
                  <a:lnTo>
                    <a:pt x="5450" y="1340"/>
                  </a:lnTo>
                  <a:lnTo>
                    <a:pt x="6358" y="992"/>
                  </a:lnTo>
                  <a:lnTo>
                    <a:pt x="7329" y="672"/>
                  </a:lnTo>
                  <a:lnTo>
                    <a:pt x="8362" y="381"/>
                  </a:lnTo>
                  <a:lnTo>
                    <a:pt x="9430" y="117"/>
                  </a:lnTo>
                  <a:lnTo>
                    <a:pt x="10000" y="0"/>
                  </a:lnTo>
                  <a:close/>
                </a:path>
              </a:pathLst>
            </a:custGeom>
            <a:noFill/>
            <a:ln w="349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9617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9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 14"/>
          <p:cNvSpPr>
            <a:spLocks/>
          </p:cNvSpPr>
          <p:nvPr/>
        </p:nvSpPr>
        <p:spPr bwMode="auto">
          <a:xfrm>
            <a:off x="1104249" y="797183"/>
            <a:ext cx="508662" cy="504090"/>
          </a:xfrm>
          <a:custGeom>
            <a:avLst/>
            <a:gdLst>
              <a:gd name="T0" fmla="*/ 759 w 1335"/>
              <a:gd name="T1" fmla="*/ 720 h 1325"/>
              <a:gd name="T2" fmla="*/ 1335 w 1335"/>
              <a:gd name="T3" fmla="*/ 663 h 1325"/>
              <a:gd name="T4" fmla="*/ 759 w 1335"/>
              <a:gd name="T5" fmla="*/ 615 h 1325"/>
              <a:gd name="T6" fmla="*/ 951 w 1335"/>
              <a:gd name="T7" fmla="*/ 385 h 1325"/>
              <a:gd name="T8" fmla="*/ 720 w 1335"/>
              <a:gd name="T9" fmla="*/ 576 h 1325"/>
              <a:gd name="T10" fmla="*/ 663 w 1335"/>
              <a:gd name="T11" fmla="*/ 0 h 1325"/>
              <a:gd name="T12" fmla="*/ 615 w 1335"/>
              <a:gd name="T13" fmla="*/ 576 h 1325"/>
              <a:gd name="T14" fmla="*/ 385 w 1335"/>
              <a:gd name="T15" fmla="*/ 385 h 1325"/>
              <a:gd name="T16" fmla="*/ 576 w 1335"/>
              <a:gd name="T17" fmla="*/ 615 h 1325"/>
              <a:gd name="T18" fmla="*/ 0 w 1335"/>
              <a:gd name="T19" fmla="*/ 663 h 1325"/>
              <a:gd name="T20" fmla="*/ 576 w 1335"/>
              <a:gd name="T21" fmla="*/ 720 h 1325"/>
              <a:gd name="T22" fmla="*/ 385 w 1335"/>
              <a:gd name="T23" fmla="*/ 951 h 1325"/>
              <a:gd name="T24" fmla="*/ 615 w 1335"/>
              <a:gd name="T25" fmla="*/ 759 h 1325"/>
              <a:gd name="T26" fmla="*/ 663 w 1335"/>
              <a:gd name="T27" fmla="*/ 1325 h 1325"/>
              <a:gd name="T28" fmla="*/ 720 w 1335"/>
              <a:gd name="T29" fmla="*/ 759 h 1325"/>
              <a:gd name="T30" fmla="*/ 951 w 1335"/>
              <a:gd name="T31" fmla="*/ 951 h 1325"/>
              <a:gd name="T32" fmla="*/ 759 w 1335"/>
              <a:gd name="T33" fmla="*/ 72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5" h="1325">
                <a:moveTo>
                  <a:pt x="759" y="720"/>
                </a:moveTo>
                <a:lnTo>
                  <a:pt x="1335" y="663"/>
                </a:lnTo>
                <a:lnTo>
                  <a:pt x="759" y="615"/>
                </a:lnTo>
                <a:lnTo>
                  <a:pt x="951" y="385"/>
                </a:lnTo>
                <a:lnTo>
                  <a:pt x="720" y="576"/>
                </a:lnTo>
                <a:lnTo>
                  <a:pt x="663" y="0"/>
                </a:lnTo>
                <a:lnTo>
                  <a:pt x="615" y="576"/>
                </a:lnTo>
                <a:lnTo>
                  <a:pt x="385" y="385"/>
                </a:lnTo>
                <a:lnTo>
                  <a:pt x="576" y="615"/>
                </a:lnTo>
                <a:lnTo>
                  <a:pt x="0" y="663"/>
                </a:lnTo>
                <a:lnTo>
                  <a:pt x="576" y="720"/>
                </a:lnTo>
                <a:lnTo>
                  <a:pt x="385" y="951"/>
                </a:lnTo>
                <a:lnTo>
                  <a:pt x="615" y="759"/>
                </a:lnTo>
                <a:lnTo>
                  <a:pt x="663" y="1325"/>
                </a:lnTo>
                <a:lnTo>
                  <a:pt x="720" y="759"/>
                </a:lnTo>
                <a:lnTo>
                  <a:pt x="951" y="951"/>
                </a:lnTo>
                <a:lnTo>
                  <a:pt x="759" y="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416107" y="61341"/>
            <a:ext cx="482618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오픈소스</a:t>
            </a:r>
            <a:endParaRPr kumimoji="0" lang="en-US" altLang="ko-KR" sz="2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3" name="그룹 122"/>
          <p:cNvGrpSpPr/>
          <p:nvPr/>
        </p:nvGrpSpPr>
        <p:grpSpPr>
          <a:xfrm flipH="1">
            <a:off x="0" y="0"/>
            <a:ext cx="1047750" cy="971656"/>
            <a:chOff x="10556571" y="-8775"/>
            <a:chExt cx="1635429" cy="1516654"/>
          </a:xfrm>
        </p:grpSpPr>
        <p:sp>
          <p:nvSpPr>
            <p:cNvPr id="117" name="자유형 116"/>
            <p:cNvSpPr/>
            <p:nvPr/>
          </p:nvSpPr>
          <p:spPr>
            <a:xfrm>
              <a:off x="10556571" y="-8775"/>
              <a:ext cx="1635429" cy="1516654"/>
            </a:xfrm>
            <a:custGeom>
              <a:avLst/>
              <a:gdLst>
                <a:gd name="connsiteX0" fmla="*/ 0 w 1635429"/>
                <a:gd name="connsiteY0" fmla="*/ 0 h 1516654"/>
                <a:gd name="connsiteX1" fmla="*/ 1635429 w 1635429"/>
                <a:gd name="connsiteY1" fmla="*/ 0 h 1516654"/>
                <a:gd name="connsiteX2" fmla="*/ 1635429 w 1635429"/>
                <a:gd name="connsiteY2" fmla="*/ 1510657 h 1516654"/>
                <a:gd name="connsiteX3" fmla="*/ 1516654 w 1635429"/>
                <a:gd name="connsiteY3" fmla="*/ 1516654 h 1516654"/>
                <a:gd name="connsiteX4" fmla="*/ 0 w 1635429"/>
                <a:gd name="connsiteY4" fmla="*/ 0 h 1516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429" h="1516654">
                  <a:moveTo>
                    <a:pt x="0" y="0"/>
                  </a:moveTo>
                  <a:lnTo>
                    <a:pt x="1635429" y="0"/>
                  </a:lnTo>
                  <a:lnTo>
                    <a:pt x="1635429" y="1510657"/>
                  </a:lnTo>
                  <a:lnTo>
                    <a:pt x="1516654" y="1516654"/>
                  </a:lnTo>
                  <a:cubicBezTo>
                    <a:pt x="679029" y="1516654"/>
                    <a:pt x="0" y="837625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57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" name="타원 117"/>
            <p:cNvSpPr/>
            <p:nvPr/>
          </p:nvSpPr>
          <p:spPr>
            <a:xfrm>
              <a:off x="11151274" y="225530"/>
              <a:ext cx="775283" cy="775283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3600" b="1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3</a:t>
              </a:r>
              <a:endPara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endParaRPr>
            </a:p>
          </p:txBody>
        </p:sp>
        <p:sp>
          <p:nvSpPr>
            <p:cNvPr id="122" name="타원 121"/>
            <p:cNvSpPr/>
            <p:nvPr/>
          </p:nvSpPr>
          <p:spPr>
            <a:xfrm>
              <a:off x="11956291" y="1002671"/>
              <a:ext cx="88884" cy="88884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0" y="5552914"/>
            <a:ext cx="1567157" cy="1305085"/>
            <a:chOff x="0" y="5552914"/>
            <a:chExt cx="1567157" cy="1305085"/>
          </a:xfrm>
        </p:grpSpPr>
        <p:sp>
          <p:nvSpPr>
            <p:cNvPr id="49" name="자유형 48"/>
            <p:cNvSpPr/>
            <p:nvPr/>
          </p:nvSpPr>
          <p:spPr>
            <a:xfrm>
              <a:off x="0" y="6281608"/>
              <a:ext cx="1567157" cy="576391"/>
            </a:xfrm>
            <a:custGeom>
              <a:avLst/>
              <a:gdLst>
                <a:gd name="connsiteX0" fmla="*/ 0 w 5419348"/>
                <a:gd name="connsiteY0" fmla="*/ 0 h 1993204"/>
                <a:gd name="connsiteX1" fmla="*/ 132000 w 5419348"/>
                <a:gd name="connsiteY1" fmla="*/ 108909 h 1993204"/>
                <a:gd name="connsiteX2" fmla="*/ 195701 w 5419348"/>
                <a:gd name="connsiteY2" fmla="*/ 186117 h 1993204"/>
                <a:gd name="connsiteX3" fmla="*/ 215309 w 5419348"/>
                <a:gd name="connsiteY3" fmla="*/ 181075 h 1993204"/>
                <a:gd name="connsiteX4" fmla="*/ 478283 w 5419348"/>
                <a:gd name="connsiteY4" fmla="*/ 154565 h 1993204"/>
                <a:gd name="connsiteX5" fmla="*/ 1783136 w 5419348"/>
                <a:gd name="connsiteY5" fmla="*/ 1459418 h 1993204"/>
                <a:gd name="connsiteX6" fmla="*/ 1782838 w 5419348"/>
                <a:gd name="connsiteY6" fmla="*/ 1465311 h 1993204"/>
                <a:gd name="connsiteX7" fmla="*/ 1841294 w 5419348"/>
                <a:gd name="connsiteY7" fmla="*/ 1459418 h 1993204"/>
                <a:gd name="connsiteX8" fmla="*/ 1979853 w 5419348"/>
                <a:gd name="connsiteY8" fmla="*/ 1473386 h 1993204"/>
                <a:gd name="connsiteX9" fmla="*/ 2057491 w 5419348"/>
                <a:gd name="connsiteY9" fmla="*/ 1497486 h 1993204"/>
                <a:gd name="connsiteX10" fmla="*/ 2084969 w 5419348"/>
                <a:gd name="connsiteY10" fmla="*/ 1464183 h 1993204"/>
                <a:gd name="connsiteX11" fmla="*/ 2673248 w 5419348"/>
                <a:gd name="connsiteY11" fmla="*/ 1220509 h 1993204"/>
                <a:gd name="connsiteX12" fmla="*/ 2997082 w 5419348"/>
                <a:gd name="connsiteY12" fmla="*/ 1285888 h 1993204"/>
                <a:gd name="connsiteX13" fmla="*/ 3012183 w 5419348"/>
                <a:gd name="connsiteY13" fmla="*/ 1294085 h 1993204"/>
                <a:gd name="connsiteX14" fmla="*/ 3073615 w 5419348"/>
                <a:gd name="connsiteY14" fmla="*/ 1180910 h 1993204"/>
                <a:gd name="connsiteX15" fmla="*/ 3763483 w 5419348"/>
                <a:gd name="connsiteY15" fmla="*/ 814109 h 1993204"/>
                <a:gd name="connsiteX16" fmla="*/ 4530059 w 5419348"/>
                <a:gd name="connsiteY16" fmla="*/ 1322229 h 1993204"/>
                <a:gd name="connsiteX17" fmla="*/ 4536079 w 5419348"/>
                <a:gd name="connsiteY17" fmla="*/ 1341624 h 1993204"/>
                <a:gd name="connsiteX18" fmla="*/ 4610807 w 5419348"/>
                <a:gd name="connsiteY18" fmla="*/ 1364820 h 1993204"/>
                <a:gd name="connsiteX19" fmla="*/ 4969644 w 5419348"/>
                <a:gd name="connsiteY19" fmla="*/ 1760601 h 1993204"/>
                <a:gd name="connsiteX20" fmla="*/ 4973148 w 5419348"/>
                <a:gd name="connsiteY20" fmla="*/ 1783770 h 1993204"/>
                <a:gd name="connsiteX21" fmla="*/ 4998157 w 5419348"/>
                <a:gd name="connsiteY21" fmla="*/ 1781248 h 1993204"/>
                <a:gd name="connsiteX22" fmla="*/ 5372351 w 5419348"/>
                <a:gd name="connsiteY22" fmla="*/ 1936245 h 1993204"/>
                <a:gd name="connsiteX23" fmla="*/ 5419348 w 5419348"/>
                <a:gd name="connsiteY23" fmla="*/ 1993204 h 1993204"/>
                <a:gd name="connsiteX24" fmla="*/ 0 w 5419348"/>
                <a:gd name="connsiteY24" fmla="*/ 1993204 h 1993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19348" h="1993204">
                  <a:moveTo>
                    <a:pt x="0" y="0"/>
                  </a:moveTo>
                  <a:lnTo>
                    <a:pt x="132000" y="108909"/>
                  </a:lnTo>
                  <a:lnTo>
                    <a:pt x="195701" y="186117"/>
                  </a:lnTo>
                  <a:lnTo>
                    <a:pt x="215309" y="181075"/>
                  </a:lnTo>
                  <a:cubicBezTo>
                    <a:pt x="300252" y="163693"/>
                    <a:pt x="388201" y="154565"/>
                    <a:pt x="478283" y="154565"/>
                  </a:cubicBezTo>
                  <a:cubicBezTo>
                    <a:pt x="1198933" y="154565"/>
                    <a:pt x="1783136" y="738768"/>
                    <a:pt x="1783136" y="1459418"/>
                  </a:cubicBezTo>
                  <a:lnTo>
                    <a:pt x="1782838" y="1465311"/>
                  </a:lnTo>
                  <a:lnTo>
                    <a:pt x="1841294" y="1459418"/>
                  </a:lnTo>
                  <a:cubicBezTo>
                    <a:pt x="1888759" y="1459418"/>
                    <a:pt x="1935097" y="1464228"/>
                    <a:pt x="1979853" y="1473386"/>
                  </a:cubicBezTo>
                  <a:lnTo>
                    <a:pt x="2057491" y="1497486"/>
                  </a:lnTo>
                  <a:lnTo>
                    <a:pt x="2084969" y="1464183"/>
                  </a:lnTo>
                  <a:cubicBezTo>
                    <a:pt x="2235522" y="1313629"/>
                    <a:pt x="2443510" y="1220509"/>
                    <a:pt x="2673248" y="1220509"/>
                  </a:cubicBezTo>
                  <a:cubicBezTo>
                    <a:pt x="2788117" y="1220509"/>
                    <a:pt x="2897549" y="1243789"/>
                    <a:pt x="2997082" y="1285888"/>
                  </a:cubicBezTo>
                  <a:lnTo>
                    <a:pt x="3012183" y="1294085"/>
                  </a:lnTo>
                  <a:lnTo>
                    <a:pt x="3073615" y="1180910"/>
                  </a:lnTo>
                  <a:cubicBezTo>
                    <a:pt x="3223121" y="959609"/>
                    <a:pt x="3476311" y="814109"/>
                    <a:pt x="3763483" y="814109"/>
                  </a:cubicBezTo>
                  <a:cubicBezTo>
                    <a:pt x="4108090" y="814109"/>
                    <a:pt x="4403762" y="1023628"/>
                    <a:pt x="4530059" y="1322229"/>
                  </a:cubicBezTo>
                  <a:lnTo>
                    <a:pt x="4536079" y="1341624"/>
                  </a:lnTo>
                  <a:lnTo>
                    <a:pt x="4610807" y="1364820"/>
                  </a:lnTo>
                  <a:cubicBezTo>
                    <a:pt x="4781528" y="1437030"/>
                    <a:pt x="4914053" y="1581868"/>
                    <a:pt x="4969644" y="1760601"/>
                  </a:cubicBezTo>
                  <a:lnTo>
                    <a:pt x="4973148" y="1783770"/>
                  </a:lnTo>
                  <a:lnTo>
                    <a:pt x="4998157" y="1781248"/>
                  </a:lnTo>
                  <a:cubicBezTo>
                    <a:pt x="5144288" y="1781248"/>
                    <a:pt x="5276586" y="1840480"/>
                    <a:pt x="5372351" y="1936245"/>
                  </a:cubicBezTo>
                  <a:lnTo>
                    <a:pt x="5419348" y="1993204"/>
                  </a:lnTo>
                  <a:lnTo>
                    <a:pt x="0" y="199320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 rot="1071966" flipH="1">
              <a:off x="795156" y="5552914"/>
              <a:ext cx="266143" cy="890588"/>
            </a:xfrm>
            <a:custGeom>
              <a:avLst/>
              <a:gdLst>
                <a:gd name="T0" fmla="*/ 467 w 925"/>
                <a:gd name="T1" fmla="*/ 0 h 3103"/>
                <a:gd name="T2" fmla="*/ 432 w 925"/>
                <a:gd name="T3" fmla="*/ 28 h 3103"/>
                <a:gd name="T4" fmla="*/ 358 w 925"/>
                <a:gd name="T5" fmla="*/ 114 h 3103"/>
                <a:gd name="T6" fmla="*/ 283 w 925"/>
                <a:gd name="T7" fmla="*/ 231 h 3103"/>
                <a:gd name="T8" fmla="*/ 209 w 925"/>
                <a:gd name="T9" fmla="*/ 376 h 3103"/>
                <a:gd name="T10" fmla="*/ 142 w 925"/>
                <a:gd name="T11" fmla="*/ 546 h 3103"/>
                <a:gd name="T12" fmla="*/ 84 w 925"/>
                <a:gd name="T13" fmla="*/ 738 h 3103"/>
                <a:gd name="T14" fmla="*/ 38 w 925"/>
                <a:gd name="T15" fmla="*/ 946 h 3103"/>
                <a:gd name="T16" fmla="*/ 9 w 925"/>
                <a:gd name="T17" fmla="*/ 1168 h 3103"/>
                <a:gd name="T18" fmla="*/ 0 w 925"/>
                <a:gd name="T19" fmla="*/ 1400 h 3103"/>
                <a:gd name="T20" fmla="*/ 15 w 925"/>
                <a:gd name="T21" fmla="*/ 1639 h 3103"/>
                <a:gd name="T22" fmla="*/ 44 w 925"/>
                <a:gd name="T23" fmla="*/ 1820 h 3103"/>
                <a:gd name="T24" fmla="*/ 72 w 925"/>
                <a:gd name="T25" fmla="*/ 1941 h 3103"/>
                <a:gd name="T26" fmla="*/ 108 w 925"/>
                <a:gd name="T27" fmla="*/ 2062 h 3103"/>
                <a:gd name="T28" fmla="*/ 152 w 925"/>
                <a:gd name="T29" fmla="*/ 2182 h 3103"/>
                <a:gd name="T30" fmla="*/ 205 w 925"/>
                <a:gd name="T31" fmla="*/ 2301 h 3103"/>
                <a:gd name="T32" fmla="*/ 267 w 925"/>
                <a:gd name="T33" fmla="*/ 2418 h 3103"/>
                <a:gd name="T34" fmla="*/ 339 w 925"/>
                <a:gd name="T35" fmla="*/ 2532 h 3103"/>
                <a:gd name="T36" fmla="*/ 421 w 925"/>
                <a:gd name="T37" fmla="*/ 2644 h 3103"/>
                <a:gd name="T38" fmla="*/ 513 w 925"/>
                <a:gd name="T39" fmla="*/ 2753 h 3103"/>
                <a:gd name="T40" fmla="*/ 615 w 925"/>
                <a:gd name="T41" fmla="*/ 2859 h 3103"/>
                <a:gd name="T42" fmla="*/ 730 w 925"/>
                <a:gd name="T43" fmla="*/ 2959 h 3103"/>
                <a:gd name="T44" fmla="*/ 857 w 925"/>
                <a:gd name="T45" fmla="*/ 3057 h 3103"/>
                <a:gd name="T46" fmla="*/ 925 w 925"/>
                <a:gd name="T47" fmla="*/ 3103 h 3103"/>
                <a:gd name="T48" fmla="*/ 916 w 925"/>
                <a:gd name="T49" fmla="*/ 3093 h 3103"/>
                <a:gd name="T50" fmla="*/ 830 w 925"/>
                <a:gd name="T51" fmla="*/ 2978 h 3103"/>
                <a:gd name="T52" fmla="*/ 730 w 925"/>
                <a:gd name="T53" fmla="*/ 2823 h 3103"/>
                <a:gd name="T54" fmla="*/ 660 w 925"/>
                <a:gd name="T55" fmla="*/ 2694 h 3103"/>
                <a:gd name="T56" fmla="*/ 588 w 925"/>
                <a:gd name="T57" fmla="*/ 2545 h 3103"/>
                <a:gd name="T58" fmla="*/ 523 w 925"/>
                <a:gd name="T59" fmla="*/ 2379 h 3103"/>
                <a:gd name="T60" fmla="*/ 467 w 925"/>
                <a:gd name="T61" fmla="*/ 2196 h 3103"/>
                <a:gd name="T62" fmla="*/ 427 w 925"/>
                <a:gd name="T63" fmla="*/ 2000 h 3103"/>
                <a:gd name="T64" fmla="*/ 405 w 925"/>
                <a:gd name="T65" fmla="*/ 1793 h 3103"/>
                <a:gd name="T66" fmla="*/ 405 w 925"/>
                <a:gd name="T67" fmla="*/ 1630 h 3103"/>
                <a:gd name="T68" fmla="*/ 415 w 925"/>
                <a:gd name="T69" fmla="*/ 1520 h 3103"/>
                <a:gd name="T70" fmla="*/ 431 w 925"/>
                <a:gd name="T71" fmla="*/ 1407 h 3103"/>
                <a:gd name="T72" fmla="*/ 455 w 925"/>
                <a:gd name="T73" fmla="*/ 1293 h 3103"/>
                <a:gd name="T74" fmla="*/ 490 w 925"/>
                <a:gd name="T75" fmla="*/ 1177 h 3103"/>
                <a:gd name="T76" fmla="*/ 533 w 925"/>
                <a:gd name="T77" fmla="*/ 1060 h 3103"/>
                <a:gd name="T78" fmla="*/ 586 w 925"/>
                <a:gd name="T79" fmla="*/ 944 h 3103"/>
                <a:gd name="T80" fmla="*/ 650 w 925"/>
                <a:gd name="T81" fmla="*/ 825 h 3103"/>
                <a:gd name="T82" fmla="*/ 725 w 925"/>
                <a:gd name="T83" fmla="*/ 707 h 3103"/>
                <a:gd name="T84" fmla="*/ 813 w 925"/>
                <a:gd name="T85" fmla="*/ 589 h 3103"/>
                <a:gd name="T86" fmla="*/ 861 w 925"/>
                <a:gd name="T87" fmla="*/ 530 h 3103"/>
                <a:gd name="T88" fmla="*/ 787 w 925"/>
                <a:gd name="T89" fmla="*/ 568 h 3103"/>
                <a:gd name="T90" fmla="*/ 658 w 925"/>
                <a:gd name="T91" fmla="*/ 628 h 3103"/>
                <a:gd name="T92" fmla="*/ 597 w 925"/>
                <a:gd name="T93" fmla="*/ 644 h 3103"/>
                <a:gd name="T94" fmla="*/ 559 w 925"/>
                <a:gd name="T95" fmla="*/ 644 h 3103"/>
                <a:gd name="T96" fmla="*/ 523 w 925"/>
                <a:gd name="T97" fmla="*/ 633 h 3103"/>
                <a:gd name="T98" fmla="*/ 493 w 925"/>
                <a:gd name="T99" fmla="*/ 610 h 3103"/>
                <a:gd name="T100" fmla="*/ 468 w 925"/>
                <a:gd name="T101" fmla="*/ 572 h 3103"/>
                <a:gd name="T102" fmla="*/ 450 w 925"/>
                <a:gd name="T103" fmla="*/ 517 h 3103"/>
                <a:gd name="T104" fmla="*/ 438 w 925"/>
                <a:gd name="T105" fmla="*/ 442 h 3103"/>
                <a:gd name="T106" fmla="*/ 434 w 925"/>
                <a:gd name="T107" fmla="*/ 347 h 3103"/>
                <a:gd name="T108" fmla="*/ 440 w 925"/>
                <a:gd name="T109" fmla="*/ 228 h 3103"/>
                <a:gd name="T110" fmla="*/ 455 w 925"/>
                <a:gd name="T111" fmla="*/ 84 h 3103"/>
                <a:gd name="T112" fmla="*/ 467 w 925"/>
                <a:gd name="T113" fmla="*/ 0 h 3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5" h="3103">
                  <a:moveTo>
                    <a:pt x="467" y="0"/>
                  </a:moveTo>
                  <a:lnTo>
                    <a:pt x="432" y="28"/>
                  </a:lnTo>
                  <a:lnTo>
                    <a:pt x="358" y="114"/>
                  </a:lnTo>
                  <a:lnTo>
                    <a:pt x="283" y="231"/>
                  </a:lnTo>
                  <a:lnTo>
                    <a:pt x="209" y="376"/>
                  </a:lnTo>
                  <a:lnTo>
                    <a:pt x="142" y="546"/>
                  </a:lnTo>
                  <a:lnTo>
                    <a:pt x="84" y="738"/>
                  </a:lnTo>
                  <a:lnTo>
                    <a:pt x="38" y="946"/>
                  </a:lnTo>
                  <a:lnTo>
                    <a:pt x="9" y="1168"/>
                  </a:lnTo>
                  <a:lnTo>
                    <a:pt x="0" y="1400"/>
                  </a:lnTo>
                  <a:lnTo>
                    <a:pt x="15" y="1639"/>
                  </a:lnTo>
                  <a:lnTo>
                    <a:pt x="44" y="1820"/>
                  </a:lnTo>
                  <a:lnTo>
                    <a:pt x="72" y="1941"/>
                  </a:lnTo>
                  <a:lnTo>
                    <a:pt x="108" y="2062"/>
                  </a:lnTo>
                  <a:lnTo>
                    <a:pt x="152" y="2182"/>
                  </a:lnTo>
                  <a:lnTo>
                    <a:pt x="205" y="2301"/>
                  </a:lnTo>
                  <a:lnTo>
                    <a:pt x="267" y="2418"/>
                  </a:lnTo>
                  <a:lnTo>
                    <a:pt x="339" y="2532"/>
                  </a:lnTo>
                  <a:lnTo>
                    <a:pt x="421" y="2644"/>
                  </a:lnTo>
                  <a:lnTo>
                    <a:pt x="513" y="2753"/>
                  </a:lnTo>
                  <a:lnTo>
                    <a:pt x="615" y="2859"/>
                  </a:lnTo>
                  <a:lnTo>
                    <a:pt x="730" y="2959"/>
                  </a:lnTo>
                  <a:lnTo>
                    <a:pt x="857" y="3057"/>
                  </a:lnTo>
                  <a:lnTo>
                    <a:pt x="925" y="3103"/>
                  </a:lnTo>
                  <a:lnTo>
                    <a:pt x="916" y="3093"/>
                  </a:lnTo>
                  <a:lnTo>
                    <a:pt x="830" y="2978"/>
                  </a:lnTo>
                  <a:lnTo>
                    <a:pt x="730" y="2823"/>
                  </a:lnTo>
                  <a:lnTo>
                    <a:pt x="660" y="2694"/>
                  </a:lnTo>
                  <a:lnTo>
                    <a:pt x="588" y="2545"/>
                  </a:lnTo>
                  <a:lnTo>
                    <a:pt x="523" y="2379"/>
                  </a:lnTo>
                  <a:lnTo>
                    <a:pt x="467" y="2196"/>
                  </a:lnTo>
                  <a:lnTo>
                    <a:pt x="427" y="2000"/>
                  </a:lnTo>
                  <a:lnTo>
                    <a:pt x="405" y="1793"/>
                  </a:lnTo>
                  <a:lnTo>
                    <a:pt x="405" y="1630"/>
                  </a:lnTo>
                  <a:lnTo>
                    <a:pt x="415" y="1520"/>
                  </a:lnTo>
                  <a:lnTo>
                    <a:pt x="431" y="1407"/>
                  </a:lnTo>
                  <a:lnTo>
                    <a:pt x="455" y="1293"/>
                  </a:lnTo>
                  <a:lnTo>
                    <a:pt x="490" y="1177"/>
                  </a:lnTo>
                  <a:lnTo>
                    <a:pt x="533" y="1060"/>
                  </a:lnTo>
                  <a:lnTo>
                    <a:pt x="586" y="944"/>
                  </a:lnTo>
                  <a:lnTo>
                    <a:pt x="650" y="825"/>
                  </a:lnTo>
                  <a:lnTo>
                    <a:pt x="725" y="707"/>
                  </a:lnTo>
                  <a:lnTo>
                    <a:pt x="813" y="589"/>
                  </a:lnTo>
                  <a:lnTo>
                    <a:pt x="861" y="530"/>
                  </a:lnTo>
                  <a:lnTo>
                    <a:pt x="787" y="568"/>
                  </a:lnTo>
                  <a:lnTo>
                    <a:pt x="658" y="628"/>
                  </a:lnTo>
                  <a:lnTo>
                    <a:pt x="597" y="644"/>
                  </a:lnTo>
                  <a:lnTo>
                    <a:pt x="559" y="644"/>
                  </a:lnTo>
                  <a:lnTo>
                    <a:pt x="523" y="633"/>
                  </a:lnTo>
                  <a:lnTo>
                    <a:pt x="493" y="610"/>
                  </a:lnTo>
                  <a:lnTo>
                    <a:pt x="468" y="572"/>
                  </a:lnTo>
                  <a:lnTo>
                    <a:pt x="450" y="517"/>
                  </a:lnTo>
                  <a:lnTo>
                    <a:pt x="438" y="442"/>
                  </a:lnTo>
                  <a:lnTo>
                    <a:pt x="434" y="347"/>
                  </a:lnTo>
                  <a:lnTo>
                    <a:pt x="440" y="228"/>
                  </a:lnTo>
                  <a:lnTo>
                    <a:pt x="455" y="84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 rot="1071966" flipH="1">
              <a:off x="992357" y="6296278"/>
              <a:ext cx="124028" cy="123166"/>
            </a:xfrm>
            <a:custGeom>
              <a:avLst/>
              <a:gdLst>
                <a:gd name="T0" fmla="*/ 216 w 430"/>
                <a:gd name="T1" fmla="*/ 0 h 430"/>
                <a:gd name="T2" fmla="*/ 237 w 430"/>
                <a:gd name="T3" fmla="*/ 0 h 430"/>
                <a:gd name="T4" fmla="*/ 279 w 430"/>
                <a:gd name="T5" fmla="*/ 8 h 430"/>
                <a:gd name="T6" fmla="*/ 318 w 430"/>
                <a:gd name="T7" fmla="*/ 25 h 430"/>
                <a:gd name="T8" fmla="*/ 352 w 430"/>
                <a:gd name="T9" fmla="*/ 48 h 430"/>
                <a:gd name="T10" fmla="*/ 381 w 430"/>
                <a:gd name="T11" fmla="*/ 77 h 430"/>
                <a:gd name="T12" fmla="*/ 404 w 430"/>
                <a:gd name="T13" fmla="*/ 112 h 430"/>
                <a:gd name="T14" fmla="*/ 422 w 430"/>
                <a:gd name="T15" fmla="*/ 151 h 430"/>
                <a:gd name="T16" fmla="*/ 430 w 430"/>
                <a:gd name="T17" fmla="*/ 192 h 430"/>
                <a:gd name="T18" fmla="*/ 430 w 430"/>
                <a:gd name="T19" fmla="*/ 214 h 430"/>
                <a:gd name="T20" fmla="*/ 430 w 430"/>
                <a:gd name="T21" fmla="*/ 237 h 430"/>
                <a:gd name="T22" fmla="*/ 422 w 430"/>
                <a:gd name="T23" fmla="*/ 279 h 430"/>
                <a:gd name="T24" fmla="*/ 404 w 430"/>
                <a:gd name="T25" fmla="*/ 318 h 430"/>
                <a:gd name="T26" fmla="*/ 381 w 430"/>
                <a:gd name="T27" fmla="*/ 351 h 430"/>
                <a:gd name="T28" fmla="*/ 352 w 430"/>
                <a:gd name="T29" fmla="*/ 381 h 430"/>
                <a:gd name="T30" fmla="*/ 318 w 430"/>
                <a:gd name="T31" fmla="*/ 404 h 430"/>
                <a:gd name="T32" fmla="*/ 279 w 430"/>
                <a:gd name="T33" fmla="*/ 420 h 430"/>
                <a:gd name="T34" fmla="*/ 237 w 430"/>
                <a:gd name="T35" fmla="*/ 429 h 430"/>
                <a:gd name="T36" fmla="*/ 216 w 430"/>
                <a:gd name="T37" fmla="*/ 430 h 430"/>
                <a:gd name="T38" fmla="*/ 193 w 430"/>
                <a:gd name="T39" fmla="*/ 429 h 430"/>
                <a:gd name="T40" fmla="*/ 151 w 430"/>
                <a:gd name="T41" fmla="*/ 420 h 430"/>
                <a:gd name="T42" fmla="*/ 112 w 430"/>
                <a:gd name="T43" fmla="*/ 404 h 430"/>
                <a:gd name="T44" fmla="*/ 79 w 430"/>
                <a:gd name="T45" fmla="*/ 381 h 430"/>
                <a:gd name="T46" fmla="*/ 49 w 430"/>
                <a:gd name="T47" fmla="*/ 351 h 430"/>
                <a:gd name="T48" fmla="*/ 26 w 430"/>
                <a:gd name="T49" fmla="*/ 318 h 430"/>
                <a:gd name="T50" fmla="*/ 10 w 430"/>
                <a:gd name="T51" fmla="*/ 279 h 430"/>
                <a:gd name="T52" fmla="*/ 1 w 430"/>
                <a:gd name="T53" fmla="*/ 237 h 430"/>
                <a:gd name="T54" fmla="*/ 0 w 430"/>
                <a:gd name="T55" fmla="*/ 214 h 430"/>
                <a:gd name="T56" fmla="*/ 1 w 430"/>
                <a:gd name="T57" fmla="*/ 192 h 430"/>
                <a:gd name="T58" fmla="*/ 10 w 430"/>
                <a:gd name="T59" fmla="*/ 151 h 430"/>
                <a:gd name="T60" fmla="*/ 26 w 430"/>
                <a:gd name="T61" fmla="*/ 112 h 430"/>
                <a:gd name="T62" fmla="*/ 49 w 430"/>
                <a:gd name="T63" fmla="*/ 77 h 430"/>
                <a:gd name="T64" fmla="*/ 79 w 430"/>
                <a:gd name="T65" fmla="*/ 48 h 430"/>
                <a:gd name="T66" fmla="*/ 112 w 430"/>
                <a:gd name="T67" fmla="*/ 25 h 430"/>
                <a:gd name="T68" fmla="*/ 151 w 430"/>
                <a:gd name="T69" fmla="*/ 8 h 430"/>
                <a:gd name="T70" fmla="*/ 193 w 430"/>
                <a:gd name="T71" fmla="*/ 0 h 430"/>
                <a:gd name="T72" fmla="*/ 216 w 430"/>
                <a:gd name="T73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0" h="430">
                  <a:moveTo>
                    <a:pt x="216" y="0"/>
                  </a:moveTo>
                  <a:lnTo>
                    <a:pt x="237" y="0"/>
                  </a:lnTo>
                  <a:lnTo>
                    <a:pt x="279" y="8"/>
                  </a:lnTo>
                  <a:lnTo>
                    <a:pt x="318" y="25"/>
                  </a:lnTo>
                  <a:lnTo>
                    <a:pt x="352" y="48"/>
                  </a:lnTo>
                  <a:lnTo>
                    <a:pt x="381" y="77"/>
                  </a:lnTo>
                  <a:lnTo>
                    <a:pt x="404" y="112"/>
                  </a:lnTo>
                  <a:lnTo>
                    <a:pt x="422" y="151"/>
                  </a:lnTo>
                  <a:lnTo>
                    <a:pt x="430" y="192"/>
                  </a:lnTo>
                  <a:lnTo>
                    <a:pt x="430" y="214"/>
                  </a:lnTo>
                  <a:lnTo>
                    <a:pt x="430" y="237"/>
                  </a:lnTo>
                  <a:lnTo>
                    <a:pt x="422" y="279"/>
                  </a:lnTo>
                  <a:lnTo>
                    <a:pt x="404" y="318"/>
                  </a:lnTo>
                  <a:lnTo>
                    <a:pt x="381" y="351"/>
                  </a:lnTo>
                  <a:lnTo>
                    <a:pt x="352" y="381"/>
                  </a:lnTo>
                  <a:lnTo>
                    <a:pt x="318" y="404"/>
                  </a:lnTo>
                  <a:lnTo>
                    <a:pt x="279" y="420"/>
                  </a:lnTo>
                  <a:lnTo>
                    <a:pt x="237" y="429"/>
                  </a:lnTo>
                  <a:lnTo>
                    <a:pt x="216" y="430"/>
                  </a:lnTo>
                  <a:lnTo>
                    <a:pt x="193" y="429"/>
                  </a:lnTo>
                  <a:lnTo>
                    <a:pt x="151" y="420"/>
                  </a:lnTo>
                  <a:lnTo>
                    <a:pt x="112" y="404"/>
                  </a:lnTo>
                  <a:lnTo>
                    <a:pt x="79" y="381"/>
                  </a:lnTo>
                  <a:lnTo>
                    <a:pt x="49" y="351"/>
                  </a:lnTo>
                  <a:lnTo>
                    <a:pt x="26" y="318"/>
                  </a:lnTo>
                  <a:lnTo>
                    <a:pt x="10" y="279"/>
                  </a:lnTo>
                  <a:lnTo>
                    <a:pt x="1" y="237"/>
                  </a:lnTo>
                  <a:lnTo>
                    <a:pt x="0" y="214"/>
                  </a:lnTo>
                  <a:lnTo>
                    <a:pt x="1" y="192"/>
                  </a:lnTo>
                  <a:lnTo>
                    <a:pt x="10" y="151"/>
                  </a:lnTo>
                  <a:lnTo>
                    <a:pt x="26" y="112"/>
                  </a:lnTo>
                  <a:lnTo>
                    <a:pt x="49" y="77"/>
                  </a:lnTo>
                  <a:lnTo>
                    <a:pt x="79" y="48"/>
                  </a:lnTo>
                  <a:lnTo>
                    <a:pt x="112" y="25"/>
                  </a:lnTo>
                  <a:lnTo>
                    <a:pt x="151" y="8"/>
                  </a:lnTo>
                  <a:lnTo>
                    <a:pt x="193" y="0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 rot="1071966" flipH="1">
              <a:off x="802989" y="6141670"/>
              <a:ext cx="39620" cy="38758"/>
            </a:xfrm>
            <a:custGeom>
              <a:avLst/>
              <a:gdLst>
                <a:gd name="T0" fmla="*/ 69 w 137"/>
                <a:gd name="T1" fmla="*/ 0 h 137"/>
                <a:gd name="T2" fmla="*/ 84 w 137"/>
                <a:gd name="T3" fmla="*/ 0 h 137"/>
                <a:gd name="T4" fmla="*/ 108 w 137"/>
                <a:gd name="T5" fmla="*/ 10 h 137"/>
                <a:gd name="T6" fmla="*/ 127 w 137"/>
                <a:gd name="T7" fmla="*/ 29 h 137"/>
                <a:gd name="T8" fmla="*/ 137 w 137"/>
                <a:gd name="T9" fmla="*/ 53 h 137"/>
                <a:gd name="T10" fmla="*/ 137 w 137"/>
                <a:gd name="T11" fmla="*/ 67 h 137"/>
                <a:gd name="T12" fmla="*/ 137 w 137"/>
                <a:gd name="T13" fmla="*/ 82 h 137"/>
                <a:gd name="T14" fmla="*/ 127 w 137"/>
                <a:gd name="T15" fmla="*/ 106 h 137"/>
                <a:gd name="T16" fmla="*/ 108 w 137"/>
                <a:gd name="T17" fmla="*/ 125 h 137"/>
                <a:gd name="T18" fmla="*/ 84 w 137"/>
                <a:gd name="T19" fmla="*/ 135 h 137"/>
                <a:gd name="T20" fmla="*/ 69 w 137"/>
                <a:gd name="T21" fmla="*/ 137 h 137"/>
                <a:gd name="T22" fmla="*/ 55 w 137"/>
                <a:gd name="T23" fmla="*/ 135 h 137"/>
                <a:gd name="T24" fmla="*/ 30 w 137"/>
                <a:gd name="T25" fmla="*/ 125 h 137"/>
                <a:gd name="T26" fmla="*/ 12 w 137"/>
                <a:gd name="T27" fmla="*/ 106 h 137"/>
                <a:gd name="T28" fmla="*/ 2 w 137"/>
                <a:gd name="T29" fmla="*/ 82 h 137"/>
                <a:gd name="T30" fmla="*/ 0 w 137"/>
                <a:gd name="T31" fmla="*/ 67 h 137"/>
                <a:gd name="T32" fmla="*/ 2 w 137"/>
                <a:gd name="T33" fmla="*/ 53 h 137"/>
                <a:gd name="T34" fmla="*/ 12 w 137"/>
                <a:gd name="T35" fmla="*/ 29 h 137"/>
                <a:gd name="T36" fmla="*/ 30 w 137"/>
                <a:gd name="T37" fmla="*/ 10 h 137"/>
                <a:gd name="T38" fmla="*/ 55 w 137"/>
                <a:gd name="T39" fmla="*/ 0 h 137"/>
                <a:gd name="T40" fmla="*/ 69 w 137"/>
                <a:gd name="T41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7" h="137">
                  <a:moveTo>
                    <a:pt x="69" y="0"/>
                  </a:moveTo>
                  <a:lnTo>
                    <a:pt x="84" y="0"/>
                  </a:lnTo>
                  <a:lnTo>
                    <a:pt x="108" y="10"/>
                  </a:lnTo>
                  <a:lnTo>
                    <a:pt x="127" y="29"/>
                  </a:lnTo>
                  <a:lnTo>
                    <a:pt x="137" y="53"/>
                  </a:lnTo>
                  <a:lnTo>
                    <a:pt x="137" y="67"/>
                  </a:lnTo>
                  <a:lnTo>
                    <a:pt x="137" y="82"/>
                  </a:lnTo>
                  <a:lnTo>
                    <a:pt x="127" y="106"/>
                  </a:lnTo>
                  <a:lnTo>
                    <a:pt x="108" y="125"/>
                  </a:lnTo>
                  <a:lnTo>
                    <a:pt x="84" y="135"/>
                  </a:lnTo>
                  <a:lnTo>
                    <a:pt x="69" y="137"/>
                  </a:lnTo>
                  <a:lnTo>
                    <a:pt x="55" y="135"/>
                  </a:lnTo>
                  <a:lnTo>
                    <a:pt x="30" y="125"/>
                  </a:lnTo>
                  <a:lnTo>
                    <a:pt x="12" y="106"/>
                  </a:lnTo>
                  <a:lnTo>
                    <a:pt x="2" y="82"/>
                  </a:lnTo>
                  <a:lnTo>
                    <a:pt x="0" y="67"/>
                  </a:lnTo>
                  <a:lnTo>
                    <a:pt x="2" y="53"/>
                  </a:lnTo>
                  <a:lnTo>
                    <a:pt x="12" y="29"/>
                  </a:lnTo>
                  <a:lnTo>
                    <a:pt x="30" y="10"/>
                  </a:lnTo>
                  <a:lnTo>
                    <a:pt x="55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 rot="1071966" flipH="1">
              <a:off x="1043944" y="6145916"/>
              <a:ext cx="53401" cy="53401"/>
            </a:xfrm>
            <a:custGeom>
              <a:avLst/>
              <a:gdLst>
                <a:gd name="T0" fmla="*/ 93 w 187"/>
                <a:gd name="T1" fmla="*/ 0 h 187"/>
                <a:gd name="T2" fmla="*/ 112 w 187"/>
                <a:gd name="T3" fmla="*/ 1 h 187"/>
                <a:gd name="T4" fmla="*/ 146 w 187"/>
                <a:gd name="T5" fmla="*/ 14 h 187"/>
                <a:gd name="T6" fmla="*/ 171 w 187"/>
                <a:gd name="T7" fmla="*/ 40 h 187"/>
                <a:gd name="T8" fmla="*/ 185 w 187"/>
                <a:gd name="T9" fmla="*/ 73 h 187"/>
                <a:gd name="T10" fmla="*/ 187 w 187"/>
                <a:gd name="T11" fmla="*/ 93 h 187"/>
                <a:gd name="T12" fmla="*/ 185 w 187"/>
                <a:gd name="T13" fmla="*/ 112 h 187"/>
                <a:gd name="T14" fmla="*/ 171 w 187"/>
                <a:gd name="T15" fmla="*/ 145 h 187"/>
                <a:gd name="T16" fmla="*/ 146 w 187"/>
                <a:gd name="T17" fmla="*/ 171 h 187"/>
                <a:gd name="T18" fmla="*/ 112 w 187"/>
                <a:gd name="T19" fmla="*/ 186 h 187"/>
                <a:gd name="T20" fmla="*/ 93 w 187"/>
                <a:gd name="T21" fmla="*/ 187 h 187"/>
                <a:gd name="T22" fmla="*/ 74 w 187"/>
                <a:gd name="T23" fmla="*/ 186 h 187"/>
                <a:gd name="T24" fmla="*/ 41 w 187"/>
                <a:gd name="T25" fmla="*/ 171 h 187"/>
                <a:gd name="T26" fmla="*/ 15 w 187"/>
                <a:gd name="T27" fmla="*/ 145 h 187"/>
                <a:gd name="T28" fmla="*/ 1 w 187"/>
                <a:gd name="T29" fmla="*/ 112 h 187"/>
                <a:gd name="T30" fmla="*/ 0 w 187"/>
                <a:gd name="T31" fmla="*/ 93 h 187"/>
                <a:gd name="T32" fmla="*/ 1 w 187"/>
                <a:gd name="T33" fmla="*/ 73 h 187"/>
                <a:gd name="T34" fmla="*/ 15 w 187"/>
                <a:gd name="T35" fmla="*/ 40 h 187"/>
                <a:gd name="T36" fmla="*/ 41 w 187"/>
                <a:gd name="T37" fmla="*/ 14 h 187"/>
                <a:gd name="T38" fmla="*/ 74 w 187"/>
                <a:gd name="T39" fmla="*/ 1 h 187"/>
                <a:gd name="T40" fmla="*/ 93 w 187"/>
                <a:gd name="T41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7" h="187">
                  <a:moveTo>
                    <a:pt x="93" y="0"/>
                  </a:moveTo>
                  <a:lnTo>
                    <a:pt x="112" y="1"/>
                  </a:lnTo>
                  <a:lnTo>
                    <a:pt x="146" y="14"/>
                  </a:lnTo>
                  <a:lnTo>
                    <a:pt x="171" y="40"/>
                  </a:lnTo>
                  <a:lnTo>
                    <a:pt x="185" y="73"/>
                  </a:lnTo>
                  <a:lnTo>
                    <a:pt x="187" y="93"/>
                  </a:lnTo>
                  <a:lnTo>
                    <a:pt x="185" y="112"/>
                  </a:lnTo>
                  <a:lnTo>
                    <a:pt x="171" y="145"/>
                  </a:lnTo>
                  <a:lnTo>
                    <a:pt x="146" y="171"/>
                  </a:lnTo>
                  <a:lnTo>
                    <a:pt x="112" y="186"/>
                  </a:lnTo>
                  <a:lnTo>
                    <a:pt x="93" y="187"/>
                  </a:lnTo>
                  <a:lnTo>
                    <a:pt x="74" y="186"/>
                  </a:lnTo>
                  <a:lnTo>
                    <a:pt x="41" y="171"/>
                  </a:lnTo>
                  <a:lnTo>
                    <a:pt x="15" y="145"/>
                  </a:lnTo>
                  <a:lnTo>
                    <a:pt x="1" y="112"/>
                  </a:lnTo>
                  <a:lnTo>
                    <a:pt x="0" y="93"/>
                  </a:lnTo>
                  <a:lnTo>
                    <a:pt x="1" y="73"/>
                  </a:lnTo>
                  <a:lnTo>
                    <a:pt x="15" y="40"/>
                  </a:lnTo>
                  <a:lnTo>
                    <a:pt x="41" y="14"/>
                  </a:lnTo>
                  <a:lnTo>
                    <a:pt x="74" y="1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 rot="1071966" flipH="1">
              <a:off x="528257" y="6221310"/>
              <a:ext cx="53401" cy="53401"/>
            </a:xfrm>
            <a:custGeom>
              <a:avLst/>
              <a:gdLst>
                <a:gd name="T0" fmla="*/ 92 w 186"/>
                <a:gd name="T1" fmla="*/ 0 h 186"/>
                <a:gd name="T2" fmla="*/ 111 w 186"/>
                <a:gd name="T3" fmla="*/ 1 h 186"/>
                <a:gd name="T4" fmla="*/ 144 w 186"/>
                <a:gd name="T5" fmla="*/ 16 h 186"/>
                <a:gd name="T6" fmla="*/ 170 w 186"/>
                <a:gd name="T7" fmla="*/ 40 h 186"/>
                <a:gd name="T8" fmla="*/ 184 w 186"/>
                <a:gd name="T9" fmla="*/ 75 h 186"/>
                <a:gd name="T10" fmla="*/ 186 w 186"/>
                <a:gd name="T11" fmla="*/ 93 h 186"/>
                <a:gd name="T12" fmla="*/ 184 w 186"/>
                <a:gd name="T13" fmla="*/ 112 h 186"/>
                <a:gd name="T14" fmla="*/ 170 w 186"/>
                <a:gd name="T15" fmla="*/ 145 h 186"/>
                <a:gd name="T16" fmla="*/ 144 w 186"/>
                <a:gd name="T17" fmla="*/ 171 h 186"/>
                <a:gd name="T18" fmla="*/ 111 w 186"/>
                <a:gd name="T19" fmla="*/ 184 h 186"/>
                <a:gd name="T20" fmla="*/ 92 w 186"/>
                <a:gd name="T21" fmla="*/ 186 h 186"/>
                <a:gd name="T22" fmla="*/ 73 w 186"/>
                <a:gd name="T23" fmla="*/ 184 h 186"/>
                <a:gd name="T24" fmla="*/ 40 w 186"/>
                <a:gd name="T25" fmla="*/ 171 h 186"/>
                <a:gd name="T26" fmla="*/ 14 w 186"/>
                <a:gd name="T27" fmla="*/ 145 h 186"/>
                <a:gd name="T28" fmla="*/ 1 w 186"/>
                <a:gd name="T29" fmla="*/ 112 h 186"/>
                <a:gd name="T30" fmla="*/ 0 w 186"/>
                <a:gd name="T31" fmla="*/ 93 h 186"/>
                <a:gd name="T32" fmla="*/ 1 w 186"/>
                <a:gd name="T33" fmla="*/ 75 h 186"/>
                <a:gd name="T34" fmla="*/ 14 w 186"/>
                <a:gd name="T35" fmla="*/ 40 h 186"/>
                <a:gd name="T36" fmla="*/ 40 w 186"/>
                <a:gd name="T37" fmla="*/ 16 h 186"/>
                <a:gd name="T38" fmla="*/ 73 w 186"/>
                <a:gd name="T39" fmla="*/ 1 h 186"/>
                <a:gd name="T40" fmla="*/ 92 w 186"/>
                <a:gd name="T4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6" h="186">
                  <a:moveTo>
                    <a:pt x="92" y="0"/>
                  </a:moveTo>
                  <a:lnTo>
                    <a:pt x="111" y="1"/>
                  </a:lnTo>
                  <a:lnTo>
                    <a:pt x="144" y="16"/>
                  </a:lnTo>
                  <a:lnTo>
                    <a:pt x="170" y="40"/>
                  </a:lnTo>
                  <a:lnTo>
                    <a:pt x="184" y="75"/>
                  </a:lnTo>
                  <a:lnTo>
                    <a:pt x="186" y="93"/>
                  </a:lnTo>
                  <a:lnTo>
                    <a:pt x="184" y="112"/>
                  </a:lnTo>
                  <a:lnTo>
                    <a:pt x="170" y="145"/>
                  </a:lnTo>
                  <a:lnTo>
                    <a:pt x="144" y="171"/>
                  </a:lnTo>
                  <a:lnTo>
                    <a:pt x="111" y="184"/>
                  </a:lnTo>
                  <a:lnTo>
                    <a:pt x="92" y="186"/>
                  </a:lnTo>
                  <a:lnTo>
                    <a:pt x="73" y="184"/>
                  </a:lnTo>
                  <a:lnTo>
                    <a:pt x="40" y="171"/>
                  </a:lnTo>
                  <a:lnTo>
                    <a:pt x="14" y="145"/>
                  </a:lnTo>
                  <a:lnTo>
                    <a:pt x="1" y="112"/>
                  </a:lnTo>
                  <a:lnTo>
                    <a:pt x="0" y="93"/>
                  </a:lnTo>
                  <a:lnTo>
                    <a:pt x="1" y="75"/>
                  </a:lnTo>
                  <a:lnTo>
                    <a:pt x="14" y="40"/>
                  </a:lnTo>
                  <a:lnTo>
                    <a:pt x="40" y="16"/>
                  </a:lnTo>
                  <a:lnTo>
                    <a:pt x="73" y="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5D6F2FA-EC48-4C80-8DF1-80034D37F9D2}"/>
              </a:ext>
            </a:extLst>
          </p:cNvPr>
          <p:cNvGrpSpPr/>
          <p:nvPr/>
        </p:nvGrpSpPr>
        <p:grpSpPr>
          <a:xfrm rot="2357672">
            <a:off x="1102343" y="2094315"/>
            <a:ext cx="410511" cy="639113"/>
            <a:chOff x="6384480" y="983302"/>
            <a:chExt cx="1376517" cy="2143060"/>
          </a:xfrm>
        </p:grpSpPr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A7F10802-7AAA-451B-B75A-5E8A162A1ADC}"/>
                </a:ext>
              </a:extLst>
            </p:cNvPr>
            <p:cNvSpPr>
              <a:spLocks/>
            </p:cNvSpPr>
            <p:nvPr/>
          </p:nvSpPr>
          <p:spPr bwMode="auto">
            <a:xfrm rot="18900000">
              <a:off x="6840348" y="2641373"/>
              <a:ext cx="457970" cy="484989"/>
            </a:xfrm>
            <a:custGeom>
              <a:avLst/>
              <a:gdLst>
                <a:gd name="T0" fmla="*/ 1015 w 1017"/>
                <a:gd name="T1" fmla="*/ 192 h 1079"/>
                <a:gd name="T2" fmla="*/ 1017 w 1017"/>
                <a:gd name="T3" fmla="*/ 194 h 1079"/>
                <a:gd name="T4" fmla="*/ 991 w 1017"/>
                <a:gd name="T5" fmla="*/ 282 h 1079"/>
                <a:gd name="T6" fmla="*/ 939 w 1017"/>
                <a:gd name="T7" fmla="*/ 419 h 1079"/>
                <a:gd name="T8" fmla="*/ 877 w 1017"/>
                <a:gd name="T9" fmla="*/ 557 h 1079"/>
                <a:gd name="T10" fmla="*/ 846 w 1017"/>
                <a:gd name="T11" fmla="*/ 609 h 1079"/>
                <a:gd name="T12" fmla="*/ 781 w 1017"/>
                <a:gd name="T13" fmla="*/ 697 h 1079"/>
                <a:gd name="T14" fmla="*/ 668 w 1017"/>
                <a:gd name="T15" fmla="*/ 830 h 1079"/>
                <a:gd name="T16" fmla="*/ 655 w 1017"/>
                <a:gd name="T17" fmla="*/ 844 h 1079"/>
                <a:gd name="T18" fmla="*/ 683 w 1017"/>
                <a:gd name="T19" fmla="*/ 716 h 1079"/>
                <a:gd name="T20" fmla="*/ 383 w 1017"/>
                <a:gd name="T21" fmla="*/ 998 h 1079"/>
                <a:gd name="T22" fmla="*/ 389 w 1017"/>
                <a:gd name="T23" fmla="*/ 886 h 1079"/>
                <a:gd name="T24" fmla="*/ 373 w 1017"/>
                <a:gd name="T25" fmla="*/ 896 h 1079"/>
                <a:gd name="T26" fmla="*/ 226 w 1017"/>
                <a:gd name="T27" fmla="*/ 984 h 1079"/>
                <a:gd name="T28" fmla="*/ 121 w 1017"/>
                <a:gd name="T29" fmla="*/ 1037 h 1079"/>
                <a:gd name="T30" fmla="*/ 72 w 1017"/>
                <a:gd name="T31" fmla="*/ 1060 h 1079"/>
                <a:gd name="T32" fmla="*/ 26 w 1017"/>
                <a:gd name="T33" fmla="*/ 1077 h 1079"/>
                <a:gd name="T34" fmla="*/ 9 w 1017"/>
                <a:gd name="T35" fmla="*/ 1079 h 1079"/>
                <a:gd name="T36" fmla="*/ 0 w 1017"/>
                <a:gd name="T37" fmla="*/ 1072 h 1079"/>
                <a:gd name="T38" fmla="*/ 0 w 1017"/>
                <a:gd name="T39" fmla="*/ 1053 h 1079"/>
                <a:gd name="T40" fmla="*/ 15 w 1017"/>
                <a:gd name="T41" fmla="*/ 1007 h 1079"/>
                <a:gd name="T42" fmla="*/ 33 w 1017"/>
                <a:gd name="T43" fmla="*/ 956 h 1079"/>
                <a:gd name="T44" fmla="*/ 79 w 1017"/>
                <a:gd name="T45" fmla="*/ 847 h 1079"/>
                <a:gd name="T46" fmla="*/ 156 w 1017"/>
                <a:gd name="T47" fmla="*/ 694 h 1079"/>
                <a:gd name="T48" fmla="*/ 164 w 1017"/>
                <a:gd name="T49" fmla="*/ 678 h 1079"/>
                <a:gd name="T50" fmla="*/ 53 w 1017"/>
                <a:gd name="T51" fmla="*/ 691 h 1079"/>
                <a:gd name="T52" fmla="*/ 314 w 1017"/>
                <a:gd name="T53" fmla="*/ 372 h 1079"/>
                <a:gd name="T54" fmla="*/ 187 w 1017"/>
                <a:gd name="T55" fmla="*/ 409 h 1079"/>
                <a:gd name="T56" fmla="*/ 200 w 1017"/>
                <a:gd name="T57" fmla="*/ 395 h 1079"/>
                <a:gd name="T58" fmla="*/ 324 w 1017"/>
                <a:gd name="T59" fmla="*/ 272 h 1079"/>
                <a:gd name="T60" fmla="*/ 408 w 1017"/>
                <a:gd name="T61" fmla="*/ 202 h 1079"/>
                <a:gd name="T62" fmla="*/ 457 w 1017"/>
                <a:gd name="T63" fmla="*/ 167 h 1079"/>
                <a:gd name="T64" fmla="*/ 589 w 1017"/>
                <a:gd name="T65" fmla="*/ 95 h 1079"/>
                <a:gd name="T66" fmla="*/ 723 w 1017"/>
                <a:gd name="T67" fmla="*/ 33 h 1079"/>
                <a:gd name="T68" fmla="*/ 808 w 1017"/>
                <a:gd name="T69" fmla="*/ 0 h 1079"/>
                <a:gd name="T70" fmla="*/ 812 w 1017"/>
                <a:gd name="T71" fmla="*/ 3 h 1079"/>
                <a:gd name="T72" fmla="*/ 910 w 1017"/>
                <a:gd name="T73" fmla="*/ 101 h 1079"/>
                <a:gd name="T74" fmla="*/ 1015 w 1017"/>
                <a:gd name="T75" fmla="*/ 192 h 1079"/>
                <a:gd name="T76" fmla="*/ 1015 w 1017"/>
                <a:gd name="T77" fmla="*/ 192 h 1079"/>
                <a:gd name="T78" fmla="*/ 1015 w 1017"/>
                <a:gd name="T79" fmla="*/ 192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17" h="1079">
                  <a:moveTo>
                    <a:pt x="1015" y="192"/>
                  </a:moveTo>
                  <a:lnTo>
                    <a:pt x="1017" y="194"/>
                  </a:lnTo>
                  <a:lnTo>
                    <a:pt x="991" y="282"/>
                  </a:lnTo>
                  <a:lnTo>
                    <a:pt x="939" y="419"/>
                  </a:lnTo>
                  <a:lnTo>
                    <a:pt x="877" y="557"/>
                  </a:lnTo>
                  <a:lnTo>
                    <a:pt x="846" y="609"/>
                  </a:lnTo>
                  <a:lnTo>
                    <a:pt x="781" y="697"/>
                  </a:lnTo>
                  <a:lnTo>
                    <a:pt x="668" y="830"/>
                  </a:lnTo>
                  <a:lnTo>
                    <a:pt x="655" y="844"/>
                  </a:lnTo>
                  <a:lnTo>
                    <a:pt x="683" y="716"/>
                  </a:lnTo>
                  <a:lnTo>
                    <a:pt x="383" y="998"/>
                  </a:lnTo>
                  <a:lnTo>
                    <a:pt x="389" y="886"/>
                  </a:lnTo>
                  <a:lnTo>
                    <a:pt x="373" y="896"/>
                  </a:lnTo>
                  <a:lnTo>
                    <a:pt x="226" y="984"/>
                  </a:lnTo>
                  <a:lnTo>
                    <a:pt x="121" y="1037"/>
                  </a:lnTo>
                  <a:lnTo>
                    <a:pt x="72" y="1060"/>
                  </a:lnTo>
                  <a:lnTo>
                    <a:pt x="26" y="1077"/>
                  </a:lnTo>
                  <a:lnTo>
                    <a:pt x="9" y="1079"/>
                  </a:lnTo>
                  <a:lnTo>
                    <a:pt x="0" y="1072"/>
                  </a:lnTo>
                  <a:lnTo>
                    <a:pt x="0" y="1053"/>
                  </a:lnTo>
                  <a:lnTo>
                    <a:pt x="15" y="1007"/>
                  </a:lnTo>
                  <a:lnTo>
                    <a:pt x="33" y="956"/>
                  </a:lnTo>
                  <a:lnTo>
                    <a:pt x="79" y="847"/>
                  </a:lnTo>
                  <a:lnTo>
                    <a:pt x="156" y="694"/>
                  </a:lnTo>
                  <a:lnTo>
                    <a:pt x="164" y="678"/>
                  </a:lnTo>
                  <a:lnTo>
                    <a:pt x="53" y="691"/>
                  </a:lnTo>
                  <a:lnTo>
                    <a:pt x="314" y="372"/>
                  </a:lnTo>
                  <a:lnTo>
                    <a:pt x="187" y="409"/>
                  </a:lnTo>
                  <a:lnTo>
                    <a:pt x="200" y="395"/>
                  </a:lnTo>
                  <a:lnTo>
                    <a:pt x="324" y="272"/>
                  </a:lnTo>
                  <a:lnTo>
                    <a:pt x="408" y="202"/>
                  </a:lnTo>
                  <a:lnTo>
                    <a:pt x="457" y="167"/>
                  </a:lnTo>
                  <a:lnTo>
                    <a:pt x="589" y="95"/>
                  </a:lnTo>
                  <a:lnTo>
                    <a:pt x="723" y="33"/>
                  </a:lnTo>
                  <a:lnTo>
                    <a:pt x="808" y="0"/>
                  </a:lnTo>
                  <a:lnTo>
                    <a:pt x="812" y="3"/>
                  </a:lnTo>
                  <a:lnTo>
                    <a:pt x="910" y="101"/>
                  </a:lnTo>
                  <a:lnTo>
                    <a:pt x="1015" y="192"/>
                  </a:lnTo>
                  <a:lnTo>
                    <a:pt x="1015" y="192"/>
                  </a:lnTo>
                  <a:lnTo>
                    <a:pt x="1015" y="192"/>
                  </a:lnTo>
                  <a:close/>
                </a:path>
              </a:pathLst>
            </a:custGeom>
            <a:solidFill>
              <a:srgbClr val="64CB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06F37A0D-D977-4D5E-96AE-B53D6C23E691}"/>
                </a:ext>
              </a:extLst>
            </p:cNvPr>
            <p:cNvGrpSpPr/>
            <p:nvPr/>
          </p:nvGrpSpPr>
          <p:grpSpPr>
            <a:xfrm>
              <a:off x="6686888" y="983302"/>
              <a:ext cx="1074109" cy="1580041"/>
              <a:chOff x="7858106" y="1089820"/>
              <a:chExt cx="2302287" cy="2813735"/>
            </a:xfrm>
          </p:grpSpPr>
          <p:sp>
            <p:nvSpPr>
              <p:cNvPr id="33" name="Freeform 9">
                <a:extLst>
                  <a:ext uri="{FF2B5EF4-FFF2-40B4-BE49-F238E27FC236}">
                    <a16:creationId xmlns:a16="http://schemas.microsoft.com/office/drawing/2014/main" id="{5FAA83B6-19D1-49A0-B22A-2CC01DA546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8106" y="1089820"/>
                <a:ext cx="1652589" cy="2813735"/>
              </a:xfrm>
              <a:custGeom>
                <a:avLst/>
                <a:gdLst>
                  <a:gd name="T0" fmla="*/ 2733 w 3124"/>
                  <a:gd name="T1" fmla="*/ 5783 h 5875"/>
                  <a:gd name="T2" fmla="*/ 2869 w 3124"/>
                  <a:gd name="T3" fmla="*/ 5412 h 5875"/>
                  <a:gd name="T4" fmla="*/ 2975 w 3124"/>
                  <a:gd name="T5" fmla="*/ 5033 h 5875"/>
                  <a:gd name="T6" fmla="*/ 3053 w 3124"/>
                  <a:gd name="T7" fmla="*/ 4648 h 5875"/>
                  <a:gd name="T8" fmla="*/ 3102 w 3124"/>
                  <a:gd name="T9" fmla="*/ 4261 h 5875"/>
                  <a:gd name="T10" fmla="*/ 3124 w 3124"/>
                  <a:gd name="T11" fmla="*/ 3871 h 5875"/>
                  <a:gd name="T12" fmla="*/ 3116 w 3124"/>
                  <a:gd name="T13" fmla="*/ 3480 h 5875"/>
                  <a:gd name="T14" fmla="*/ 3080 w 3124"/>
                  <a:gd name="T15" fmla="*/ 3090 h 5875"/>
                  <a:gd name="T16" fmla="*/ 3017 w 3124"/>
                  <a:gd name="T17" fmla="*/ 2704 h 5875"/>
                  <a:gd name="T18" fmla="*/ 2925 w 3124"/>
                  <a:gd name="T19" fmla="*/ 2323 h 5875"/>
                  <a:gd name="T20" fmla="*/ 2804 w 3124"/>
                  <a:gd name="T21" fmla="*/ 1948 h 5875"/>
                  <a:gd name="T22" fmla="*/ 2655 w 3124"/>
                  <a:gd name="T23" fmla="*/ 1581 h 5875"/>
                  <a:gd name="T24" fmla="*/ 2477 w 3124"/>
                  <a:gd name="T25" fmla="*/ 1224 h 5875"/>
                  <a:gd name="T26" fmla="*/ 2272 w 3124"/>
                  <a:gd name="T27" fmla="*/ 878 h 5875"/>
                  <a:gd name="T28" fmla="*/ 2039 w 3124"/>
                  <a:gd name="T29" fmla="*/ 545 h 5875"/>
                  <a:gd name="T30" fmla="*/ 1777 w 3124"/>
                  <a:gd name="T31" fmla="*/ 227 h 5875"/>
                  <a:gd name="T32" fmla="*/ 1561 w 3124"/>
                  <a:gd name="T33" fmla="*/ 0 h 5875"/>
                  <a:gd name="T34" fmla="*/ 1561 w 3124"/>
                  <a:gd name="T35" fmla="*/ 0 h 5875"/>
                  <a:gd name="T36" fmla="*/ 1346 w 3124"/>
                  <a:gd name="T37" fmla="*/ 227 h 5875"/>
                  <a:gd name="T38" fmla="*/ 1084 w 3124"/>
                  <a:gd name="T39" fmla="*/ 545 h 5875"/>
                  <a:gd name="T40" fmla="*/ 851 w 3124"/>
                  <a:gd name="T41" fmla="*/ 878 h 5875"/>
                  <a:gd name="T42" fmla="*/ 645 w 3124"/>
                  <a:gd name="T43" fmla="*/ 1224 h 5875"/>
                  <a:gd name="T44" fmla="*/ 468 w 3124"/>
                  <a:gd name="T45" fmla="*/ 1581 h 5875"/>
                  <a:gd name="T46" fmla="*/ 320 w 3124"/>
                  <a:gd name="T47" fmla="*/ 1948 h 5875"/>
                  <a:gd name="T48" fmla="*/ 199 w 3124"/>
                  <a:gd name="T49" fmla="*/ 2323 h 5875"/>
                  <a:gd name="T50" fmla="*/ 106 w 3124"/>
                  <a:gd name="T51" fmla="*/ 2704 h 5875"/>
                  <a:gd name="T52" fmla="*/ 42 w 3124"/>
                  <a:gd name="T53" fmla="*/ 3090 h 5875"/>
                  <a:gd name="T54" fmla="*/ 7 w 3124"/>
                  <a:gd name="T55" fmla="*/ 3480 h 5875"/>
                  <a:gd name="T56" fmla="*/ 0 w 3124"/>
                  <a:gd name="T57" fmla="*/ 3871 h 5875"/>
                  <a:gd name="T58" fmla="*/ 20 w 3124"/>
                  <a:gd name="T59" fmla="*/ 4261 h 5875"/>
                  <a:gd name="T60" fmla="*/ 70 w 3124"/>
                  <a:gd name="T61" fmla="*/ 4648 h 5875"/>
                  <a:gd name="T62" fmla="*/ 148 w 3124"/>
                  <a:gd name="T63" fmla="*/ 5033 h 5875"/>
                  <a:gd name="T64" fmla="*/ 255 w 3124"/>
                  <a:gd name="T65" fmla="*/ 5412 h 5875"/>
                  <a:gd name="T66" fmla="*/ 390 w 3124"/>
                  <a:gd name="T67" fmla="*/ 5783 h 5875"/>
                  <a:gd name="T68" fmla="*/ 2694 w 3124"/>
                  <a:gd name="T69" fmla="*/ 5875 h 5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24" h="5875">
                    <a:moveTo>
                      <a:pt x="2694" y="5875"/>
                    </a:moveTo>
                    <a:lnTo>
                      <a:pt x="2733" y="5783"/>
                    </a:lnTo>
                    <a:lnTo>
                      <a:pt x="2804" y="5599"/>
                    </a:lnTo>
                    <a:lnTo>
                      <a:pt x="2869" y="5412"/>
                    </a:lnTo>
                    <a:lnTo>
                      <a:pt x="2925" y="5223"/>
                    </a:lnTo>
                    <a:lnTo>
                      <a:pt x="2975" y="5033"/>
                    </a:lnTo>
                    <a:lnTo>
                      <a:pt x="3017" y="4841"/>
                    </a:lnTo>
                    <a:lnTo>
                      <a:pt x="3053" y="4648"/>
                    </a:lnTo>
                    <a:lnTo>
                      <a:pt x="3082" y="4455"/>
                    </a:lnTo>
                    <a:lnTo>
                      <a:pt x="3102" y="4261"/>
                    </a:lnTo>
                    <a:lnTo>
                      <a:pt x="3116" y="4065"/>
                    </a:lnTo>
                    <a:lnTo>
                      <a:pt x="3124" y="3871"/>
                    </a:lnTo>
                    <a:lnTo>
                      <a:pt x="3124" y="3675"/>
                    </a:lnTo>
                    <a:lnTo>
                      <a:pt x="3116" y="3480"/>
                    </a:lnTo>
                    <a:lnTo>
                      <a:pt x="3102" y="3285"/>
                    </a:lnTo>
                    <a:lnTo>
                      <a:pt x="3080" y="3090"/>
                    </a:lnTo>
                    <a:lnTo>
                      <a:pt x="3053" y="2897"/>
                    </a:lnTo>
                    <a:lnTo>
                      <a:pt x="3017" y="2704"/>
                    </a:lnTo>
                    <a:lnTo>
                      <a:pt x="2974" y="2513"/>
                    </a:lnTo>
                    <a:lnTo>
                      <a:pt x="2925" y="2323"/>
                    </a:lnTo>
                    <a:lnTo>
                      <a:pt x="2867" y="2134"/>
                    </a:lnTo>
                    <a:lnTo>
                      <a:pt x="2804" y="1948"/>
                    </a:lnTo>
                    <a:lnTo>
                      <a:pt x="2733" y="1764"/>
                    </a:lnTo>
                    <a:lnTo>
                      <a:pt x="2655" y="1581"/>
                    </a:lnTo>
                    <a:lnTo>
                      <a:pt x="2569" y="1401"/>
                    </a:lnTo>
                    <a:lnTo>
                      <a:pt x="2477" y="1224"/>
                    </a:lnTo>
                    <a:lnTo>
                      <a:pt x="2379" y="1050"/>
                    </a:lnTo>
                    <a:lnTo>
                      <a:pt x="2272" y="878"/>
                    </a:lnTo>
                    <a:lnTo>
                      <a:pt x="2159" y="710"/>
                    </a:lnTo>
                    <a:lnTo>
                      <a:pt x="2039" y="545"/>
                    </a:lnTo>
                    <a:lnTo>
                      <a:pt x="1911" y="384"/>
                    </a:lnTo>
                    <a:lnTo>
                      <a:pt x="1777" y="227"/>
                    </a:lnTo>
                    <a:lnTo>
                      <a:pt x="1634" y="75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488" y="75"/>
                    </a:lnTo>
                    <a:lnTo>
                      <a:pt x="1346" y="227"/>
                    </a:lnTo>
                    <a:lnTo>
                      <a:pt x="1212" y="384"/>
                    </a:lnTo>
                    <a:lnTo>
                      <a:pt x="1084" y="545"/>
                    </a:lnTo>
                    <a:lnTo>
                      <a:pt x="965" y="710"/>
                    </a:lnTo>
                    <a:lnTo>
                      <a:pt x="851" y="878"/>
                    </a:lnTo>
                    <a:lnTo>
                      <a:pt x="744" y="1050"/>
                    </a:lnTo>
                    <a:lnTo>
                      <a:pt x="645" y="1224"/>
                    </a:lnTo>
                    <a:lnTo>
                      <a:pt x="553" y="1401"/>
                    </a:lnTo>
                    <a:lnTo>
                      <a:pt x="468" y="1581"/>
                    </a:lnTo>
                    <a:lnTo>
                      <a:pt x="390" y="1764"/>
                    </a:lnTo>
                    <a:lnTo>
                      <a:pt x="320" y="1948"/>
                    </a:lnTo>
                    <a:lnTo>
                      <a:pt x="255" y="2134"/>
                    </a:lnTo>
                    <a:lnTo>
                      <a:pt x="199" y="2323"/>
                    </a:lnTo>
                    <a:lnTo>
                      <a:pt x="148" y="2513"/>
                    </a:lnTo>
                    <a:lnTo>
                      <a:pt x="106" y="2704"/>
                    </a:lnTo>
                    <a:lnTo>
                      <a:pt x="70" y="2897"/>
                    </a:lnTo>
                    <a:lnTo>
                      <a:pt x="42" y="3090"/>
                    </a:lnTo>
                    <a:lnTo>
                      <a:pt x="20" y="3285"/>
                    </a:lnTo>
                    <a:lnTo>
                      <a:pt x="7" y="3480"/>
                    </a:lnTo>
                    <a:lnTo>
                      <a:pt x="0" y="3675"/>
                    </a:lnTo>
                    <a:lnTo>
                      <a:pt x="0" y="3871"/>
                    </a:lnTo>
                    <a:lnTo>
                      <a:pt x="6" y="4065"/>
                    </a:lnTo>
                    <a:lnTo>
                      <a:pt x="20" y="4261"/>
                    </a:lnTo>
                    <a:lnTo>
                      <a:pt x="42" y="4455"/>
                    </a:lnTo>
                    <a:lnTo>
                      <a:pt x="70" y="4648"/>
                    </a:lnTo>
                    <a:lnTo>
                      <a:pt x="105" y="4841"/>
                    </a:lnTo>
                    <a:lnTo>
                      <a:pt x="148" y="5033"/>
                    </a:lnTo>
                    <a:lnTo>
                      <a:pt x="199" y="5223"/>
                    </a:lnTo>
                    <a:lnTo>
                      <a:pt x="255" y="5412"/>
                    </a:lnTo>
                    <a:lnTo>
                      <a:pt x="318" y="5599"/>
                    </a:lnTo>
                    <a:lnTo>
                      <a:pt x="390" y="5783"/>
                    </a:lnTo>
                    <a:lnTo>
                      <a:pt x="429" y="5875"/>
                    </a:lnTo>
                    <a:lnTo>
                      <a:pt x="2694" y="5875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5" name="Freeform 11">
                <a:extLst>
                  <a:ext uri="{FF2B5EF4-FFF2-40B4-BE49-F238E27FC236}">
                    <a16:creationId xmlns:a16="http://schemas.microsoft.com/office/drawing/2014/main" id="{824BA7C3-1ABD-4069-96C3-F8BA4E42FD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20081" y="2052692"/>
                <a:ext cx="528638" cy="435201"/>
              </a:xfrm>
              <a:custGeom>
                <a:avLst/>
                <a:gdLst>
                  <a:gd name="T0" fmla="*/ 498 w 998"/>
                  <a:gd name="T1" fmla="*/ 0 h 998"/>
                  <a:gd name="T2" fmla="*/ 550 w 998"/>
                  <a:gd name="T3" fmla="*/ 2 h 998"/>
                  <a:gd name="T4" fmla="*/ 648 w 998"/>
                  <a:gd name="T5" fmla="*/ 22 h 998"/>
                  <a:gd name="T6" fmla="*/ 737 w 998"/>
                  <a:gd name="T7" fmla="*/ 59 h 998"/>
                  <a:gd name="T8" fmla="*/ 816 w 998"/>
                  <a:gd name="T9" fmla="*/ 113 h 998"/>
                  <a:gd name="T10" fmla="*/ 884 w 998"/>
                  <a:gd name="T11" fmla="*/ 180 h 998"/>
                  <a:gd name="T12" fmla="*/ 939 w 998"/>
                  <a:gd name="T13" fmla="*/ 261 h 998"/>
                  <a:gd name="T14" fmla="*/ 976 w 998"/>
                  <a:gd name="T15" fmla="*/ 350 h 998"/>
                  <a:gd name="T16" fmla="*/ 996 w 998"/>
                  <a:gd name="T17" fmla="*/ 448 h 998"/>
                  <a:gd name="T18" fmla="*/ 998 w 998"/>
                  <a:gd name="T19" fmla="*/ 499 h 998"/>
                  <a:gd name="T20" fmla="*/ 996 w 998"/>
                  <a:gd name="T21" fmla="*/ 550 h 998"/>
                  <a:gd name="T22" fmla="*/ 976 w 998"/>
                  <a:gd name="T23" fmla="*/ 648 h 998"/>
                  <a:gd name="T24" fmla="*/ 939 w 998"/>
                  <a:gd name="T25" fmla="*/ 738 h 998"/>
                  <a:gd name="T26" fmla="*/ 884 w 998"/>
                  <a:gd name="T27" fmla="*/ 817 h 998"/>
                  <a:gd name="T28" fmla="*/ 816 w 998"/>
                  <a:gd name="T29" fmla="*/ 885 h 998"/>
                  <a:gd name="T30" fmla="*/ 737 w 998"/>
                  <a:gd name="T31" fmla="*/ 939 h 998"/>
                  <a:gd name="T32" fmla="*/ 648 w 998"/>
                  <a:gd name="T33" fmla="*/ 977 h 998"/>
                  <a:gd name="T34" fmla="*/ 550 w 998"/>
                  <a:gd name="T35" fmla="*/ 997 h 998"/>
                  <a:gd name="T36" fmla="*/ 498 w 998"/>
                  <a:gd name="T37" fmla="*/ 998 h 998"/>
                  <a:gd name="T38" fmla="*/ 448 w 998"/>
                  <a:gd name="T39" fmla="*/ 997 h 998"/>
                  <a:gd name="T40" fmla="*/ 350 w 998"/>
                  <a:gd name="T41" fmla="*/ 977 h 998"/>
                  <a:gd name="T42" fmla="*/ 260 w 998"/>
                  <a:gd name="T43" fmla="*/ 939 h 998"/>
                  <a:gd name="T44" fmla="*/ 180 w 998"/>
                  <a:gd name="T45" fmla="*/ 885 h 998"/>
                  <a:gd name="T46" fmla="*/ 112 w 998"/>
                  <a:gd name="T47" fmla="*/ 817 h 998"/>
                  <a:gd name="T48" fmla="*/ 59 w 998"/>
                  <a:gd name="T49" fmla="*/ 738 h 998"/>
                  <a:gd name="T50" fmla="*/ 21 w 998"/>
                  <a:gd name="T51" fmla="*/ 648 h 998"/>
                  <a:gd name="T52" fmla="*/ 1 w 998"/>
                  <a:gd name="T53" fmla="*/ 550 h 998"/>
                  <a:gd name="T54" fmla="*/ 0 w 998"/>
                  <a:gd name="T55" fmla="*/ 499 h 998"/>
                  <a:gd name="T56" fmla="*/ 1 w 998"/>
                  <a:gd name="T57" fmla="*/ 448 h 998"/>
                  <a:gd name="T58" fmla="*/ 21 w 998"/>
                  <a:gd name="T59" fmla="*/ 350 h 998"/>
                  <a:gd name="T60" fmla="*/ 59 w 998"/>
                  <a:gd name="T61" fmla="*/ 261 h 998"/>
                  <a:gd name="T62" fmla="*/ 112 w 998"/>
                  <a:gd name="T63" fmla="*/ 180 h 998"/>
                  <a:gd name="T64" fmla="*/ 180 w 998"/>
                  <a:gd name="T65" fmla="*/ 113 h 998"/>
                  <a:gd name="T66" fmla="*/ 260 w 998"/>
                  <a:gd name="T67" fmla="*/ 59 h 998"/>
                  <a:gd name="T68" fmla="*/ 350 w 998"/>
                  <a:gd name="T69" fmla="*/ 22 h 998"/>
                  <a:gd name="T70" fmla="*/ 448 w 998"/>
                  <a:gd name="T71" fmla="*/ 2 h 998"/>
                  <a:gd name="T72" fmla="*/ 498 w 998"/>
                  <a:gd name="T73" fmla="*/ 0 h 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98" h="998">
                    <a:moveTo>
                      <a:pt x="498" y="0"/>
                    </a:moveTo>
                    <a:lnTo>
                      <a:pt x="550" y="2"/>
                    </a:lnTo>
                    <a:lnTo>
                      <a:pt x="648" y="22"/>
                    </a:lnTo>
                    <a:lnTo>
                      <a:pt x="737" y="59"/>
                    </a:lnTo>
                    <a:lnTo>
                      <a:pt x="816" y="113"/>
                    </a:lnTo>
                    <a:lnTo>
                      <a:pt x="884" y="180"/>
                    </a:lnTo>
                    <a:lnTo>
                      <a:pt x="939" y="261"/>
                    </a:lnTo>
                    <a:lnTo>
                      <a:pt x="976" y="350"/>
                    </a:lnTo>
                    <a:lnTo>
                      <a:pt x="996" y="448"/>
                    </a:lnTo>
                    <a:lnTo>
                      <a:pt x="998" y="499"/>
                    </a:lnTo>
                    <a:lnTo>
                      <a:pt x="996" y="550"/>
                    </a:lnTo>
                    <a:lnTo>
                      <a:pt x="976" y="648"/>
                    </a:lnTo>
                    <a:lnTo>
                      <a:pt x="939" y="738"/>
                    </a:lnTo>
                    <a:lnTo>
                      <a:pt x="884" y="817"/>
                    </a:lnTo>
                    <a:lnTo>
                      <a:pt x="816" y="885"/>
                    </a:lnTo>
                    <a:lnTo>
                      <a:pt x="737" y="939"/>
                    </a:lnTo>
                    <a:lnTo>
                      <a:pt x="648" y="977"/>
                    </a:lnTo>
                    <a:lnTo>
                      <a:pt x="550" y="997"/>
                    </a:lnTo>
                    <a:lnTo>
                      <a:pt x="498" y="998"/>
                    </a:lnTo>
                    <a:lnTo>
                      <a:pt x="448" y="997"/>
                    </a:lnTo>
                    <a:lnTo>
                      <a:pt x="350" y="977"/>
                    </a:lnTo>
                    <a:lnTo>
                      <a:pt x="260" y="939"/>
                    </a:lnTo>
                    <a:lnTo>
                      <a:pt x="180" y="885"/>
                    </a:lnTo>
                    <a:lnTo>
                      <a:pt x="112" y="817"/>
                    </a:lnTo>
                    <a:lnTo>
                      <a:pt x="59" y="738"/>
                    </a:lnTo>
                    <a:lnTo>
                      <a:pt x="21" y="648"/>
                    </a:lnTo>
                    <a:lnTo>
                      <a:pt x="1" y="550"/>
                    </a:lnTo>
                    <a:lnTo>
                      <a:pt x="0" y="499"/>
                    </a:lnTo>
                    <a:lnTo>
                      <a:pt x="1" y="448"/>
                    </a:lnTo>
                    <a:lnTo>
                      <a:pt x="21" y="350"/>
                    </a:lnTo>
                    <a:lnTo>
                      <a:pt x="59" y="261"/>
                    </a:lnTo>
                    <a:lnTo>
                      <a:pt x="112" y="180"/>
                    </a:lnTo>
                    <a:lnTo>
                      <a:pt x="180" y="113"/>
                    </a:lnTo>
                    <a:lnTo>
                      <a:pt x="260" y="59"/>
                    </a:lnTo>
                    <a:lnTo>
                      <a:pt x="350" y="22"/>
                    </a:lnTo>
                    <a:lnTo>
                      <a:pt x="448" y="2"/>
                    </a:lnTo>
                    <a:lnTo>
                      <a:pt x="498" y="0"/>
                    </a:lnTo>
                    <a:close/>
                  </a:path>
                </a:pathLst>
              </a:custGeom>
              <a:solidFill>
                <a:srgbClr val="64CBDA"/>
              </a:solidFill>
              <a:ln w="7620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6" name="Freeform 8">
                <a:extLst>
                  <a:ext uri="{FF2B5EF4-FFF2-40B4-BE49-F238E27FC236}">
                    <a16:creationId xmlns:a16="http://schemas.microsoft.com/office/drawing/2014/main" id="{1EB8F8B1-0A6A-4D0E-9DBD-C629D640D0D7}"/>
                  </a:ext>
                </a:extLst>
              </p:cNvPr>
              <p:cNvSpPr>
                <a:spLocks/>
              </p:cNvSpPr>
              <p:nvPr/>
            </p:nvSpPr>
            <p:spPr bwMode="auto">
              <a:xfrm rot="21300610" flipH="1">
                <a:off x="9424542" y="2801592"/>
                <a:ext cx="735851" cy="1079059"/>
              </a:xfrm>
              <a:custGeom>
                <a:avLst/>
                <a:gdLst>
                  <a:gd name="T0" fmla="*/ 1123 w 1123"/>
                  <a:gd name="T1" fmla="*/ 0 h 2650"/>
                  <a:gd name="T2" fmla="*/ 1123 w 1123"/>
                  <a:gd name="T3" fmla="*/ 1680 h 2650"/>
                  <a:gd name="T4" fmla="*/ 1045 w 1123"/>
                  <a:gd name="T5" fmla="*/ 1719 h 2650"/>
                  <a:gd name="T6" fmla="*/ 898 w 1123"/>
                  <a:gd name="T7" fmla="*/ 1807 h 2650"/>
                  <a:gd name="T8" fmla="*/ 760 w 1123"/>
                  <a:gd name="T9" fmla="*/ 1908 h 2650"/>
                  <a:gd name="T10" fmla="*/ 630 w 1123"/>
                  <a:gd name="T11" fmla="*/ 2022 h 2650"/>
                  <a:gd name="T12" fmla="*/ 511 w 1123"/>
                  <a:gd name="T13" fmla="*/ 2144 h 2650"/>
                  <a:gd name="T14" fmla="*/ 401 w 1123"/>
                  <a:gd name="T15" fmla="*/ 2278 h 2650"/>
                  <a:gd name="T16" fmla="*/ 303 w 1123"/>
                  <a:gd name="T17" fmla="*/ 2421 h 2650"/>
                  <a:gd name="T18" fmla="*/ 218 w 1123"/>
                  <a:gd name="T19" fmla="*/ 2570 h 2650"/>
                  <a:gd name="T20" fmla="*/ 181 w 1123"/>
                  <a:gd name="T21" fmla="*/ 2650 h 2650"/>
                  <a:gd name="T22" fmla="*/ 139 w 1123"/>
                  <a:gd name="T23" fmla="*/ 2552 h 2650"/>
                  <a:gd name="T24" fmla="*/ 72 w 1123"/>
                  <a:gd name="T25" fmla="*/ 2350 h 2650"/>
                  <a:gd name="T26" fmla="*/ 25 w 1123"/>
                  <a:gd name="T27" fmla="*/ 2140 h 2650"/>
                  <a:gd name="T28" fmla="*/ 1 w 1123"/>
                  <a:gd name="T29" fmla="*/ 1919 h 2650"/>
                  <a:gd name="T30" fmla="*/ 0 w 1123"/>
                  <a:gd name="T31" fmla="*/ 1804 h 2650"/>
                  <a:gd name="T32" fmla="*/ 0 w 1123"/>
                  <a:gd name="T33" fmla="*/ 1731 h 2650"/>
                  <a:gd name="T34" fmla="*/ 8 w 1123"/>
                  <a:gd name="T35" fmla="*/ 1585 h 2650"/>
                  <a:gd name="T36" fmla="*/ 27 w 1123"/>
                  <a:gd name="T37" fmla="*/ 1444 h 2650"/>
                  <a:gd name="T38" fmla="*/ 57 w 1123"/>
                  <a:gd name="T39" fmla="*/ 1305 h 2650"/>
                  <a:gd name="T40" fmla="*/ 96 w 1123"/>
                  <a:gd name="T41" fmla="*/ 1169 h 2650"/>
                  <a:gd name="T42" fmla="*/ 145 w 1123"/>
                  <a:gd name="T43" fmla="*/ 1038 h 2650"/>
                  <a:gd name="T44" fmla="*/ 203 w 1123"/>
                  <a:gd name="T45" fmla="*/ 910 h 2650"/>
                  <a:gd name="T46" fmla="*/ 269 w 1123"/>
                  <a:gd name="T47" fmla="*/ 789 h 2650"/>
                  <a:gd name="T48" fmla="*/ 342 w 1123"/>
                  <a:gd name="T49" fmla="*/ 671 h 2650"/>
                  <a:gd name="T50" fmla="*/ 424 w 1123"/>
                  <a:gd name="T51" fmla="*/ 560 h 2650"/>
                  <a:gd name="T52" fmla="*/ 515 w 1123"/>
                  <a:gd name="T53" fmla="*/ 455 h 2650"/>
                  <a:gd name="T54" fmla="*/ 612 w 1123"/>
                  <a:gd name="T55" fmla="*/ 355 h 2650"/>
                  <a:gd name="T56" fmla="*/ 714 w 1123"/>
                  <a:gd name="T57" fmla="*/ 263 h 2650"/>
                  <a:gd name="T58" fmla="*/ 823 w 1123"/>
                  <a:gd name="T59" fmla="*/ 178 h 2650"/>
                  <a:gd name="T60" fmla="*/ 939 w 1123"/>
                  <a:gd name="T61" fmla="*/ 101 h 2650"/>
                  <a:gd name="T62" fmla="*/ 1059 w 1123"/>
                  <a:gd name="T63" fmla="*/ 31 h 2650"/>
                  <a:gd name="T64" fmla="*/ 1123 w 1123"/>
                  <a:gd name="T65" fmla="*/ 0 h 265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367"/>
                  <a:gd name="connsiteY0" fmla="*/ 0 h 10000"/>
                  <a:gd name="connsiteX1" fmla="*/ 12367 w 12367"/>
                  <a:gd name="connsiteY1" fmla="*/ 6034 h 10000"/>
                  <a:gd name="connsiteX2" fmla="*/ 9305 w 12367"/>
                  <a:gd name="connsiteY2" fmla="*/ 6487 h 10000"/>
                  <a:gd name="connsiteX3" fmla="*/ 7996 w 12367"/>
                  <a:gd name="connsiteY3" fmla="*/ 6819 h 10000"/>
                  <a:gd name="connsiteX4" fmla="*/ 6768 w 12367"/>
                  <a:gd name="connsiteY4" fmla="*/ 7200 h 10000"/>
                  <a:gd name="connsiteX5" fmla="*/ 5610 w 12367"/>
                  <a:gd name="connsiteY5" fmla="*/ 7630 h 10000"/>
                  <a:gd name="connsiteX6" fmla="*/ 4550 w 12367"/>
                  <a:gd name="connsiteY6" fmla="*/ 8091 h 10000"/>
                  <a:gd name="connsiteX7" fmla="*/ 3571 w 12367"/>
                  <a:gd name="connsiteY7" fmla="*/ 8596 h 10000"/>
                  <a:gd name="connsiteX8" fmla="*/ 2698 w 12367"/>
                  <a:gd name="connsiteY8" fmla="*/ 9136 h 10000"/>
                  <a:gd name="connsiteX9" fmla="*/ 1941 w 12367"/>
                  <a:gd name="connsiteY9" fmla="*/ 9698 h 10000"/>
                  <a:gd name="connsiteX10" fmla="*/ 1612 w 12367"/>
                  <a:gd name="connsiteY10" fmla="*/ 10000 h 10000"/>
                  <a:gd name="connsiteX11" fmla="*/ 1238 w 12367"/>
                  <a:gd name="connsiteY11" fmla="*/ 9630 h 10000"/>
                  <a:gd name="connsiteX12" fmla="*/ 641 w 12367"/>
                  <a:gd name="connsiteY12" fmla="*/ 8868 h 10000"/>
                  <a:gd name="connsiteX13" fmla="*/ 223 w 12367"/>
                  <a:gd name="connsiteY13" fmla="*/ 8075 h 10000"/>
                  <a:gd name="connsiteX14" fmla="*/ 9 w 12367"/>
                  <a:gd name="connsiteY14" fmla="*/ 7242 h 10000"/>
                  <a:gd name="connsiteX15" fmla="*/ 0 w 12367"/>
                  <a:gd name="connsiteY15" fmla="*/ 6808 h 10000"/>
                  <a:gd name="connsiteX16" fmla="*/ 0 w 12367"/>
                  <a:gd name="connsiteY16" fmla="*/ 6532 h 10000"/>
                  <a:gd name="connsiteX17" fmla="*/ 71 w 12367"/>
                  <a:gd name="connsiteY17" fmla="*/ 5981 h 10000"/>
                  <a:gd name="connsiteX18" fmla="*/ 240 w 12367"/>
                  <a:gd name="connsiteY18" fmla="*/ 5449 h 10000"/>
                  <a:gd name="connsiteX19" fmla="*/ 508 w 12367"/>
                  <a:gd name="connsiteY19" fmla="*/ 4925 h 10000"/>
                  <a:gd name="connsiteX20" fmla="*/ 855 w 12367"/>
                  <a:gd name="connsiteY20" fmla="*/ 4411 h 10000"/>
                  <a:gd name="connsiteX21" fmla="*/ 1291 w 12367"/>
                  <a:gd name="connsiteY21" fmla="*/ 3917 h 10000"/>
                  <a:gd name="connsiteX22" fmla="*/ 1808 w 12367"/>
                  <a:gd name="connsiteY22" fmla="*/ 3434 h 10000"/>
                  <a:gd name="connsiteX23" fmla="*/ 2395 w 12367"/>
                  <a:gd name="connsiteY23" fmla="*/ 2977 h 10000"/>
                  <a:gd name="connsiteX24" fmla="*/ 3045 w 12367"/>
                  <a:gd name="connsiteY24" fmla="*/ 2532 h 10000"/>
                  <a:gd name="connsiteX25" fmla="*/ 3776 w 12367"/>
                  <a:gd name="connsiteY25" fmla="*/ 2113 h 10000"/>
                  <a:gd name="connsiteX26" fmla="*/ 4586 w 12367"/>
                  <a:gd name="connsiteY26" fmla="*/ 1717 h 10000"/>
                  <a:gd name="connsiteX27" fmla="*/ 5450 w 12367"/>
                  <a:gd name="connsiteY27" fmla="*/ 1340 h 10000"/>
                  <a:gd name="connsiteX28" fmla="*/ 6358 w 12367"/>
                  <a:gd name="connsiteY28" fmla="*/ 992 h 10000"/>
                  <a:gd name="connsiteX29" fmla="*/ 7329 w 12367"/>
                  <a:gd name="connsiteY29" fmla="*/ 672 h 10000"/>
                  <a:gd name="connsiteX30" fmla="*/ 8362 w 12367"/>
                  <a:gd name="connsiteY30" fmla="*/ 381 h 10000"/>
                  <a:gd name="connsiteX31" fmla="*/ 9430 w 12367"/>
                  <a:gd name="connsiteY31" fmla="*/ 117 h 10000"/>
                  <a:gd name="connsiteX32" fmla="*/ 10000 w 12367"/>
                  <a:gd name="connsiteY32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367" h="10000">
                    <a:moveTo>
                      <a:pt x="10000" y="0"/>
                    </a:moveTo>
                    <a:cubicBezTo>
                      <a:pt x="10454" y="2249"/>
                      <a:pt x="10228" y="3004"/>
                      <a:pt x="12367" y="6034"/>
                    </a:cubicBezTo>
                    <a:lnTo>
                      <a:pt x="9305" y="6487"/>
                    </a:lnTo>
                    <a:lnTo>
                      <a:pt x="7996" y="6819"/>
                    </a:lnTo>
                    <a:lnTo>
                      <a:pt x="6768" y="7200"/>
                    </a:lnTo>
                    <a:lnTo>
                      <a:pt x="5610" y="7630"/>
                    </a:lnTo>
                    <a:lnTo>
                      <a:pt x="4550" y="8091"/>
                    </a:lnTo>
                    <a:lnTo>
                      <a:pt x="3571" y="8596"/>
                    </a:lnTo>
                    <a:lnTo>
                      <a:pt x="2698" y="9136"/>
                    </a:lnTo>
                    <a:lnTo>
                      <a:pt x="1941" y="9698"/>
                    </a:lnTo>
                    <a:lnTo>
                      <a:pt x="1612" y="10000"/>
                    </a:lnTo>
                    <a:lnTo>
                      <a:pt x="1238" y="9630"/>
                    </a:lnTo>
                    <a:lnTo>
                      <a:pt x="641" y="8868"/>
                    </a:lnTo>
                    <a:lnTo>
                      <a:pt x="223" y="8075"/>
                    </a:lnTo>
                    <a:cubicBezTo>
                      <a:pt x="152" y="7797"/>
                      <a:pt x="80" y="7520"/>
                      <a:pt x="9" y="7242"/>
                    </a:cubicBezTo>
                    <a:cubicBezTo>
                      <a:pt x="6" y="7097"/>
                      <a:pt x="3" y="6953"/>
                      <a:pt x="0" y="6808"/>
                    </a:cubicBezTo>
                    <a:lnTo>
                      <a:pt x="0" y="6532"/>
                    </a:lnTo>
                    <a:cubicBezTo>
                      <a:pt x="24" y="6348"/>
                      <a:pt x="47" y="6165"/>
                      <a:pt x="71" y="5981"/>
                    </a:cubicBezTo>
                    <a:cubicBezTo>
                      <a:pt x="127" y="5804"/>
                      <a:pt x="184" y="5626"/>
                      <a:pt x="240" y="5449"/>
                    </a:cubicBezTo>
                    <a:cubicBezTo>
                      <a:pt x="329" y="5274"/>
                      <a:pt x="419" y="5100"/>
                      <a:pt x="508" y="4925"/>
                    </a:cubicBezTo>
                    <a:lnTo>
                      <a:pt x="855" y="4411"/>
                    </a:lnTo>
                    <a:lnTo>
                      <a:pt x="1291" y="3917"/>
                    </a:lnTo>
                    <a:lnTo>
                      <a:pt x="1808" y="3434"/>
                    </a:lnTo>
                    <a:lnTo>
                      <a:pt x="2395" y="2977"/>
                    </a:lnTo>
                    <a:lnTo>
                      <a:pt x="3045" y="2532"/>
                    </a:lnTo>
                    <a:lnTo>
                      <a:pt x="3776" y="2113"/>
                    </a:lnTo>
                    <a:lnTo>
                      <a:pt x="4586" y="1717"/>
                    </a:lnTo>
                    <a:lnTo>
                      <a:pt x="5450" y="1340"/>
                    </a:lnTo>
                    <a:lnTo>
                      <a:pt x="6358" y="992"/>
                    </a:lnTo>
                    <a:lnTo>
                      <a:pt x="7329" y="672"/>
                    </a:lnTo>
                    <a:lnTo>
                      <a:pt x="8362" y="381"/>
                    </a:lnTo>
                    <a:lnTo>
                      <a:pt x="9430" y="117"/>
                    </a:lnTo>
                    <a:lnTo>
                      <a:pt x="10000" y="0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4AC684E0-830F-450C-AC90-C5EEFB09F122}"/>
                </a:ext>
              </a:extLst>
            </p:cNvPr>
            <p:cNvSpPr>
              <a:spLocks/>
            </p:cNvSpPr>
            <p:nvPr/>
          </p:nvSpPr>
          <p:spPr bwMode="auto">
            <a:xfrm rot="299390">
              <a:off x="6384480" y="1958323"/>
              <a:ext cx="343304" cy="605941"/>
            </a:xfrm>
            <a:custGeom>
              <a:avLst/>
              <a:gdLst>
                <a:gd name="T0" fmla="*/ 1123 w 1123"/>
                <a:gd name="T1" fmla="*/ 0 h 2650"/>
                <a:gd name="T2" fmla="*/ 1123 w 1123"/>
                <a:gd name="T3" fmla="*/ 1680 h 2650"/>
                <a:gd name="T4" fmla="*/ 1045 w 1123"/>
                <a:gd name="T5" fmla="*/ 1719 h 2650"/>
                <a:gd name="T6" fmla="*/ 898 w 1123"/>
                <a:gd name="T7" fmla="*/ 1807 h 2650"/>
                <a:gd name="T8" fmla="*/ 760 w 1123"/>
                <a:gd name="T9" fmla="*/ 1908 h 2650"/>
                <a:gd name="T10" fmla="*/ 630 w 1123"/>
                <a:gd name="T11" fmla="*/ 2022 h 2650"/>
                <a:gd name="T12" fmla="*/ 511 w 1123"/>
                <a:gd name="T13" fmla="*/ 2144 h 2650"/>
                <a:gd name="T14" fmla="*/ 401 w 1123"/>
                <a:gd name="T15" fmla="*/ 2278 h 2650"/>
                <a:gd name="T16" fmla="*/ 303 w 1123"/>
                <a:gd name="T17" fmla="*/ 2421 h 2650"/>
                <a:gd name="T18" fmla="*/ 218 w 1123"/>
                <a:gd name="T19" fmla="*/ 2570 h 2650"/>
                <a:gd name="T20" fmla="*/ 181 w 1123"/>
                <a:gd name="T21" fmla="*/ 2650 h 2650"/>
                <a:gd name="T22" fmla="*/ 139 w 1123"/>
                <a:gd name="T23" fmla="*/ 2552 h 2650"/>
                <a:gd name="T24" fmla="*/ 72 w 1123"/>
                <a:gd name="T25" fmla="*/ 2350 h 2650"/>
                <a:gd name="T26" fmla="*/ 25 w 1123"/>
                <a:gd name="T27" fmla="*/ 2140 h 2650"/>
                <a:gd name="T28" fmla="*/ 1 w 1123"/>
                <a:gd name="T29" fmla="*/ 1919 h 2650"/>
                <a:gd name="T30" fmla="*/ 0 w 1123"/>
                <a:gd name="T31" fmla="*/ 1804 h 2650"/>
                <a:gd name="T32" fmla="*/ 0 w 1123"/>
                <a:gd name="T33" fmla="*/ 1731 h 2650"/>
                <a:gd name="T34" fmla="*/ 8 w 1123"/>
                <a:gd name="T35" fmla="*/ 1585 h 2650"/>
                <a:gd name="T36" fmla="*/ 27 w 1123"/>
                <a:gd name="T37" fmla="*/ 1444 h 2650"/>
                <a:gd name="T38" fmla="*/ 57 w 1123"/>
                <a:gd name="T39" fmla="*/ 1305 h 2650"/>
                <a:gd name="T40" fmla="*/ 96 w 1123"/>
                <a:gd name="T41" fmla="*/ 1169 h 2650"/>
                <a:gd name="T42" fmla="*/ 145 w 1123"/>
                <a:gd name="T43" fmla="*/ 1038 h 2650"/>
                <a:gd name="T44" fmla="*/ 203 w 1123"/>
                <a:gd name="T45" fmla="*/ 910 h 2650"/>
                <a:gd name="T46" fmla="*/ 269 w 1123"/>
                <a:gd name="T47" fmla="*/ 789 h 2650"/>
                <a:gd name="T48" fmla="*/ 342 w 1123"/>
                <a:gd name="T49" fmla="*/ 671 h 2650"/>
                <a:gd name="T50" fmla="*/ 424 w 1123"/>
                <a:gd name="T51" fmla="*/ 560 h 2650"/>
                <a:gd name="T52" fmla="*/ 515 w 1123"/>
                <a:gd name="T53" fmla="*/ 455 h 2650"/>
                <a:gd name="T54" fmla="*/ 612 w 1123"/>
                <a:gd name="T55" fmla="*/ 355 h 2650"/>
                <a:gd name="T56" fmla="*/ 714 w 1123"/>
                <a:gd name="T57" fmla="*/ 263 h 2650"/>
                <a:gd name="T58" fmla="*/ 823 w 1123"/>
                <a:gd name="T59" fmla="*/ 178 h 2650"/>
                <a:gd name="T60" fmla="*/ 939 w 1123"/>
                <a:gd name="T61" fmla="*/ 101 h 2650"/>
                <a:gd name="T62" fmla="*/ 1059 w 1123"/>
                <a:gd name="T63" fmla="*/ 31 h 2650"/>
                <a:gd name="T64" fmla="*/ 1123 w 1123"/>
                <a:gd name="T65" fmla="*/ 0 h 265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367"/>
                <a:gd name="connsiteY0" fmla="*/ 0 h 10000"/>
                <a:gd name="connsiteX1" fmla="*/ 12367 w 12367"/>
                <a:gd name="connsiteY1" fmla="*/ 6034 h 10000"/>
                <a:gd name="connsiteX2" fmla="*/ 9305 w 12367"/>
                <a:gd name="connsiteY2" fmla="*/ 6487 h 10000"/>
                <a:gd name="connsiteX3" fmla="*/ 7996 w 12367"/>
                <a:gd name="connsiteY3" fmla="*/ 6819 h 10000"/>
                <a:gd name="connsiteX4" fmla="*/ 6768 w 12367"/>
                <a:gd name="connsiteY4" fmla="*/ 7200 h 10000"/>
                <a:gd name="connsiteX5" fmla="*/ 5610 w 12367"/>
                <a:gd name="connsiteY5" fmla="*/ 7630 h 10000"/>
                <a:gd name="connsiteX6" fmla="*/ 4550 w 12367"/>
                <a:gd name="connsiteY6" fmla="*/ 8091 h 10000"/>
                <a:gd name="connsiteX7" fmla="*/ 3571 w 12367"/>
                <a:gd name="connsiteY7" fmla="*/ 8596 h 10000"/>
                <a:gd name="connsiteX8" fmla="*/ 2698 w 12367"/>
                <a:gd name="connsiteY8" fmla="*/ 9136 h 10000"/>
                <a:gd name="connsiteX9" fmla="*/ 1941 w 12367"/>
                <a:gd name="connsiteY9" fmla="*/ 9698 h 10000"/>
                <a:gd name="connsiteX10" fmla="*/ 1612 w 12367"/>
                <a:gd name="connsiteY10" fmla="*/ 10000 h 10000"/>
                <a:gd name="connsiteX11" fmla="*/ 1238 w 12367"/>
                <a:gd name="connsiteY11" fmla="*/ 9630 h 10000"/>
                <a:gd name="connsiteX12" fmla="*/ 641 w 12367"/>
                <a:gd name="connsiteY12" fmla="*/ 8868 h 10000"/>
                <a:gd name="connsiteX13" fmla="*/ 223 w 12367"/>
                <a:gd name="connsiteY13" fmla="*/ 8075 h 10000"/>
                <a:gd name="connsiteX14" fmla="*/ 9 w 12367"/>
                <a:gd name="connsiteY14" fmla="*/ 7242 h 10000"/>
                <a:gd name="connsiteX15" fmla="*/ 0 w 12367"/>
                <a:gd name="connsiteY15" fmla="*/ 6808 h 10000"/>
                <a:gd name="connsiteX16" fmla="*/ 0 w 12367"/>
                <a:gd name="connsiteY16" fmla="*/ 6532 h 10000"/>
                <a:gd name="connsiteX17" fmla="*/ 71 w 12367"/>
                <a:gd name="connsiteY17" fmla="*/ 5981 h 10000"/>
                <a:gd name="connsiteX18" fmla="*/ 240 w 12367"/>
                <a:gd name="connsiteY18" fmla="*/ 5449 h 10000"/>
                <a:gd name="connsiteX19" fmla="*/ 508 w 12367"/>
                <a:gd name="connsiteY19" fmla="*/ 4925 h 10000"/>
                <a:gd name="connsiteX20" fmla="*/ 855 w 12367"/>
                <a:gd name="connsiteY20" fmla="*/ 4411 h 10000"/>
                <a:gd name="connsiteX21" fmla="*/ 1291 w 12367"/>
                <a:gd name="connsiteY21" fmla="*/ 3917 h 10000"/>
                <a:gd name="connsiteX22" fmla="*/ 1808 w 12367"/>
                <a:gd name="connsiteY22" fmla="*/ 3434 h 10000"/>
                <a:gd name="connsiteX23" fmla="*/ 2395 w 12367"/>
                <a:gd name="connsiteY23" fmla="*/ 2977 h 10000"/>
                <a:gd name="connsiteX24" fmla="*/ 3045 w 12367"/>
                <a:gd name="connsiteY24" fmla="*/ 2532 h 10000"/>
                <a:gd name="connsiteX25" fmla="*/ 3776 w 12367"/>
                <a:gd name="connsiteY25" fmla="*/ 2113 h 10000"/>
                <a:gd name="connsiteX26" fmla="*/ 4586 w 12367"/>
                <a:gd name="connsiteY26" fmla="*/ 1717 h 10000"/>
                <a:gd name="connsiteX27" fmla="*/ 5450 w 12367"/>
                <a:gd name="connsiteY27" fmla="*/ 1340 h 10000"/>
                <a:gd name="connsiteX28" fmla="*/ 6358 w 12367"/>
                <a:gd name="connsiteY28" fmla="*/ 992 h 10000"/>
                <a:gd name="connsiteX29" fmla="*/ 7329 w 12367"/>
                <a:gd name="connsiteY29" fmla="*/ 672 h 10000"/>
                <a:gd name="connsiteX30" fmla="*/ 8362 w 12367"/>
                <a:gd name="connsiteY30" fmla="*/ 381 h 10000"/>
                <a:gd name="connsiteX31" fmla="*/ 9430 w 12367"/>
                <a:gd name="connsiteY31" fmla="*/ 117 h 10000"/>
                <a:gd name="connsiteX32" fmla="*/ 10000 w 12367"/>
                <a:gd name="connsiteY3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367" h="10000">
                  <a:moveTo>
                    <a:pt x="10000" y="0"/>
                  </a:moveTo>
                  <a:cubicBezTo>
                    <a:pt x="10454" y="2249"/>
                    <a:pt x="10228" y="3004"/>
                    <a:pt x="12367" y="6034"/>
                  </a:cubicBezTo>
                  <a:lnTo>
                    <a:pt x="9305" y="6487"/>
                  </a:lnTo>
                  <a:lnTo>
                    <a:pt x="7996" y="6819"/>
                  </a:lnTo>
                  <a:lnTo>
                    <a:pt x="6768" y="7200"/>
                  </a:lnTo>
                  <a:lnTo>
                    <a:pt x="5610" y="7630"/>
                  </a:lnTo>
                  <a:lnTo>
                    <a:pt x="4550" y="8091"/>
                  </a:lnTo>
                  <a:lnTo>
                    <a:pt x="3571" y="8596"/>
                  </a:lnTo>
                  <a:lnTo>
                    <a:pt x="2698" y="9136"/>
                  </a:lnTo>
                  <a:lnTo>
                    <a:pt x="1941" y="9698"/>
                  </a:lnTo>
                  <a:lnTo>
                    <a:pt x="1612" y="10000"/>
                  </a:lnTo>
                  <a:lnTo>
                    <a:pt x="1238" y="9630"/>
                  </a:lnTo>
                  <a:lnTo>
                    <a:pt x="641" y="8868"/>
                  </a:lnTo>
                  <a:lnTo>
                    <a:pt x="223" y="8075"/>
                  </a:lnTo>
                  <a:cubicBezTo>
                    <a:pt x="152" y="7797"/>
                    <a:pt x="80" y="7520"/>
                    <a:pt x="9" y="7242"/>
                  </a:cubicBezTo>
                  <a:cubicBezTo>
                    <a:pt x="6" y="7097"/>
                    <a:pt x="3" y="6953"/>
                    <a:pt x="0" y="6808"/>
                  </a:cubicBezTo>
                  <a:lnTo>
                    <a:pt x="0" y="6532"/>
                  </a:lnTo>
                  <a:cubicBezTo>
                    <a:pt x="24" y="6348"/>
                    <a:pt x="47" y="6165"/>
                    <a:pt x="71" y="5981"/>
                  </a:cubicBezTo>
                  <a:cubicBezTo>
                    <a:pt x="127" y="5804"/>
                    <a:pt x="184" y="5626"/>
                    <a:pt x="240" y="5449"/>
                  </a:cubicBezTo>
                  <a:cubicBezTo>
                    <a:pt x="329" y="5274"/>
                    <a:pt x="419" y="5100"/>
                    <a:pt x="508" y="4925"/>
                  </a:cubicBezTo>
                  <a:lnTo>
                    <a:pt x="855" y="4411"/>
                  </a:lnTo>
                  <a:lnTo>
                    <a:pt x="1291" y="3917"/>
                  </a:lnTo>
                  <a:lnTo>
                    <a:pt x="1808" y="3434"/>
                  </a:lnTo>
                  <a:lnTo>
                    <a:pt x="2395" y="2977"/>
                  </a:lnTo>
                  <a:lnTo>
                    <a:pt x="3045" y="2532"/>
                  </a:lnTo>
                  <a:lnTo>
                    <a:pt x="3776" y="2113"/>
                  </a:lnTo>
                  <a:lnTo>
                    <a:pt x="4586" y="1717"/>
                  </a:lnTo>
                  <a:lnTo>
                    <a:pt x="5450" y="1340"/>
                  </a:lnTo>
                  <a:lnTo>
                    <a:pt x="6358" y="992"/>
                  </a:lnTo>
                  <a:lnTo>
                    <a:pt x="7329" y="672"/>
                  </a:lnTo>
                  <a:lnTo>
                    <a:pt x="8362" y="381"/>
                  </a:lnTo>
                  <a:lnTo>
                    <a:pt x="9430" y="117"/>
                  </a:lnTo>
                  <a:lnTo>
                    <a:pt x="10000" y="0"/>
                  </a:lnTo>
                  <a:close/>
                </a:path>
              </a:pathLst>
            </a:custGeom>
            <a:noFill/>
            <a:ln w="349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71924EF-3FC0-4E20-B3F0-61419A08B42B}"/>
              </a:ext>
            </a:extLst>
          </p:cNvPr>
          <p:cNvGrpSpPr/>
          <p:nvPr/>
        </p:nvGrpSpPr>
        <p:grpSpPr>
          <a:xfrm rot="14957672">
            <a:off x="6342188" y="6280072"/>
            <a:ext cx="410511" cy="639113"/>
            <a:chOff x="6384480" y="983302"/>
            <a:chExt cx="1376517" cy="2143060"/>
          </a:xfrm>
        </p:grpSpPr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5FF912F5-1B21-446C-B512-AD8770632E14}"/>
                </a:ext>
              </a:extLst>
            </p:cNvPr>
            <p:cNvSpPr>
              <a:spLocks/>
            </p:cNvSpPr>
            <p:nvPr/>
          </p:nvSpPr>
          <p:spPr bwMode="auto">
            <a:xfrm rot="18900000">
              <a:off x="6840348" y="2641373"/>
              <a:ext cx="457970" cy="484989"/>
            </a:xfrm>
            <a:custGeom>
              <a:avLst/>
              <a:gdLst>
                <a:gd name="T0" fmla="*/ 1015 w 1017"/>
                <a:gd name="T1" fmla="*/ 192 h 1079"/>
                <a:gd name="T2" fmla="*/ 1017 w 1017"/>
                <a:gd name="T3" fmla="*/ 194 h 1079"/>
                <a:gd name="T4" fmla="*/ 991 w 1017"/>
                <a:gd name="T5" fmla="*/ 282 h 1079"/>
                <a:gd name="T6" fmla="*/ 939 w 1017"/>
                <a:gd name="T7" fmla="*/ 419 h 1079"/>
                <a:gd name="T8" fmla="*/ 877 w 1017"/>
                <a:gd name="T9" fmla="*/ 557 h 1079"/>
                <a:gd name="T10" fmla="*/ 846 w 1017"/>
                <a:gd name="T11" fmla="*/ 609 h 1079"/>
                <a:gd name="T12" fmla="*/ 781 w 1017"/>
                <a:gd name="T13" fmla="*/ 697 h 1079"/>
                <a:gd name="T14" fmla="*/ 668 w 1017"/>
                <a:gd name="T15" fmla="*/ 830 h 1079"/>
                <a:gd name="T16" fmla="*/ 655 w 1017"/>
                <a:gd name="T17" fmla="*/ 844 h 1079"/>
                <a:gd name="T18" fmla="*/ 683 w 1017"/>
                <a:gd name="T19" fmla="*/ 716 h 1079"/>
                <a:gd name="T20" fmla="*/ 383 w 1017"/>
                <a:gd name="T21" fmla="*/ 998 h 1079"/>
                <a:gd name="T22" fmla="*/ 389 w 1017"/>
                <a:gd name="T23" fmla="*/ 886 h 1079"/>
                <a:gd name="T24" fmla="*/ 373 w 1017"/>
                <a:gd name="T25" fmla="*/ 896 h 1079"/>
                <a:gd name="T26" fmla="*/ 226 w 1017"/>
                <a:gd name="T27" fmla="*/ 984 h 1079"/>
                <a:gd name="T28" fmla="*/ 121 w 1017"/>
                <a:gd name="T29" fmla="*/ 1037 h 1079"/>
                <a:gd name="T30" fmla="*/ 72 w 1017"/>
                <a:gd name="T31" fmla="*/ 1060 h 1079"/>
                <a:gd name="T32" fmla="*/ 26 w 1017"/>
                <a:gd name="T33" fmla="*/ 1077 h 1079"/>
                <a:gd name="T34" fmla="*/ 9 w 1017"/>
                <a:gd name="T35" fmla="*/ 1079 h 1079"/>
                <a:gd name="T36" fmla="*/ 0 w 1017"/>
                <a:gd name="T37" fmla="*/ 1072 h 1079"/>
                <a:gd name="T38" fmla="*/ 0 w 1017"/>
                <a:gd name="T39" fmla="*/ 1053 h 1079"/>
                <a:gd name="T40" fmla="*/ 15 w 1017"/>
                <a:gd name="T41" fmla="*/ 1007 h 1079"/>
                <a:gd name="T42" fmla="*/ 33 w 1017"/>
                <a:gd name="T43" fmla="*/ 956 h 1079"/>
                <a:gd name="T44" fmla="*/ 79 w 1017"/>
                <a:gd name="T45" fmla="*/ 847 h 1079"/>
                <a:gd name="T46" fmla="*/ 156 w 1017"/>
                <a:gd name="T47" fmla="*/ 694 h 1079"/>
                <a:gd name="T48" fmla="*/ 164 w 1017"/>
                <a:gd name="T49" fmla="*/ 678 h 1079"/>
                <a:gd name="T50" fmla="*/ 53 w 1017"/>
                <a:gd name="T51" fmla="*/ 691 h 1079"/>
                <a:gd name="T52" fmla="*/ 314 w 1017"/>
                <a:gd name="T53" fmla="*/ 372 h 1079"/>
                <a:gd name="T54" fmla="*/ 187 w 1017"/>
                <a:gd name="T55" fmla="*/ 409 h 1079"/>
                <a:gd name="T56" fmla="*/ 200 w 1017"/>
                <a:gd name="T57" fmla="*/ 395 h 1079"/>
                <a:gd name="T58" fmla="*/ 324 w 1017"/>
                <a:gd name="T59" fmla="*/ 272 h 1079"/>
                <a:gd name="T60" fmla="*/ 408 w 1017"/>
                <a:gd name="T61" fmla="*/ 202 h 1079"/>
                <a:gd name="T62" fmla="*/ 457 w 1017"/>
                <a:gd name="T63" fmla="*/ 167 h 1079"/>
                <a:gd name="T64" fmla="*/ 589 w 1017"/>
                <a:gd name="T65" fmla="*/ 95 h 1079"/>
                <a:gd name="T66" fmla="*/ 723 w 1017"/>
                <a:gd name="T67" fmla="*/ 33 h 1079"/>
                <a:gd name="T68" fmla="*/ 808 w 1017"/>
                <a:gd name="T69" fmla="*/ 0 h 1079"/>
                <a:gd name="T70" fmla="*/ 812 w 1017"/>
                <a:gd name="T71" fmla="*/ 3 h 1079"/>
                <a:gd name="T72" fmla="*/ 910 w 1017"/>
                <a:gd name="T73" fmla="*/ 101 h 1079"/>
                <a:gd name="T74" fmla="*/ 1015 w 1017"/>
                <a:gd name="T75" fmla="*/ 192 h 1079"/>
                <a:gd name="T76" fmla="*/ 1015 w 1017"/>
                <a:gd name="T77" fmla="*/ 192 h 1079"/>
                <a:gd name="T78" fmla="*/ 1015 w 1017"/>
                <a:gd name="T79" fmla="*/ 192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17" h="1079">
                  <a:moveTo>
                    <a:pt x="1015" y="192"/>
                  </a:moveTo>
                  <a:lnTo>
                    <a:pt x="1017" y="194"/>
                  </a:lnTo>
                  <a:lnTo>
                    <a:pt x="991" y="282"/>
                  </a:lnTo>
                  <a:lnTo>
                    <a:pt x="939" y="419"/>
                  </a:lnTo>
                  <a:lnTo>
                    <a:pt x="877" y="557"/>
                  </a:lnTo>
                  <a:lnTo>
                    <a:pt x="846" y="609"/>
                  </a:lnTo>
                  <a:lnTo>
                    <a:pt x="781" y="697"/>
                  </a:lnTo>
                  <a:lnTo>
                    <a:pt x="668" y="830"/>
                  </a:lnTo>
                  <a:lnTo>
                    <a:pt x="655" y="844"/>
                  </a:lnTo>
                  <a:lnTo>
                    <a:pt x="683" y="716"/>
                  </a:lnTo>
                  <a:lnTo>
                    <a:pt x="383" y="998"/>
                  </a:lnTo>
                  <a:lnTo>
                    <a:pt x="389" y="886"/>
                  </a:lnTo>
                  <a:lnTo>
                    <a:pt x="373" y="896"/>
                  </a:lnTo>
                  <a:lnTo>
                    <a:pt x="226" y="984"/>
                  </a:lnTo>
                  <a:lnTo>
                    <a:pt x="121" y="1037"/>
                  </a:lnTo>
                  <a:lnTo>
                    <a:pt x="72" y="1060"/>
                  </a:lnTo>
                  <a:lnTo>
                    <a:pt x="26" y="1077"/>
                  </a:lnTo>
                  <a:lnTo>
                    <a:pt x="9" y="1079"/>
                  </a:lnTo>
                  <a:lnTo>
                    <a:pt x="0" y="1072"/>
                  </a:lnTo>
                  <a:lnTo>
                    <a:pt x="0" y="1053"/>
                  </a:lnTo>
                  <a:lnTo>
                    <a:pt x="15" y="1007"/>
                  </a:lnTo>
                  <a:lnTo>
                    <a:pt x="33" y="956"/>
                  </a:lnTo>
                  <a:lnTo>
                    <a:pt x="79" y="847"/>
                  </a:lnTo>
                  <a:lnTo>
                    <a:pt x="156" y="694"/>
                  </a:lnTo>
                  <a:lnTo>
                    <a:pt x="164" y="678"/>
                  </a:lnTo>
                  <a:lnTo>
                    <a:pt x="53" y="691"/>
                  </a:lnTo>
                  <a:lnTo>
                    <a:pt x="314" y="372"/>
                  </a:lnTo>
                  <a:lnTo>
                    <a:pt x="187" y="409"/>
                  </a:lnTo>
                  <a:lnTo>
                    <a:pt x="200" y="395"/>
                  </a:lnTo>
                  <a:lnTo>
                    <a:pt x="324" y="272"/>
                  </a:lnTo>
                  <a:lnTo>
                    <a:pt x="408" y="202"/>
                  </a:lnTo>
                  <a:lnTo>
                    <a:pt x="457" y="167"/>
                  </a:lnTo>
                  <a:lnTo>
                    <a:pt x="589" y="95"/>
                  </a:lnTo>
                  <a:lnTo>
                    <a:pt x="723" y="33"/>
                  </a:lnTo>
                  <a:lnTo>
                    <a:pt x="808" y="0"/>
                  </a:lnTo>
                  <a:lnTo>
                    <a:pt x="812" y="3"/>
                  </a:lnTo>
                  <a:lnTo>
                    <a:pt x="910" y="101"/>
                  </a:lnTo>
                  <a:lnTo>
                    <a:pt x="1015" y="192"/>
                  </a:lnTo>
                  <a:lnTo>
                    <a:pt x="1015" y="192"/>
                  </a:lnTo>
                  <a:lnTo>
                    <a:pt x="1015" y="192"/>
                  </a:lnTo>
                  <a:close/>
                </a:path>
              </a:pathLst>
            </a:custGeom>
            <a:solidFill>
              <a:srgbClr val="64CB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03E44BBB-3242-42F1-81A6-3AFBD73511E3}"/>
                </a:ext>
              </a:extLst>
            </p:cNvPr>
            <p:cNvGrpSpPr/>
            <p:nvPr/>
          </p:nvGrpSpPr>
          <p:grpSpPr>
            <a:xfrm>
              <a:off x="6686888" y="983302"/>
              <a:ext cx="1074109" cy="1580041"/>
              <a:chOff x="7858106" y="1089820"/>
              <a:chExt cx="2302287" cy="2813735"/>
            </a:xfrm>
          </p:grpSpPr>
          <p:sp>
            <p:nvSpPr>
              <p:cNvPr id="42" name="Freeform 9">
                <a:extLst>
                  <a:ext uri="{FF2B5EF4-FFF2-40B4-BE49-F238E27FC236}">
                    <a16:creationId xmlns:a16="http://schemas.microsoft.com/office/drawing/2014/main" id="{4E6EA2EA-255D-4BEA-B86D-3197F42904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8106" y="1089820"/>
                <a:ext cx="1652589" cy="2813735"/>
              </a:xfrm>
              <a:custGeom>
                <a:avLst/>
                <a:gdLst>
                  <a:gd name="T0" fmla="*/ 2733 w 3124"/>
                  <a:gd name="T1" fmla="*/ 5783 h 5875"/>
                  <a:gd name="T2" fmla="*/ 2869 w 3124"/>
                  <a:gd name="T3" fmla="*/ 5412 h 5875"/>
                  <a:gd name="T4" fmla="*/ 2975 w 3124"/>
                  <a:gd name="T5" fmla="*/ 5033 h 5875"/>
                  <a:gd name="T6" fmla="*/ 3053 w 3124"/>
                  <a:gd name="T7" fmla="*/ 4648 h 5875"/>
                  <a:gd name="T8" fmla="*/ 3102 w 3124"/>
                  <a:gd name="T9" fmla="*/ 4261 h 5875"/>
                  <a:gd name="T10" fmla="*/ 3124 w 3124"/>
                  <a:gd name="T11" fmla="*/ 3871 h 5875"/>
                  <a:gd name="T12" fmla="*/ 3116 w 3124"/>
                  <a:gd name="T13" fmla="*/ 3480 h 5875"/>
                  <a:gd name="T14" fmla="*/ 3080 w 3124"/>
                  <a:gd name="T15" fmla="*/ 3090 h 5875"/>
                  <a:gd name="T16" fmla="*/ 3017 w 3124"/>
                  <a:gd name="T17" fmla="*/ 2704 h 5875"/>
                  <a:gd name="T18" fmla="*/ 2925 w 3124"/>
                  <a:gd name="T19" fmla="*/ 2323 h 5875"/>
                  <a:gd name="T20" fmla="*/ 2804 w 3124"/>
                  <a:gd name="T21" fmla="*/ 1948 h 5875"/>
                  <a:gd name="T22" fmla="*/ 2655 w 3124"/>
                  <a:gd name="T23" fmla="*/ 1581 h 5875"/>
                  <a:gd name="T24" fmla="*/ 2477 w 3124"/>
                  <a:gd name="T25" fmla="*/ 1224 h 5875"/>
                  <a:gd name="T26" fmla="*/ 2272 w 3124"/>
                  <a:gd name="T27" fmla="*/ 878 h 5875"/>
                  <a:gd name="T28" fmla="*/ 2039 w 3124"/>
                  <a:gd name="T29" fmla="*/ 545 h 5875"/>
                  <a:gd name="T30" fmla="*/ 1777 w 3124"/>
                  <a:gd name="T31" fmla="*/ 227 h 5875"/>
                  <a:gd name="T32" fmla="*/ 1561 w 3124"/>
                  <a:gd name="T33" fmla="*/ 0 h 5875"/>
                  <a:gd name="T34" fmla="*/ 1561 w 3124"/>
                  <a:gd name="T35" fmla="*/ 0 h 5875"/>
                  <a:gd name="T36" fmla="*/ 1346 w 3124"/>
                  <a:gd name="T37" fmla="*/ 227 h 5875"/>
                  <a:gd name="T38" fmla="*/ 1084 w 3124"/>
                  <a:gd name="T39" fmla="*/ 545 h 5875"/>
                  <a:gd name="T40" fmla="*/ 851 w 3124"/>
                  <a:gd name="T41" fmla="*/ 878 h 5875"/>
                  <a:gd name="T42" fmla="*/ 645 w 3124"/>
                  <a:gd name="T43" fmla="*/ 1224 h 5875"/>
                  <a:gd name="T44" fmla="*/ 468 w 3124"/>
                  <a:gd name="T45" fmla="*/ 1581 h 5875"/>
                  <a:gd name="T46" fmla="*/ 320 w 3124"/>
                  <a:gd name="T47" fmla="*/ 1948 h 5875"/>
                  <a:gd name="T48" fmla="*/ 199 w 3124"/>
                  <a:gd name="T49" fmla="*/ 2323 h 5875"/>
                  <a:gd name="T50" fmla="*/ 106 w 3124"/>
                  <a:gd name="T51" fmla="*/ 2704 h 5875"/>
                  <a:gd name="T52" fmla="*/ 42 w 3124"/>
                  <a:gd name="T53" fmla="*/ 3090 h 5875"/>
                  <a:gd name="T54" fmla="*/ 7 w 3124"/>
                  <a:gd name="T55" fmla="*/ 3480 h 5875"/>
                  <a:gd name="T56" fmla="*/ 0 w 3124"/>
                  <a:gd name="T57" fmla="*/ 3871 h 5875"/>
                  <a:gd name="T58" fmla="*/ 20 w 3124"/>
                  <a:gd name="T59" fmla="*/ 4261 h 5875"/>
                  <a:gd name="T60" fmla="*/ 70 w 3124"/>
                  <a:gd name="T61" fmla="*/ 4648 h 5875"/>
                  <a:gd name="T62" fmla="*/ 148 w 3124"/>
                  <a:gd name="T63" fmla="*/ 5033 h 5875"/>
                  <a:gd name="T64" fmla="*/ 255 w 3124"/>
                  <a:gd name="T65" fmla="*/ 5412 h 5875"/>
                  <a:gd name="T66" fmla="*/ 390 w 3124"/>
                  <a:gd name="T67" fmla="*/ 5783 h 5875"/>
                  <a:gd name="T68" fmla="*/ 2694 w 3124"/>
                  <a:gd name="T69" fmla="*/ 5875 h 5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24" h="5875">
                    <a:moveTo>
                      <a:pt x="2694" y="5875"/>
                    </a:moveTo>
                    <a:lnTo>
                      <a:pt x="2733" y="5783"/>
                    </a:lnTo>
                    <a:lnTo>
                      <a:pt x="2804" y="5599"/>
                    </a:lnTo>
                    <a:lnTo>
                      <a:pt x="2869" y="5412"/>
                    </a:lnTo>
                    <a:lnTo>
                      <a:pt x="2925" y="5223"/>
                    </a:lnTo>
                    <a:lnTo>
                      <a:pt x="2975" y="5033"/>
                    </a:lnTo>
                    <a:lnTo>
                      <a:pt x="3017" y="4841"/>
                    </a:lnTo>
                    <a:lnTo>
                      <a:pt x="3053" y="4648"/>
                    </a:lnTo>
                    <a:lnTo>
                      <a:pt x="3082" y="4455"/>
                    </a:lnTo>
                    <a:lnTo>
                      <a:pt x="3102" y="4261"/>
                    </a:lnTo>
                    <a:lnTo>
                      <a:pt x="3116" y="4065"/>
                    </a:lnTo>
                    <a:lnTo>
                      <a:pt x="3124" y="3871"/>
                    </a:lnTo>
                    <a:lnTo>
                      <a:pt x="3124" y="3675"/>
                    </a:lnTo>
                    <a:lnTo>
                      <a:pt x="3116" y="3480"/>
                    </a:lnTo>
                    <a:lnTo>
                      <a:pt x="3102" y="3285"/>
                    </a:lnTo>
                    <a:lnTo>
                      <a:pt x="3080" y="3090"/>
                    </a:lnTo>
                    <a:lnTo>
                      <a:pt x="3053" y="2897"/>
                    </a:lnTo>
                    <a:lnTo>
                      <a:pt x="3017" y="2704"/>
                    </a:lnTo>
                    <a:lnTo>
                      <a:pt x="2974" y="2513"/>
                    </a:lnTo>
                    <a:lnTo>
                      <a:pt x="2925" y="2323"/>
                    </a:lnTo>
                    <a:lnTo>
                      <a:pt x="2867" y="2134"/>
                    </a:lnTo>
                    <a:lnTo>
                      <a:pt x="2804" y="1948"/>
                    </a:lnTo>
                    <a:lnTo>
                      <a:pt x="2733" y="1764"/>
                    </a:lnTo>
                    <a:lnTo>
                      <a:pt x="2655" y="1581"/>
                    </a:lnTo>
                    <a:lnTo>
                      <a:pt x="2569" y="1401"/>
                    </a:lnTo>
                    <a:lnTo>
                      <a:pt x="2477" y="1224"/>
                    </a:lnTo>
                    <a:lnTo>
                      <a:pt x="2379" y="1050"/>
                    </a:lnTo>
                    <a:lnTo>
                      <a:pt x="2272" y="878"/>
                    </a:lnTo>
                    <a:lnTo>
                      <a:pt x="2159" y="710"/>
                    </a:lnTo>
                    <a:lnTo>
                      <a:pt x="2039" y="545"/>
                    </a:lnTo>
                    <a:lnTo>
                      <a:pt x="1911" y="384"/>
                    </a:lnTo>
                    <a:lnTo>
                      <a:pt x="1777" y="227"/>
                    </a:lnTo>
                    <a:lnTo>
                      <a:pt x="1634" y="75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488" y="75"/>
                    </a:lnTo>
                    <a:lnTo>
                      <a:pt x="1346" y="227"/>
                    </a:lnTo>
                    <a:lnTo>
                      <a:pt x="1212" y="384"/>
                    </a:lnTo>
                    <a:lnTo>
                      <a:pt x="1084" y="545"/>
                    </a:lnTo>
                    <a:lnTo>
                      <a:pt x="965" y="710"/>
                    </a:lnTo>
                    <a:lnTo>
                      <a:pt x="851" y="878"/>
                    </a:lnTo>
                    <a:lnTo>
                      <a:pt x="744" y="1050"/>
                    </a:lnTo>
                    <a:lnTo>
                      <a:pt x="645" y="1224"/>
                    </a:lnTo>
                    <a:lnTo>
                      <a:pt x="553" y="1401"/>
                    </a:lnTo>
                    <a:lnTo>
                      <a:pt x="468" y="1581"/>
                    </a:lnTo>
                    <a:lnTo>
                      <a:pt x="390" y="1764"/>
                    </a:lnTo>
                    <a:lnTo>
                      <a:pt x="320" y="1948"/>
                    </a:lnTo>
                    <a:lnTo>
                      <a:pt x="255" y="2134"/>
                    </a:lnTo>
                    <a:lnTo>
                      <a:pt x="199" y="2323"/>
                    </a:lnTo>
                    <a:lnTo>
                      <a:pt x="148" y="2513"/>
                    </a:lnTo>
                    <a:lnTo>
                      <a:pt x="106" y="2704"/>
                    </a:lnTo>
                    <a:lnTo>
                      <a:pt x="70" y="2897"/>
                    </a:lnTo>
                    <a:lnTo>
                      <a:pt x="42" y="3090"/>
                    </a:lnTo>
                    <a:lnTo>
                      <a:pt x="20" y="3285"/>
                    </a:lnTo>
                    <a:lnTo>
                      <a:pt x="7" y="3480"/>
                    </a:lnTo>
                    <a:lnTo>
                      <a:pt x="0" y="3675"/>
                    </a:lnTo>
                    <a:lnTo>
                      <a:pt x="0" y="3871"/>
                    </a:lnTo>
                    <a:lnTo>
                      <a:pt x="6" y="4065"/>
                    </a:lnTo>
                    <a:lnTo>
                      <a:pt x="20" y="4261"/>
                    </a:lnTo>
                    <a:lnTo>
                      <a:pt x="42" y="4455"/>
                    </a:lnTo>
                    <a:lnTo>
                      <a:pt x="70" y="4648"/>
                    </a:lnTo>
                    <a:lnTo>
                      <a:pt x="105" y="4841"/>
                    </a:lnTo>
                    <a:lnTo>
                      <a:pt x="148" y="5033"/>
                    </a:lnTo>
                    <a:lnTo>
                      <a:pt x="199" y="5223"/>
                    </a:lnTo>
                    <a:lnTo>
                      <a:pt x="255" y="5412"/>
                    </a:lnTo>
                    <a:lnTo>
                      <a:pt x="318" y="5599"/>
                    </a:lnTo>
                    <a:lnTo>
                      <a:pt x="390" y="5783"/>
                    </a:lnTo>
                    <a:lnTo>
                      <a:pt x="429" y="5875"/>
                    </a:lnTo>
                    <a:lnTo>
                      <a:pt x="2694" y="5875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3" name="Freeform 11">
                <a:extLst>
                  <a:ext uri="{FF2B5EF4-FFF2-40B4-BE49-F238E27FC236}">
                    <a16:creationId xmlns:a16="http://schemas.microsoft.com/office/drawing/2014/main" id="{FEE28A8D-6DEF-49F9-A0A8-A3B351D99E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20081" y="2052692"/>
                <a:ext cx="528638" cy="435201"/>
              </a:xfrm>
              <a:custGeom>
                <a:avLst/>
                <a:gdLst>
                  <a:gd name="T0" fmla="*/ 498 w 998"/>
                  <a:gd name="T1" fmla="*/ 0 h 998"/>
                  <a:gd name="T2" fmla="*/ 550 w 998"/>
                  <a:gd name="T3" fmla="*/ 2 h 998"/>
                  <a:gd name="T4" fmla="*/ 648 w 998"/>
                  <a:gd name="T5" fmla="*/ 22 h 998"/>
                  <a:gd name="T6" fmla="*/ 737 w 998"/>
                  <a:gd name="T7" fmla="*/ 59 h 998"/>
                  <a:gd name="T8" fmla="*/ 816 w 998"/>
                  <a:gd name="T9" fmla="*/ 113 h 998"/>
                  <a:gd name="T10" fmla="*/ 884 w 998"/>
                  <a:gd name="T11" fmla="*/ 180 h 998"/>
                  <a:gd name="T12" fmla="*/ 939 w 998"/>
                  <a:gd name="T13" fmla="*/ 261 h 998"/>
                  <a:gd name="T14" fmla="*/ 976 w 998"/>
                  <a:gd name="T15" fmla="*/ 350 h 998"/>
                  <a:gd name="T16" fmla="*/ 996 w 998"/>
                  <a:gd name="T17" fmla="*/ 448 h 998"/>
                  <a:gd name="T18" fmla="*/ 998 w 998"/>
                  <a:gd name="T19" fmla="*/ 499 h 998"/>
                  <a:gd name="T20" fmla="*/ 996 w 998"/>
                  <a:gd name="T21" fmla="*/ 550 h 998"/>
                  <a:gd name="T22" fmla="*/ 976 w 998"/>
                  <a:gd name="T23" fmla="*/ 648 h 998"/>
                  <a:gd name="T24" fmla="*/ 939 w 998"/>
                  <a:gd name="T25" fmla="*/ 738 h 998"/>
                  <a:gd name="T26" fmla="*/ 884 w 998"/>
                  <a:gd name="T27" fmla="*/ 817 h 998"/>
                  <a:gd name="T28" fmla="*/ 816 w 998"/>
                  <a:gd name="T29" fmla="*/ 885 h 998"/>
                  <a:gd name="T30" fmla="*/ 737 w 998"/>
                  <a:gd name="T31" fmla="*/ 939 h 998"/>
                  <a:gd name="T32" fmla="*/ 648 w 998"/>
                  <a:gd name="T33" fmla="*/ 977 h 998"/>
                  <a:gd name="T34" fmla="*/ 550 w 998"/>
                  <a:gd name="T35" fmla="*/ 997 h 998"/>
                  <a:gd name="T36" fmla="*/ 498 w 998"/>
                  <a:gd name="T37" fmla="*/ 998 h 998"/>
                  <a:gd name="T38" fmla="*/ 448 w 998"/>
                  <a:gd name="T39" fmla="*/ 997 h 998"/>
                  <a:gd name="T40" fmla="*/ 350 w 998"/>
                  <a:gd name="T41" fmla="*/ 977 h 998"/>
                  <a:gd name="T42" fmla="*/ 260 w 998"/>
                  <a:gd name="T43" fmla="*/ 939 h 998"/>
                  <a:gd name="T44" fmla="*/ 180 w 998"/>
                  <a:gd name="T45" fmla="*/ 885 h 998"/>
                  <a:gd name="T46" fmla="*/ 112 w 998"/>
                  <a:gd name="T47" fmla="*/ 817 h 998"/>
                  <a:gd name="T48" fmla="*/ 59 w 998"/>
                  <a:gd name="T49" fmla="*/ 738 h 998"/>
                  <a:gd name="T50" fmla="*/ 21 w 998"/>
                  <a:gd name="T51" fmla="*/ 648 h 998"/>
                  <a:gd name="T52" fmla="*/ 1 w 998"/>
                  <a:gd name="T53" fmla="*/ 550 h 998"/>
                  <a:gd name="T54" fmla="*/ 0 w 998"/>
                  <a:gd name="T55" fmla="*/ 499 h 998"/>
                  <a:gd name="T56" fmla="*/ 1 w 998"/>
                  <a:gd name="T57" fmla="*/ 448 h 998"/>
                  <a:gd name="T58" fmla="*/ 21 w 998"/>
                  <a:gd name="T59" fmla="*/ 350 h 998"/>
                  <a:gd name="T60" fmla="*/ 59 w 998"/>
                  <a:gd name="T61" fmla="*/ 261 h 998"/>
                  <a:gd name="T62" fmla="*/ 112 w 998"/>
                  <a:gd name="T63" fmla="*/ 180 h 998"/>
                  <a:gd name="T64" fmla="*/ 180 w 998"/>
                  <a:gd name="T65" fmla="*/ 113 h 998"/>
                  <a:gd name="T66" fmla="*/ 260 w 998"/>
                  <a:gd name="T67" fmla="*/ 59 h 998"/>
                  <a:gd name="T68" fmla="*/ 350 w 998"/>
                  <a:gd name="T69" fmla="*/ 22 h 998"/>
                  <a:gd name="T70" fmla="*/ 448 w 998"/>
                  <a:gd name="T71" fmla="*/ 2 h 998"/>
                  <a:gd name="T72" fmla="*/ 498 w 998"/>
                  <a:gd name="T73" fmla="*/ 0 h 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98" h="998">
                    <a:moveTo>
                      <a:pt x="498" y="0"/>
                    </a:moveTo>
                    <a:lnTo>
                      <a:pt x="550" y="2"/>
                    </a:lnTo>
                    <a:lnTo>
                      <a:pt x="648" y="22"/>
                    </a:lnTo>
                    <a:lnTo>
                      <a:pt x="737" y="59"/>
                    </a:lnTo>
                    <a:lnTo>
                      <a:pt x="816" y="113"/>
                    </a:lnTo>
                    <a:lnTo>
                      <a:pt x="884" y="180"/>
                    </a:lnTo>
                    <a:lnTo>
                      <a:pt x="939" y="261"/>
                    </a:lnTo>
                    <a:lnTo>
                      <a:pt x="976" y="350"/>
                    </a:lnTo>
                    <a:lnTo>
                      <a:pt x="996" y="448"/>
                    </a:lnTo>
                    <a:lnTo>
                      <a:pt x="998" y="499"/>
                    </a:lnTo>
                    <a:lnTo>
                      <a:pt x="996" y="550"/>
                    </a:lnTo>
                    <a:lnTo>
                      <a:pt x="976" y="648"/>
                    </a:lnTo>
                    <a:lnTo>
                      <a:pt x="939" y="738"/>
                    </a:lnTo>
                    <a:lnTo>
                      <a:pt x="884" y="817"/>
                    </a:lnTo>
                    <a:lnTo>
                      <a:pt x="816" y="885"/>
                    </a:lnTo>
                    <a:lnTo>
                      <a:pt x="737" y="939"/>
                    </a:lnTo>
                    <a:lnTo>
                      <a:pt x="648" y="977"/>
                    </a:lnTo>
                    <a:lnTo>
                      <a:pt x="550" y="997"/>
                    </a:lnTo>
                    <a:lnTo>
                      <a:pt x="498" y="998"/>
                    </a:lnTo>
                    <a:lnTo>
                      <a:pt x="448" y="997"/>
                    </a:lnTo>
                    <a:lnTo>
                      <a:pt x="350" y="977"/>
                    </a:lnTo>
                    <a:lnTo>
                      <a:pt x="260" y="939"/>
                    </a:lnTo>
                    <a:lnTo>
                      <a:pt x="180" y="885"/>
                    </a:lnTo>
                    <a:lnTo>
                      <a:pt x="112" y="817"/>
                    </a:lnTo>
                    <a:lnTo>
                      <a:pt x="59" y="738"/>
                    </a:lnTo>
                    <a:lnTo>
                      <a:pt x="21" y="648"/>
                    </a:lnTo>
                    <a:lnTo>
                      <a:pt x="1" y="550"/>
                    </a:lnTo>
                    <a:lnTo>
                      <a:pt x="0" y="499"/>
                    </a:lnTo>
                    <a:lnTo>
                      <a:pt x="1" y="448"/>
                    </a:lnTo>
                    <a:lnTo>
                      <a:pt x="21" y="350"/>
                    </a:lnTo>
                    <a:lnTo>
                      <a:pt x="59" y="261"/>
                    </a:lnTo>
                    <a:lnTo>
                      <a:pt x="112" y="180"/>
                    </a:lnTo>
                    <a:lnTo>
                      <a:pt x="180" y="113"/>
                    </a:lnTo>
                    <a:lnTo>
                      <a:pt x="260" y="59"/>
                    </a:lnTo>
                    <a:lnTo>
                      <a:pt x="350" y="22"/>
                    </a:lnTo>
                    <a:lnTo>
                      <a:pt x="448" y="2"/>
                    </a:lnTo>
                    <a:lnTo>
                      <a:pt x="498" y="0"/>
                    </a:lnTo>
                    <a:close/>
                  </a:path>
                </a:pathLst>
              </a:custGeom>
              <a:solidFill>
                <a:srgbClr val="64CBDA"/>
              </a:solidFill>
              <a:ln w="7620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Freeform 8">
                <a:extLst>
                  <a:ext uri="{FF2B5EF4-FFF2-40B4-BE49-F238E27FC236}">
                    <a16:creationId xmlns:a16="http://schemas.microsoft.com/office/drawing/2014/main" id="{3E3FEC3B-C6DD-4A31-9E82-9B91E438CAAB}"/>
                  </a:ext>
                </a:extLst>
              </p:cNvPr>
              <p:cNvSpPr>
                <a:spLocks/>
              </p:cNvSpPr>
              <p:nvPr/>
            </p:nvSpPr>
            <p:spPr bwMode="auto">
              <a:xfrm rot="21300610" flipH="1">
                <a:off x="9424542" y="2801592"/>
                <a:ext cx="735851" cy="1079059"/>
              </a:xfrm>
              <a:custGeom>
                <a:avLst/>
                <a:gdLst>
                  <a:gd name="T0" fmla="*/ 1123 w 1123"/>
                  <a:gd name="T1" fmla="*/ 0 h 2650"/>
                  <a:gd name="T2" fmla="*/ 1123 w 1123"/>
                  <a:gd name="T3" fmla="*/ 1680 h 2650"/>
                  <a:gd name="T4" fmla="*/ 1045 w 1123"/>
                  <a:gd name="T5" fmla="*/ 1719 h 2650"/>
                  <a:gd name="T6" fmla="*/ 898 w 1123"/>
                  <a:gd name="T7" fmla="*/ 1807 h 2650"/>
                  <a:gd name="T8" fmla="*/ 760 w 1123"/>
                  <a:gd name="T9" fmla="*/ 1908 h 2650"/>
                  <a:gd name="T10" fmla="*/ 630 w 1123"/>
                  <a:gd name="T11" fmla="*/ 2022 h 2650"/>
                  <a:gd name="T12" fmla="*/ 511 w 1123"/>
                  <a:gd name="T13" fmla="*/ 2144 h 2650"/>
                  <a:gd name="T14" fmla="*/ 401 w 1123"/>
                  <a:gd name="T15" fmla="*/ 2278 h 2650"/>
                  <a:gd name="T16" fmla="*/ 303 w 1123"/>
                  <a:gd name="T17" fmla="*/ 2421 h 2650"/>
                  <a:gd name="T18" fmla="*/ 218 w 1123"/>
                  <a:gd name="T19" fmla="*/ 2570 h 2650"/>
                  <a:gd name="T20" fmla="*/ 181 w 1123"/>
                  <a:gd name="T21" fmla="*/ 2650 h 2650"/>
                  <a:gd name="T22" fmla="*/ 139 w 1123"/>
                  <a:gd name="T23" fmla="*/ 2552 h 2650"/>
                  <a:gd name="T24" fmla="*/ 72 w 1123"/>
                  <a:gd name="T25" fmla="*/ 2350 h 2650"/>
                  <a:gd name="T26" fmla="*/ 25 w 1123"/>
                  <a:gd name="T27" fmla="*/ 2140 h 2650"/>
                  <a:gd name="T28" fmla="*/ 1 w 1123"/>
                  <a:gd name="T29" fmla="*/ 1919 h 2650"/>
                  <a:gd name="T30" fmla="*/ 0 w 1123"/>
                  <a:gd name="T31" fmla="*/ 1804 h 2650"/>
                  <a:gd name="T32" fmla="*/ 0 w 1123"/>
                  <a:gd name="T33" fmla="*/ 1731 h 2650"/>
                  <a:gd name="T34" fmla="*/ 8 w 1123"/>
                  <a:gd name="T35" fmla="*/ 1585 h 2650"/>
                  <a:gd name="T36" fmla="*/ 27 w 1123"/>
                  <a:gd name="T37" fmla="*/ 1444 h 2650"/>
                  <a:gd name="T38" fmla="*/ 57 w 1123"/>
                  <a:gd name="T39" fmla="*/ 1305 h 2650"/>
                  <a:gd name="T40" fmla="*/ 96 w 1123"/>
                  <a:gd name="T41" fmla="*/ 1169 h 2650"/>
                  <a:gd name="T42" fmla="*/ 145 w 1123"/>
                  <a:gd name="T43" fmla="*/ 1038 h 2650"/>
                  <a:gd name="T44" fmla="*/ 203 w 1123"/>
                  <a:gd name="T45" fmla="*/ 910 h 2650"/>
                  <a:gd name="T46" fmla="*/ 269 w 1123"/>
                  <a:gd name="T47" fmla="*/ 789 h 2650"/>
                  <a:gd name="T48" fmla="*/ 342 w 1123"/>
                  <a:gd name="T49" fmla="*/ 671 h 2650"/>
                  <a:gd name="T50" fmla="*/ 424 w 1123"/>
                  <a:gd name="T51" fmla="*/ 560 h 2650"/>
                  <a:gd name="T52" fmla="*/ 515 w 1123"/>
                  <a:gd name="T53" fmla="*/ 455 h 2650"/>
                  <a:gd name="T54" fmla="*/ 612 w 1123"/>
                  <a:gd name="T55" fmla="*/ 355 h 2650"/>
                  <a:gd name="T56" fmla="*/ 714 w 1123"/>
                  <a:gd name="T57" fmla="*/ 263 h 2650"/>
                  <a:gd name="T58" fmla="*/ 823 w 1123"/>
                  <a:gd name="T59" fmla="*/ 178 h 2650"/>
                  <a:gd name="T60" fmla="*/ 939 w 1123"/>
                  <a:gd name="T61" fmla="*/ 101 h 2650"/>
                  <a:gd name="T62" fmla="*/ 1059 w 1123"/>
                  <a:gd name="T63" fmla="*/ 31 h 2650"/>
                  <a:gd name="T64" fmla="*/ 1123 w 1123"/>
                  <a:gd name="T65" fmla="*/ 0 h 265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367"/>
                  <a:gd name="connsiteY0" fmla="*/ 0 h 10000"/>
                  <a:gd name="connsiteX1" fmla="*/ 12367 w 12367"/>
                  <a:gd name="connsiteY1" fmla="*/ 6034 h 10000"/>
                  <a:gd name="connsiteX2" fmla="*/ 9305 w 12367"/>
                  <a:gd name="connsiteY2" fmla="*/ 6487 h 10000"/>
                  <a:gd name="connsiteX3" fmla="*/ 7996 w 12367"/>
                  <a:gd name="connsiteY3" fmla="*/ 6819 h 10000"/>
                  <a:gd name="connsiteX4" fmla="*/ 6768 w 12367"/>
                  <a:gd name="connsiteY4" fmla="*/ 7200 h 10000"/>
                  <a:gd name="connsiteX5" fmla="*/ 5610 w 12367"/>
                  <a:gd name="connsiteY5" fmla="*/ 7630 h 10000"/>
                  <a:gd name="connsiteX6" fmla="*/ 4550 w 12367"/>
                  <a:gd name="connsiteY6" fmla="*/ 8091 h 10000"/>
                  <a:gd name="connsiteX7" fmla="*/ 3571 w 12367"/>
                  <a:gd name="connsiteY7" fmla="*/ 8596 h 10000"/>
                  <a:gd name="connsiteX8" fmla="*/ 2698 w 12367"/>
                  <a:gd name="connsiteY8" fmla="*/ 9136 h 10000"/>
                  <a:gd name="connsiteX9" fmla="*/ 1941 w 12367"/>
                  <a:gd name="connsiteY9" fmla="*/ 9698 h 10000"/>
                  <a:gd name="connsiteX10" fmla="*/ 1612 w 12367"/>
                  <a:gd name="connsiteY10" fmla="*/ 10000 h 10000"/>
                  <a:gd name="connsiteX11" fmla="*/ 1238 w 12367"/>
                  <a:gd name="connsiteY11" fmla="*/ 9630 h 10000"/>
                  <a:gd name="connsiteX12" fmla="*/ 641 w 12367"/>
                  <a:gd name="connsiteY12" fmla="*/ 8868 h 10000"/>
                  <a:gd name="connsiteX13" fmla="*/ 223 w 12367"/>
                  <a:gd name="connsiteY13" fmla="*/ 8075 h 10000"/>
                  <a:gd name="connsiteX14" fmla="*/ 9 w 12367"/>
                  <a:gd name="connsiteY14" fmla="*/ 7242 h 10000"/>
                  <a:gd name="connsiteX15" fmla="*/ 0 w 12367"/>
                  <a:gd name="connsiteY15" fmla="*/ 6808 h 10000"/>
                  <a:gd name="connsiteX16" fmla="*/ 0 w 12367"/>
                  <a:gd name="connsiteY16" fmla="*/ 6532 h 10000"/>
                  <a:gd name="connsiteX17" fmla="*/ 71 w 12367"/>
                  <a:gd name="connsiteY17" fmla="*/ 5981 h 10000"/>
                  <a:gd name="connsiteX18" fmla="*/ 240 w 12367"/>
                  <a:gd name="connsiteY18" fmla="*/ 5449 h 10000"/>
                  <a:gd name="connsiteX19" fmla="*/ 508 w 12367"/>
                  <a:gd name="connsiteY19" fmla="*/ 4925 h 10000"/>
                  <a:gd name="connsiteX20" fmla="*/ 855 w 12367"/>
                  <a:gd name="connsiteY20" fmla="*/ 4411 h 10000"/>
                  <a:gd name="connsiteX21" fmla="*/ 1291 w 12367"/>
                  <a:gd name="connsiteY21" fmla="*/ 3917 h 10000"/>
                  <a:gd name="connsiteX22" fmla="*/ 1808 w 12367"/>
                  <a:gd name="connsiteY22" fmla="*/ 3434 h 10000"/>
                  <a:gd name="connsiteX23" fmla="*/ 2395 w 12367"/>
                  <a:gd name="connsiteY23" fmla="*/ 2977 h 10000"/>
                  <a:gd name="connsiteX24" fmla="*/ 3045 w 12367"/>
                  <a:gd name="connsiteY24" fmla="*/ 2532 h 10000"/>
                  <a:gd name="connsiteX25" fmla="*/ 3776 w 12367"/>
                  <a:gd name="connsiteY25" fmla="*/ 2113 h 10000"/>
                  <a:gd name="connsiteX26" fmla="*/ 4586 w 12367"/>
                  <a:gd name="connsiteY26" fmla="*/ 1717 h 10000"/>
                  <a:gd name="connsiteX27" fmla="*/ 5450 w 12367"/>
                  <a:gd name="connsiteY27" fmla="*/ 1340 h 10000"/>
                  <a:gd name="connsiteX28" fmla="*/ 6358 w 12367"/>
                  <a:gd name="connsiteY28" fmla="*/ 992 h 10000"/>
                  <a:gd name="connsiteX29" fmla="*/ 7329 w 12367"/>
                  <a:gd name="connsiteY29" fmla="*/ 672 h 10000"/>
                  <a:gd name="connsiteX30" fmla="*/ 8362 w 12367"/>
                  <a:gd name="connsiteY30" fmla="*/ 381 h 10000"/>
                  <a:gd name="connsiteX31" fmla="*/ 9430 w 12367"/>
                  <a:gd name="connsiteY31" fmla="*/ 117 h 10000"/>
                  <a:gd name="connsiteX32" fmla="*/ 10000 w 12367"/>
                  <a:gd name="connsiteY32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367" h="10000">
                    <a:moveTo>
                      <a:pt x="10000" y="0"/>
                    </a:moveTo>
                    <a:cubicBezTo>
                      <a:pt x="10454" y="2249"/>
                      <a:pt x="10228" y="3004"/>
                      <a:pt x="12367" y="6034"/>
                    </a:cubicBezTo>
                    <a:lnTo>
                      <a:pt x="9305" y="6487"/>
                    </a:lnTo>
                    <a:lnTo>
                      <a:pt x="7996" y="6819"/>
                    </a:lnTo>
                    <a:lnTo>
                      <a:pt x="6768" y="7200"/>
                    </a:lnTo>
                    <a:lnTo>
                      <a:pt x="5610" y="7630"/>
                    </a:lnTo>
                    <a:lnTo>
                      <a:pt x="4550" y="8091"/>
                    </a:lnTo>
                    <a:lnTo>
                      <a:pt x="3571" y="8596"/>
                    </a:lnTo>
                    <a:lnTo>
                      <a:pt x="2698" y="9136"/>
                    </a:lnTo>
                    <a:lnTo>
                      <a:pt x="1941" y="9698"/>
                    </a:lnTo>
                    <a:lnTo>
                      <a:pt x="1612" y="10000"/>
                    </a:lnTo>
                    <a:lnTo>
                      <a:pt x="1238" y="9630"/>
                    </a:lnTo>
                    <a:lnTo>
                      <a:pt x="641" y="8868"/>
                    </a:lnTo>
                    <a:lnTo>
                      <a:pt x="223" y="8075"/>
                    </a:lnTo>
                    <a:cubicBezTo>
                      <a:pt x="152" y="7797"/>
                      <a:pt x="80" y="7520"/>
                      <a:pt x="9" y="7242"/>
                    </a:cubicBezTo>
                    <a:cubicBezTo>
                      <a:pt x="6" y="7097"/>
                      <a:pt x="3" y="6953"/>
                      <a:pt x="0" y="6808"/>
                    </a:cubicBezTo>
                    <a:lnTo>
                      <a:pt x="0" y="6532"/>
                    </a:lnTo>
                    <a:cubicBezTo>
                      <a:pt x="24" y="6348"/>
                      <a:pt x="47" y="6165"/>
                      <a:pt x="71" y="5981"/>
                    </a:cubicBezTo>
                    <a:cubicBezTo>
                      <a:pt x="127" y="5804"/>
                      <a:pt x="184" y="5626"/>
                      <a:pt x="240" y="5449"/>
                    </a:cubicBezTo>
                    <a:cubicBezTo>
                      <a:pt x="329" y="5274"/>
                      <a:pt x="419" y="5100"/>
                      <a:pt x="508" y="4925"/>
                    </a:cubicBezTo>
                    <a:lnTo>
                      <a:pt x="855" y="4411"/>
                    </a:lnTo>
                    <a:lnTo>
                      <a:pt x="1291" y="3917"/>
                    </a:lnTo>
                    <a:lnTo>
                      <a:pt x="1808" y="3434"/>
                    </a:lnTo>
                    <a:lnTo>
                      <a:pt x="2395" y="2977"/>
                    </a:lnTo>
                    <a:lnTo>
                      <a:pt x="3045" y="2532"/>
                    </a:lnTo>
                    <a:lnTo>
                      <a:pt x="3776" y="2113"/>
                    </a:lnTo>
                    <a:lnTo>
                      <a:pt x="4586" y="1717"/>
                    </a:lnTo>
                    <a:lnTo>
                      <a:pt x="5450" y="1340"/>
                    </a:lnTo>
                    <a:lnTo>
                      <a:pt x="6358" y="992"/>
                    </a:lnTo>
                    <a:lnTo>
                      <a:pt x="7329" y="672"/>
                    </a:lnTo>
                    <a:lnTo>
                      <a:pt x="8362" y="381"/>
                    </a:lnTo>
                    <a:lnTo>
                      <a:pt x="9430" y="117"/>
                    </a:lnTo>
                    <a:lnTo>
                      <a:pt x="10000" y="0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DB5DDFD5-965A-484D-8F46-42C54BCA379F}"/>
                </a:ext>
              </a:extLst>
            </p:cNvPr>
            <p:cNvSpPr>
              <a:spLocks/>
            </p:cNvSpPr>
            <p:nvPr/>
          </p:nvSpPr>
          <p:spPr bwMode="auto">
            <a:xfrm rot="299390">
              <a:off x="6384480" y="1958323"/>
              <a:ext cx="343304" cy="605941"/>
            </a:xfrm>
            <a:custGeom>
              <a:avLst/>
              <a:gdLst>
                <a:gd name="T0" fmla="*/ 1123 w 1123"/>
                <a:gd name="T1" fmla="*/ 0 h 2650"/>
                <a:gd name="T2" fmla="*/ 1123 w 1123"/>
                <a:gd name="T3" fmla="*/ 1680 h 2650"/>
                <a:gd name="T4" fmla="*/ 1045 w 1123"/>
                <a:gd name="T5" fmla="*/ 1719 h 2650"/>
                <a:gd name="T6" fmla="*/ 898 w 1123"/>
                <a:gd name="T7" fmla="*/ 1807 h 2650"/>
                <a:gd name="T8" fmla="*/ 760 w 1123"/>
                <a:gd name="T9" fmla="*/ 1908 h 2650"/>
                <a:gd name="T10" fmla="*/ 630 w 1123"/>
                <a:gd name="T11" fmla="*/ 2022 h 2650"/>
                <a:gd name="T12" fmla="*/ 511 w 1123"/>
                <a:gd name="T13" fmla="*/ 2144 h 2650"/>
                <a:gd name="T14" fmla="*/ 401 w 1123"/>
                <a:gd name="T15" fmla="*/ 2278 h 2650"/>
                <a:gd name="T16" fmla="*/ 303 w 1123"/>
                <a:gd name="T17" fmla="*/ 2421 h 2650"/>
                <a:gd name="T18" fmla="*/ 218 w 1123"/>
                <a:gd name="T19" fmla="*/ 2570 h 2650"/>
                <a:gd name="T20" fmla="*/ 181 w 1123"/>
                <a:gd name="T21" fmla="*/ 2650 h 2650"/>
                <a:gd name="T22" fmla="*/ 139 w 1123"/>
                <a:gd name="T23" fmla="*/ 2552 h 2650"/>
                <a:gd name="T24" fmla="*/ 72 w 1123"/>
                <a:gd name="T25" fmla="*/ 2350 h 2650"/>
                <a:gd name="T26" fmla="*/ 25 w 1123"/>
                <a:gd name="T27" fmla="*/ 2140 h 2650"/>
                <a:gd name="T28" fmla="*/ 1 w 1123"/>
                <a:gd name="T29" fmla="*/ 1919 h 2650"/>
                <a:gd name="T30" fmla="*/ 0 w 1123"/>
                <a:gd name="T31" fmla="*/ 1804 h 2650"/>
                <a:gd name="T32" fmla="*/ 0 w 1123"/>
                <a:gd name="T33" fmla="*/ 1731 h 2650"/>
                <a:gd name="T34" fmla="*/ 8 w 1123"/>
                <a:gd name="T35" fmla="*/ 1585 h 2650"/>
                <a:gd name="T36" fmla="*/ 27 w 1123"/>
                <a:gd name="T37" fmla="*/ 1444 h 2650"/>
                <a:gd name="T38" fmla="*/ 57 w 1123"/>
                <a:gd name="T39" fmla="*/ 1305 h 2650"/>
                <a:gd name="T40" fmla="*/ 96 w 1123"/>
                <a:gd name="T41" fmla="*/ 1169 h 2650"/>
                <a:gd name="T42" fmla="*/ 145 w 1123"/>
                <a:gd name="T43" fmla="*/ 1038 h 2650"/>
                <a:gd name="T44" fmla="*/ 203 w 1123"/>
                <a:gd name="T45" fmla="*/ 910 h 2650"/>
                <a:gd name="T46" fmla="*/ 269 w 1123"/>
                <a:gd name="T47" fmla="*/ 789 h 2650"/>
                <a:gd name="T48" fmla="*/ 342 w 1123"/>
                <a:gd name="T49" fmla="*/ 671 h 2650"/>
                <a:gd name="T50" fmla="*/ 424 w 1123"/>
                <a:gd name="T51" fmla="*/ 560 h 2650"/>
                <a:gd name="T52" fmla="*/ 515 w 1123"/>
                <a:gd name="T53" fmla="*/ 455 h 2650"/>
                <a:gd name="T54" fmla="*/ 612 w 1123"/>
                <a:gd name="T55" fmla="*/ 355 h 2650"/>
                <a:gd name="T56" fmla="*/ 714 w 1123"/>
                <a:gd name="T57" fmla="*/ 263 h 2650"/>
                <a:gd name="T58" fmla="*/ 823 w 1123"/>
                <a:gd name="T59" fmla="*/ 178 h 2650"/>
                <a:gd name="T60" fmla="*/ 939 w 1123"/>
                <a:gd name="T61" fmla="*/ 101 h 2650"/>
                <a:gd name="T62" fmla="*/ 1059 w 1123"/>
                <a:gd name="T63" fmla="*/ 31 h 2650"/>
                <a:gd name="T64" fmla="*/ 1123 w 1123"/>
                <a:gd name="T65" fmla="*/ 0 h 265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367"/>
                <a:gd name="connsiteY0" fmla="*/ 0 h 10000"/>
                <a:gd name="connsiteX1" fmla="*/ 12367 w 12367"/>
                <a:gd name="connsiteY1" fmla="*/ 6034 h 10000"/>
                <a:gd name="connsiteX2" fmla="*/ 9305 w 12367"/>
                <a:gd name="connsiteY2" fmla="*/ 6487 h 10000"/>
                <a:gd name="connsiteX3" fmla="*/ 7996 w 12367"/>
                <a:gd name="connsiteY3" fmla="*/ 6819 h 10000"/>
                <a:gd name="connsiteX4" fmla="*/ 6768 w 12367"/>
                <a:gd name="connsiteY4" fmla="*/ 7200 h 10000"/>
                <a:gd name="connsiteX5" fmla="*/ 5610 w 12367"/>
                <a:gd name="connsiteY5" fmla="*/ 7630 h 10000"/>
                <a:gd name="connsiteX6" fmla="*/ 4550 w 12367"/>
                <a:gd name="connsiteY6" fmla="*/ 8091 h 10000"/>
                <a:gd name="connsiteX7" fmla="*/ 3571 w 12367"/>
                <a:gd name="connsiteY7" fmla="*/ 8596 h 10000"/>
                <a:gd name="connsiteX8" fmla="*/ 2698 w 12367"/>
                <a:gd name="connsiteY8" fmla="*/ 9136 h 10000"/>
                <a:gd name="connsiteX9" fmla="*/ 1941 w 12367"/>
                <a:gd name="connsiteY9" fmla="*/ 9698 h 10000"/>
                <a:gd name="connsiteX10" fmla="*/ 1612 w 12367"/>
                <a:gd name="connsiteY10" fmla="*/ 10000 h 10000"/>
                <a:gd name="connsiteX11" fmla="*/ 1238 w 12367"/>
                <a:gd name="connsiteY11" fmla="*/ 9630 h 10000"/>
                <a:gd name="connsiteX12" fmla="*/ 641 w 12367"/>
                <a:gd name="connsiteY12" fmla="*/ 8868 h 10000"/>
                <a:gd name="connsiteX13" fmla="*/ 223 w 12367"/>
                <a:gd name="connsiteY13" fmla="*/ 8075 h 10000"/>
                <a:gd name="connsiteX14" fmla="*/ 9 w 12367"/>
                <a:gd name="connsiteY14" fmla="*/ 7242 h 10000"/>
                <a:gd name="connsiteX15" fmla="*/ 0 w 12367"/>
                <a:gd name="connsiteY15" fmla="*/ 6808 h 10000"/>
                <a:gd name="connsiteX16" fmla="*/ 0 w 12367"/>
                <a:gd name="connsiteY16" fmla="*/ 6532 h 10000"/>
                <a:gd name="connsiteX17" fmla="*/ 71 w 12367"/>
                <a:gd name="connsiteY17" fmla="*/ 5981 h 10000"/>
                <a:gd name="connsiteX18" fmla="*/ 240 w 12367"/>
                <a:gd name="connsiteY18" fmla="*/ 5449 h 10000"/>
                <a:gd name="connsiteX19" fmla="*/ 508 w 12367"/>
                <a:gd name="connsiteY19" fmla="*/ 4925 h 10000"/>
                <a:gd name="connsiteX20" fmla="*/ 855 w 12367"/>
                <a:gd name="connsiteY20" fmla="*/ 4411 h 10000"/>
                <a:gd name="connsiteX21" fmla="*/ 1291 w 12367"/>
                <a:gd name="connsiteY21" fmla="*/ 3917 h 10000"/>
                <a:gd name="connsiteX22" fmla="*/ 1808 w 12367"/>
                <a:gd name="connsiteY22" fmla="*/ 3434 h 10000"/>
                <a:gd name="connsiteX23" fmla="*/ 2395 w 12367"/>
                <a:gd name="connsiteY23" fmla="*/ 2977 h 10000"/>
                <a:gd name="connsiteX24" fmla="*/ 3045 w 12367"/>
                <a:gd name="connsiteY24" fmla="*/ 2532 h 10000"/>
                <a:gd name="connsiteX25" fmla="*/ 3776 w 12367"/>
                <a:gd name="connsiteY25" fmla="*/ 2113 h 10000"/>
                <a:gd name="connsiteX26" fmla="*/ 4586 w 12367"/>
                <a:gd name="connsiteY26" fmla="*/ 1717 h 10000"/>
                <a:gd name="connsiteX27" fmla="*/ 5450 w 12367"/>
                <a:gd name="connsiteY27" fmla="*/ 1340 h 10000"/>
                <a:gd name="connsiteX28" fmla="*/ 6358 w 12367"/>
                <a:gd name="connsiteY28" fmla="*/ 992 h 10000"/>
                <a:gd name="connsiteX29" fmla="*/ 7329 w 12367"/>
                <a:gd name="connsiteY29" fmla="*/ 672 h 10000"/>
                <a:gd name="connsiteX30" fmla="*/ 8362 w 12367"/>
                <a:gd name="connsiteY30" fmla="*/ 381 h 10000"/>
                <a:gd name="connsiteX31" fmla="*/ 9430 w 12367"/>
                <a:gd name="connsiteY31" fmla="*/ 117 h 10000"/>
                <a:gd name="connsiteX32" fmla="*/ 10000 w 12367"/>
                <a:gd name="connsiteY3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367" h="10000">
                  <a:moveTo>
                    <a:pt x="10000" y="0"/>
                  </a:moveTo>
                  <a:cubicBezTo>
                    <a:pt x="10454" y="2249"/>
                    <a:pt x="10228" y="3004"/>
                    <a:pt x="12367" y="6034"/>
                  </a:cubicBezTo>
                  <a:lnTo>
                    <a:pt x="9305" y="6487"/>
                  </a:lnTo>
                  <a:lnTo>
                    <a:pt x="7996" y="6819"/>
                  </a:lnTo>
                  <a:lnTo>
                    <a:pt x="6768" y="7200"/>
                  </a:lnTo>
                  <a:lnTo>
                    <a:pt x="5610" y="7630"/>
                  </a:lnTo>
                  <a:lnTo>
                    <a:pt x="4550" y="8091"/>
                  </a:lnTo>
                  <a:lnTo>
                    <a:pt x="3571" y="8596"/>
                  </a:lnTo>
                  <a:lnTo>
                    <a:pt x="2698" y="9136"/>
                  </a:lnTo>
                  <a:lnTo>
                    <a:pt x="1941" y="9698"/>
                  </a:lnTo>
                  <a:lnTo>
                    <a:pt x="1612" y="10000"/>
                  </a:lnTo>
                  <a:lnTo>
                    <a:pt x="1238" y="9630"/>
                  </a:lnTo>
                  <a:lnTo>
                    <a:pt x="641" y="8868"/>
                  </a:lnTo>
                  <a:lnTo>
                    <a:pt x="223" y="8075"/>
                  </a:lnTo>
                  <a:cubicBezTo>
                    <a:pt x="152" y="7797"/>
                    <a:pt x="80" y="7520"/>
                    <a:pt x="9" y="7242"/>
                  </a:cubicBezTo>
                  <a:cubicBezTo>
                    <a:pt x="6" y="7097"/>
                    <a:pt x="3" y="6953"/>
                    <a:pt x="0" y="6808"/>
                  </a:cubicBezTo>
                  <a:lnTo>
                    <a:pt x="0" y="6532"/>
                  </a:lnTo>
                  <a:cubicBezTo>
                    <a:pt x="24" y="6348"/>
                    <a:pt x="47" y="6165"/>
                    <a:pt x="71" y="5981"/>
                  </a:cubicBezTo>
                  <a:cubicBezTo>
                    <a:pt x="127" y="5804"/>
                    <a:pt x="184" y="5626"/>
                    <a:pt x="240" y="5449"/>
                  </a:cubicBezTo>
                  <a:cubicBezTo>
                    <a:pt x="329" y="5274"/>
                    <a:pt x="419" y="5100"/>
                    <a:pt x="508" y="4925"/>
                  </a:cubicBezTo>
                  <a:lnTo>
                    <a:pt x="855" y="4411"/>
                  </a:lnTo>
                  <a:lnTo>
                    <a:pt x="1291" y="3917"/>
                  </a:lnTo>
                  <a:lnTo>
                    <a:pt x="1808" y="3434"/>
                  </a:lnTo>
                  <a:lnTo>
                    <a:pt x="2395" y="2977"/>
                  </a:lnTo>
                  <a:lnTo>
                    <a:pt x="3045" y="2532"/>
                  </a:lnTo>
                  <a:lnTo>
                    <a:pt x="3776" y="2113"/>
                  </a:lnTo>
                  <a:lnTo>
                    <a:pt x="4586" y="1717"/>
                  </a:lnTo>
                  <a:lnTo>
                    <a:pt x="5450" y="1340"/>
                  </a:lnTo>
                  <a:lnTo>
                    <a:pt x="6358" y="992"/>
                  </a:lnTo>
                  <a:lnTo>
                    <a:pt x="7329" y="672"/>
                  </a:lnTo>
                  <a:lnTo>
                    <a:pt x="8362" y="381"/>
                  </a:lnTo>
                  <a:lnTo>
                    <a:pt x="9430" y="117"/>
                  </a:lnTo>
                  <a:lnTo>
                    <a:pt x="10000" y="0"/>
                  </a:lnTo>
                  <a:close/>
                </a:path>
              </a:pathLst>
            </a:custGeom>
            <a:noFill/>
            <a:ln w="349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FAC70718-E84E-41D3-BE75-94ACE7294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213" y="1049228"/>
            <a:ext cx="8133779" cy="465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93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9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 14"/>
          <p:cNvSpPr>
            <a:spLocks/>
          </p:cNvSpPr>
          <p:nvPr/>
        </p:nvSpPr>
        <p:spPr bwMode="auto">
          <a:xfrm>
            <a:off x="1104249" y="797183"/>
            <a:ext cx="508662" cy="504090"/>
          </a:xfrm>
          <a:custGeom>
            <a:avLst/>
            <a:gdLst>
              <a:gd name="T0" fmla="*/ 759 w 1335"/>
              <a:gd name="T1" fmla="*/ 720 h 1325"/>
              <a:gd name="T2" fmla="*/ 1335 w 1335"/>
              <a:gd name="T3" fmla="*/ 663 h 1325"/>
              <a:gd name="T4" fmla="*/ 759 w 1335"/>
              <a:gd name="T5" fmla="*/ 615 h 1325"/>
              <a:gd name="T6" fmla="*/ 951 w 1335"/>
              <a:gd name="T7" fmla="*/ 385 h 1325"/>
              <a:gd name="T8" fmla="*/ 720 w 1335"/>
              <a:gd name="T9" fmla="*/ 576 h 1325"/>
              <a:gd name="T10" fmla="*/ 663 w 1335"/>
              <a:gd name="T11" fmla="*/ 0 h 1325"/>
              <a:gd name="T12" fmla="*/ 615 w 1335"/>
              <a:gd name="T13" fmla="*/ 576 h 1325"/>
              <a:gd name="T14" fmla="*/ 385 w 1335"/>
              <a:gd name="T15" fmla="*/ 385 h 1325"/>
              <a:gd name="T16" fmla="*/ 576 w 1335"/>
              <a:gd name="T17" fmla="*/ 615 h 1325"/>
              <a:gd name="T18" fmla="*/ 0 w 1335"/>
              <a:gd name="T19" fmla="*/ 663 h 1325"/>
              <a:gd name="T20" fmla="*/ 576 w 1335"/>
              <a:gd name="T21" fmla="*/ 720 h 1325"/>
              <a:gd name="T22" fmla="*/ 385 w 1335"/>
              <a:gd name="T23" fmla="*/ 951 h 1325"/>
              <a:gd name="T24" fmla="*/ 615 w 1335"/>
              <a:gd name="T25" fmla="*/ 759 h 1325"/>
              <a:gd name="T26" fmla="*/ 663 w 1335"/>
              <a:gd name="T27" fmla="*/ 1325 h 1325"/>
              <a:gd name="T28" fmla="*/ 720 w 1335"/>
              <a:gd name="T29" fmla="*/ 759 h 1325"/>
              <a:gd name="T30" fmla="*/ 951 w 1335"/>
              <a:gd name="T31" fmla="*/ 951 h 1325"/>
              <a:gd name="T32" fmla="*/ 759 w 1335"/>
              <a:gd name="T33" fmla="*/ 72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5" h="1325">
                <a:moveTo>
                  <a:pt x="759" y="720"/>
                </a:moveTo>
                <a:lnTo>
                  <a:pt x="1335" y="663"/>
                </a:lnTo>
                <a:lnTo>
                  <a:pt x="759" y="615"/>
                </a:lnTo>
                <a:lnTo>
                  <a:pt x="951" y="385"/>
                </a:lnTo>
                <a:lnTo>
                  <a:pt x="720" y="576"/>
                </a:lnTo>
                <a:lnTo>
                  <a:pt x="663" y="0"/>
                </a:lnTo>
                <a:lnTo>
                  <a:pt x="615" y="576"/>
                </a:lnTo>
                <a:lnTo>
                  <a:pt x="385" y="385"/>
                </a:lnTo>
                <a:lnTo>
                  <a:pt x="576" y="615"/>
                </a:lnTo>
                <a:lnTo>
                  <a:pt x="0" y="663"/>
                </a:lnTo>
                <a:lnTo>
                  <a:pt x="576" y="720"/>
                </a:lnTo>
                <a:lnTo>
                  <a:pt x="385" y="951"/>
                </a:lnTo>
                <a:lnTo>
                  <a:pt x="615" y="759"/>
                </a:lnTo>
                <a:lnTo>
                  <a:pt x="663" y="1325"/>
                </a:lnTo>
                <a:lnTo>
                  <a:pt x="720" y="759"/>
                </a:lnTo>
                <a:lnTo>
                  <a:pt x="951" y="951"/>
                </a:lnTo>
                <a:lnTo>
                  <a:pt x="759" y="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416107" y="61341"/>
            <a:ext cx="482618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테스트</a:t>
            </a:r>
            <a:endParaRPr kumimoji="0" lang="en-US" altLang="ko-KR" sz="2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3" name="그룹 122"/>
          <p:cNvGrpSpPr/>
          <p:nvPr/>
        </p:nvGrpSpPr>
        <p:grpSpPr>
          <a:xfrm flipH="1">
            <a:off x="0" y="0"/>
            <a:ext cx="1047750" cy="971656"/>
            <a:chOff x="10556571" y="-8775"/>
            <a:chExt cx="1635429" cy="1516654"/>
          </a:xfrm>
        </p:grpSpPr>
        <p:sp>
          <p:nvSpPr>
            <p:cNvPr id="117" name="자유형 116"/>
            <p:cNvSpPr/>
            <p:nvPr/>
          </p:nvSpPr>
          <p:spPr>
            <a:xfrm>
              <a:off x="10556571" y="-8775"/>
              <a:ext cx="1635429" cy="1516654"/>
            </a:xfrm>
            <a:custGeom>
              <a:avLst/>
              <a:gdLst>
                <a:gd name="connsiteX0" fmla="*/ 0 w 1635429"/>
                <a:gd name="connsiteY0" fmla="*/ 0 h 1516654"/>
                <a:gd name="connsiteX1" fmla="*/ 1635429 w 1635429"/>
                <a:gd name="connsiteY1" fmla="*/ 0 h 1516654"/>
                <a:gd name="connsiteX2" fmla="*/ 1635429 w 1635429"/>
                <a:gd name="connsiteY2" fmla="*/ 1510657 h 1516654"/>
                <a:gd name="connsiteX3" fmla="*/ 1516654 w 1635429"/>
                <a:gd name="connsiteY3" fmla="*/ 1516654 h 1516654"/>
                <a:gd name="connsiteX4" fmla="*/ 0 w 1635429"/>
                <a:gd name="connsiteY4" fmla="*/ 0 h 1516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429" h="1516654">
                  <a:moveTo>
                    <a:pt x="0" y="0"/>
                  </a:moveTo>
                  <a:lnTo>
                    <a:pt x="1635429" y="0"/>
                  </a:lnTo>
                  <a:lnTo>
                    <a:pt x="1635429" y="1510657"/>
                  </a:lnTo>
                  <a:lnTo>
                    <a:pt x="1516654" y="1516654"/>
                  </a:lnTo>
                  <a:cubicBezTo>
                    <a:pt x="679029" y="1516654"/>
                    <a:pt x="0" y="837625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57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" name="타원 117"/>
            <p:cNvSpPr/>
            <p:nvPr/>
          </p:nvSpPr>
          <p:spPr>
            <a:xfrm>
              <a:off x="11151274" y="211672"/>
              <a:ext cx="775283" cy="775283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3600" b="1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4</a:t>
              </a:r>
              <a:endPara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endParaRPr>
            </a:p>
          </p:txBody>
        </p:sp>
        <p:sp>
          <p:nvSpPr>
            <p:cNvPr id="122" name="타원 121"/>
            <p:cNvSpPr/>
            <p:nvPr/>
          </p:nvSpPr>
          <p:spPr>
            <a:xfrm>
              <a:off x="11956291" y="1002671"/>
              <a:ext cx="88884" cy="88884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0" y="5552914"/>
            <a:ext cx="1567157" cy="1305085"/>
            <a:chOff x="0" y="5552914"/>
            <a:chExt cx="1567157" cy="1305085"/>
          </a:xfrm>
        </p:grpSpPr>
        <p:sp>
          <p:nvSpPr>
            <p:cNvPr id="49" name="자유형 48"/>
            <p:cNvSpPr/>
            <p:nvPr/>
          </p:nvSpPr>
          <p:spPr>
            <a:xfrm>
              <a:off x="0" y="6281608"/>
              <a:ext cx="1567157" cy="576391"/>
            </a:xfrm>
            <a:custGeom>
              <a:avLst/>
              <a:gdLst>
                <a:gd name="connsiteX0" fmla="*/ 0 w 5419348"/>
                <a:gd name="connsiteY0" fmla="*/ 0 h 1993204"/>
                <a:gd name="connsiteX1" fmla="*/ 132000 w 5419348"/>
                <a:gd name="connsiteY1" fmla="*/ 108909 h 1993204"/>
                <a:gd name="connsiteX2" fmla="*/ 195701 w 5419348"/>
                <a:gd name="connsiteY2" fmla="*/ 186117 h 1993204"/>
                <a:gd name="connsiteX3" fmla="*/ 215309 w 5419348"/>
                <a:gd name="connsiteY3" fmla="*/ 181075 h 1993204"/>
                <a:gd name="connsiteX4" fmla="*/ 478283 w 5419348"/>
                <a:gd name="connsiteY4" fmla="*/ 154565 h 1993204"/>
                <a:gd name="connsiteX5" fmla="*/ 1783136 w 5419348"/>
                <a:gd name="connsiteY5" fmla="*/ 1459418 h 1993204"/>
                <a:gd name="connsiteX6" fmla="*/ 1782838 w 5419348"/>
                <a:gd name="connsiteY6" fmla="*/ 1465311 h 1993204"/>
                <a:gd name="connsiteX7" fmla="*/ 1841294 w 5419348"/>
                <a:gd name="connsiteY7" fmla="*/ 1459418 h 1993204"/>
                <a:gd name="connsiteX8" fmla="*/ 1979853 w 5419348"/>
                <a:gd name="connsiteY8" fmla="*/ 1473386 h 1993204"/>
                <a:gd name="connsiteX9" fmla="*/ 2057491 w 5419348"/>
                <a:gd name="connsiteY9" fmla="*/ 1497486 h 1993204"/>
                <a:gd name="connsiteX10" fmla="*/ 2084969 w 5419348"/>
                <a:gd name="connsiteY10" fmla="*/ 1464183 h 1993204"/>
                <a:gd name="connsiteX11" fmla="*/ 2673248 w 5419348"/>
                <a:gd name="connsiteY11" fmla="*/ 1220509 h 1993204"/>
                <a:gd name="connsiteX12" fmla="*/ 2997082 w 5419348"/>
                <a:gd name="connsiteY12" fmla="*/ 1285888 h 1993204"/>
                <a:gd name="connsiteX13" fmla="*/ 3012183 w 5419348"/>
                <a:gd name="connsiteY13" fmla="*/ 1294085 h 1993204"/>
                <a:gd name="connsiteX14" fmla="*/ 3073615 w 5419348"/>
                <a:gd name="connsiteY14" fmla="*/ 1180910 h 1993204"/>
                <a:gd name="connsiteX15" fmla="*/ 3763483 w 5419348"/>
                <a:gd name="connsiteY15" fmla="*/ 814109 h 1993204"/>
                <a:gd name="connsiteX16" fmla="*/ 4530059 w 5419348"/>
                <a:gd name="connsiteY16" fmla="*/ 1322229 h 1993204"/>
                <a:gd name="connsiteX17" fmla="*/ 4536079 w 5419348"/>
                <a:gd name="connsiteY17" fmla="*/ 1341624 h 1993204"/>
                <a:gd name="connsiteX18" fmla="*/ 4610807 w 5419348"/>
                <a:gd name="connsiteY18" fmla="*/ 1364820 h 1993204"/>
                <a:gd name="connsiteX19" fmla="*/ 4969644 w 5419348"/>
                <a:gd name="connsiteY19" fmla="*/ 1760601 h 1993204"/>
                <a:gd name="connsiteX20" fmla="*/ 4973148 w 5419348"/>
                <a:gd name="connsiteY20" fmla="*/ 1783770 h 1993204"/>
                <a:gd name="connsiteX21" fmla="*/ 4998157 w 5419348"/>
                <a:gd name="connsiteY21" fmla="*/ 1781248 h 1993204"/>
                <a:gd name="connsiteX22" fmla="*/ 5372351 w 5419348"/>
                <a:gd name="connsiteY22" fmla="*/ 1936245 h 1993204"/>
                <a:gd name="connsiteX23" fmla="*/ 5419348 w 5419348"/>
                <a:gd name="connsiteY23" fmla="*/ 1993204 h 1993204"/>
                <a:gd name="connsiteX24" fmla="*/ 0 w 5419348"/>
                <a:gd name="connsiteY24" fmla="*/ 1993204 h 1993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19348" h="1993204">
                  <a:moveTo>
                    <a:pt x="0" y="0"/>
                  </a:moveTo>
                  <a:lnTo>
                    <a:pt x="132000" y="108909"/>
                  </a:lnTo>
                  <a:lnTo>
                    <a:pt x="195701" y="186117"/>
                  </a:lnTo>
                  <a:lnTo>
                    <a:pt x="215309" y="181075"/>
                  </a:lnTo>
                  <a:cubicBezTo>
                    <a:pt x="300252" y="163693"/>
                    <a:pt x="388201" y="154565"/>
                    <a:pt x="478283" y="154565"/>
                  </a:cubicBezTo>
                  <a:cubicBezTo>
                    <a:pt x="1198933" y="154565"/>
                    <a:pt x="1783136" y="738768"/>
                    <a:pt x="1783136" y="1459418"/>
                  </a:cubicBezTo>
                  <a:lnTo>
                    <a:pt x="1782838" y="1465311"/>
                  </a:lnTo>
                  <a:lnTo>
                    <a:pt x="1841294" y="1459418"/>
                  </a:lnTo>
                  <a:cubicBezTo>
                    <a:pt x="1888759" y="1459418"/>
                    <a:pt x="1935097" y="1464228"/>
                    <a:pt x="1979853" y="1473386"/>
                  </a:cubicBezTo>
                  <a:lnTo>
                    <a:pt x="2057491" y="1497486"/>
                  </a:lnTo>
                  <a:lnTo>
                    <a:pt x="2084969" y="1464183"/>
                  </a:lnTo>
                  <a:cubicBezTo>
                    <a:pt x="2235522" y="1313629"/>
                    <a:pt x="2443510" y="1220509"/>
                    <a:pt x="2673248" y="1220509"/>
                  </a:cubicBezTo>
                  <a:cubicBezTo>
                    <a:pt x="2788117" y="1220509"/>
                    <a:pt x="2897549" y="1243789"/>
                    <a:pt x="2997082" y="1285888"/>
                  </a:cubicBezTo>
                  <a:lnTo>
                    <a:pt x="3012183" y="1294085"/>
                  </a:lnTo>
                  <a:lnTo>
                    <a:pt x="3073615" y="1180910"/>
                  </a:lnTo>
                  <a:cubicBezTo>
                    <a:pt x="3223121" y="959609"/>
                    <a:pt x="3476311" y="814109"/>
                    <a:pt x="3763483" y="814109"/>
                  </a:cubicBezTo>
                  <a:cubicBezTo>
                    <a:pt x="4108090" y="814109"/>
                    <a:pt x="4403762" y="1023628"/>
                    <a:pt x="4530059" y="1322229"/>
                  </a:cubicBezTo>
                  <a:lnTo>
                    <a:pt x="4536079" y="1341624"/>
                  </a:lnTo>
                  <a:lnTo>
                    <a:pt x="4610807" y="1364820"/>
                  </a:lnTo>
                  <a:cubicBezTo>
                    <a:pt x="4781528" y="1437030"/>
                    <a:pt x="4914053" y="1581868"/>
                    <a:pt x="4969644" y="1760601"/>
                  </a:cubicBezTo>
                  <a:lnTo>
                    <a:pt x="4973148" y="1783770"/>
                  </a:lnTo>
                  <a:lnTo>
                    <a:pt x="4998157" y="1781248"/>
                  </a:lnTo>
                  <a:cubicBezTo>
                    <a:pt x="5144288" y="1781248"/>
                    <a:pt x="5276586" y="1840480"/>
                    <a:pt x="5372351" y="1936245"/>
                  </a:cubicBezTo>
                  <a:lnTo>
                    <a:pt x="5419348" y="1993204"/>
                  </a:lnTo>
                  <a:lnTo>
                    <a:pt x="0" y="199320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 rot="1071966" flipH="1">
              <a:off x="795156" y="5552914"/>
              <a:ext cx="266143" cy="890588"/>
            </a:xfrm>
            <a:custGeom>
              <a:avLst/>
              <a:gdLst>
                <a:gd name="T0" fmla="*/ 467 w 925"/>
                <a:gd name="T1" fmla="*/ 0 h 3103"/>
                <a:gd name="T2" fmla="*/ 432 w 925"/>
                <a:gd name="T3" fmla="*/ 28 h 3103"/>
                <a:gd name="T4" fmla="*/ 358 w 925"/>
                <a:gd name="T5" fmla="*/ 114 h 3103"/>
                <a:gd name="T6" fmla="*/ 283 w 925"/>
                <a:gd name="T7" fmla="*/ 231 h 3103"/>
                <a:gd name="T8" fmla="*/ 209 w 925"/>
                <a:gd name="T9" fmla="*/ 376 h 3103"/>
                <a:gd name="T10" fmla="*/ 142 w 925"/>
                <a:gd name="T11" fmla="*/ 546 h 3103"/>
                <a:gd name="T12" fmla="*/ 84 w 925"/>
                <a:gd name="T13" fmla="*/ 738 h 3103"/>
                <a:gd name="T14" fmla="*/ 38 w 925"/>
                <a:gd name="T15" fmla="*/ 946 h 3103"/>
                <a:gd name="T16" fmla="*/ 9 w 925"/>
                <a:gd name="T17" fmla="*/ 1168 h 3103"/>
                <a:gd name="T18" fmla="*/ 0 w 925"/>
                <a:gd name="T19" fmla="*/ 1400 h 3103"/>
                <a:gd name="T20" fmla="*/ 15 w 925"/>
                <a:gd name="T21" fmla="*/ 1639 h 3103"/>
                <a:gd name="T22" fmla="*/ 44 w 925"/>
                <a:gd name="T23" fmla="*/ 1820 h 3103"/>
                <a:gd name="T24" fmla="*/ 72 w 925"/>
                <a:gd name="T25" fmla="*/ 1941 h 3103"/>
                <a:gd name="T26" fmla="*/ 108 w 925"/>
                <a:gd name="T27" fmla="*/ 2062 h 3103"/>
                <a:gd name="T28" fmla="*/ 152 w 925"/>
                <a:gd name="T29" fmla="*/ 2182 h 3103"/>
                <a:gd name="T30" fmla="*/ 205 w 925"/>
                <a:gd name="T31" fmla="*/ 2301 h 3103"/>
                <a:gd name="T32" fmla="*/ 267 w 925"/>
                <a:gd name="T33" fmla="*/ 2418 h 3103"/>
                <a:gd name="T34" fmla="*/ 339 w 925"/>
                <a:gd name="T35" fmla="*/ 2532 h 3103"/>
                <a:gd name="T36" fmla="*/ 421 w 925"/>
                <a:gd name="T37" fmla="*/ 2644 h 3103"/>
                <a:gd name="T38" fmla="*/ 513 w 925"/>
                <a:gd name="T39" fmla="*/ 2753 h 3103"/>
                <a:gd name="T40" fmla="*/ 615 w 925"/>
                <a:gd name="T41" fmla="*/ 2859 h 3103"/>
                <a:gd name="T42" fmla="*/ 730 w 925"/>
                <a:gd name="T43" fmla="*/ 2959 h 3103"/>
                <a:gd name="T44" fmla="*/ 857 w 925"/>
                <a:gd name="T45" fmla="*/ 3057 h 3103"/>
                <a:gd name="T46" fmla="*/ 925 w 925"/>
                <a:gd name="T47" fmla="*/ 3103 h 3103"/>
                <a:gd name="T48" fmla="*/ 916 w 925"/>
                <a:gd name="T49" fmla="*/ 3093 h 3103"/>
                <a:gd name="T50" fmla="*/ 830 w 925"/>
                <a:gd name="T51" fmla="*/ 2978 h 3103"/>
                <a:gd name="T52" fmla="*/ 730 w 925"/>
                <a:gd name="T53" fmla="*/ 2823 h 3103"/>
                <a:gd name="T54" fmla="*/ 660 w 925"/>
                <a:gd name="T55" fmla="*/ 2694 h 3103"/>
                <a:gd name="T56" fmla="*/ 588 w 925"/>
                <a:gd name="T57" fmla="*/ 2545 h 3103"/>
                <a:gd name="T58" fmla="*/ 523 w 925"/>
                <a:gd name="T59" fmla="*/ 2379 h 3103"/>
                <a:gd name="T60" fmla="*/ 467 w 925"/>
                <a:gd name="T61" fmla="*/ 2196 h 3103"/>
                <a:gd name="T62" fmla="*/ 427 w 925"/>
                <a:gd name="T63" fmla="*/ 2000 h 3103"/>
                <a:gd name="T64" fmla="*/ 405 w 925"/>
                <a:gd name="T65" fmla="*/ 1793 h 3103"/>
                <a:gd name="T66" fmla="*/ 405 w 925"/>
                <a:gd name="T67" fmla="*/ 1630 h 3103"/>
                <a:gd name="T68" fmla="*/ 415 w 925"/>
                <a:gd name="T69" fmla="*/ 1520 h 3103"/>
                <a:gd name="T70" fmla="*/ 431 w 925"/>
                <a:gd name="T71" fmla="*/ 1407 h 3103"/>
                <a:gd name="T72" fmla="*/ 455 w 925"/>
                <a:gd name="T73" fmla="*/ 1293 h 3103"/>
                <a:gd name="T74" fmla="*/ 490 w 925"/>
                <a:gd name="T75" fmla="*/ 1177 h 3103"/>
                <a:gd name="T76" fmla="*/ 533 w 925"/>
                <a:gd name="T77" fmla="*/ 1060 h 3103"/>
                <a:gd name="T78" fmla="*/ 586 w 925"/>
                <a:gd name="T79" fmla="*/ 944 h 3103"/>
                <a:gd name="T80" fmla="*/ 650 w 925"/>
                <a:gd name="T81" fmla="*/ 825 h 3103"/>
                <a:gd name="T82" fmla="*/ 725 w 925"/>
                <a:gd name="T83" fmla="*/ 707 h 3103"/>
                <a:gd name="T84" fmla="*/ 813 w 925"/>
                <a:gd name="T85" fmla="*/ 589 h 3103"/>
                <a:gd name="T86" fmla="*/ 861 w 925"/>
                <a:gd name="T87" fmla="*/ 530 h 3103"/>
                <a:gd name="T88" fmla="*/ 787 w 925"/>
                <a:gd name="T89" fmla="*/ 568 h 3103"/>
                <a:gd name="T90" fmla="*/ 658 w 925"/>
                <a:gd name="T91" fmla="*/ 628 h 3103"/>
                <a:gd name="T92" fmla="*/ 597 w 925"/>
                <a:gd name="T93" fmla="*/ 644 h 3103"/>
                <a:gd name="T94" fmla="*/ 559 w 925"/>
                <a:gd name="T95" fmla="*/ 644 h 3103"/>
                <a:gd name="T96" fmla="*/ 523 w 925"/>
                <a:gd name="T97" fmla="*/ 633 h 3103"/>
                <a:gd name="T98" fmla="*/ 493 w 925"/>
                <a:gd name="T99" fmla="*/ 610 h 3103"/>
                <a:gd name="T100" fmla="*/ 468 w 925"/>
                <a:gd name="T101" fmla="*/ 572 h 3103"/>
                <a:gd name="T102" fmla="*/ 450 w 925"/>
                <a:gd name="T103" fmla="*/ 517 h 3103"/>
                <a:gd name="T104" fmla="*/ 438 w 925"/>
                <a:gd name="T105" fmla="*/ 442 h 3103"/>
                <a:gd name="T106" fmla="*/ 434 w 925"/>
                <a:gd name="T107" fmla="*/ 347 h 3103"/>
                <a:gd name="T108" fmla="*/ 440 w 925"/>
                <a:gd name="T109" fmla="*/ 228 h 3103"/>
                <a:gd name="T110" fmla="*/ 455 w 925"/>
                <a:gd name="T111" fmla="*/ 84 h 3103"/>
                <a:gd name="T112" fmla="*/ 467 w 925"/>
                <a:gd name="T113" fmla="*/ 0 h 3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5" h="3103">
                  <a:moveTo>
                    <a:pt x="467" y="0"/>
                  </a:moveTo>
                  <a:lnTo>
                    <a:pt x="432" y="28"/>
                  </a:lnTo>
                  <a:lnTo>
                    <a:pt x="358" y="114"/>
                  </a:lnTo>
                  <a:lnTo>
                    <a:pt x="283" y="231"/>
                  </a:lnTo>
                  <a:lnTo>
                    <a:pt x="209" y="376"/>
                  </a:lnTo>
                  <a:lnTo>
                    <a:pt x="142" y="546"/>
                  </a:lnTo>
                  <a:lnTo>
                    <a:pt x="84" y="738"/>
                  </a:lnTo>
                  <a:lnTo>
                    <a:pt x="38" y="946"/>
                  </a:lnTo>
                  <a:lnTo>
                    <a:pt x="9" y="1168"/>
                  </a:lnTo>
                  <a:lnTo>
                    <a:pt x="0" y="1400"/>
                  </a:lnTo>
                  <a:lnTo>
                    <a:pt x="15" y="1639"/>
                  </a:lnTo>
                  <a:lnTo>
                    <a:pt x="44" y="1820"/>
                  </a:lnTo>
                  <a:lnTo>
                    <a:pt x="72" y="1941"/>
                  </a:lnTo>
                  <a:lnTo>
                    <a:pt x="108" y="2062"/>
                  </a:lnTo>
                  <a:lnTo>
                    <a:pt x="152" y="2182"/>
                  </a:lnTo>
                  <a:lnTo>
                    <a:pt x="205" y="2301"/>
                  </a:lnTo>
                  <a:lnTo>
                    <a:pt x="267" y="2418"/>
                  </a:lnTo>
                  <a:lnTo>
                    <a:pt x="339" y="2532"/>
                  </a:lnTo>
                  <a:lnTo>
                    <a:pt x="421" y="2644"/>
                  </a:lnTo>
                  <a:lnTo>
                    <a:pt x="513" y="2753"/>
                  </a:lnTo>
                  <a:lnTo>
                    <a:pt x="615" y="2859"/>
                  </a:lnTo>
                  <a:lnTo>
                    <a:pt x="730" y="2959"/>
                  </a:lnTo>
                  <a:lnTo>
                    <a:pt x="857" y="3057"/>
                  </a:lnTo>
                  <a:lnTo>
                    <a:pt x="925" y="3103"/>
                  </a:lnTo>
                  <a:lnTo>
                    <a:pt x="916" y="3093"/>
                  </a:lnTo>
                  <a:lnTo>
                    <a:pt x="830" y="2978"/>
                  </a:lnTo>
                  <a:lnTo>
                    <a:pt x="730" y="2823"/>
                  </a:lnTo>
                  <a:lnTo>
                    <a:pt x="660" y="2694"/>
                  </a:lnTo>
                  <a:lnTo>
                    <a:pt x="588" y="2545"/>
                  </a:lnTo>
                  <a:lnTo>
                    <a:pt x="523" y="2379"/>
                  </a:lnTo>
                  <a:lnTo>
                    <a:pt x="467" y="2196"/>
                  </a:lnTo>
                  <a:lnTo>
                    <a:pt x="427" y="2000"/>
                  </a:lnTo>
                  <a:lnTo>
                    <a:pt x="405" y="1793"/>
                  </a:lnTo>
                  <a:lnTo>
                    <a:pt x="405" y="1630"/>
                  </a:lnTo>
                  <a:lnTo>
                    <a:pt x="415" y="1520"/>
                  </a:lnTo>
                  <a:lnTo>
                    <a:pt x="431" y="1407"/>
                  </a:lnTo>
                  <a:lnTo>
                    <a:pt x="455" y="1293"/>
                  </a:lnTo>
                  <a:lnTo>
                    <a:pt x="490" y="1177"/>
                  </a:lnTo>
                  <a:lnTo>
                    <a:pt x="533" y="1060"/>
                  </a:lnTo>
                  <a:lnTo>
                    <a:pt x="586" y="944"/>
                  </a:lnTo>
                  <a:lnTo>
                    <a:pt x="650" y="825"/>
                  </a:lnTo>
                  <a:lnTo>
                    <a:pt x="725" y="707"/>
                  </a:lnTo>
                  <a:lnTo>
                    <a:pt x="813" y="589"/>
                  </a:lnTo>
                  <a:lnTo>
                    <a:pt x="861" y="530"/>
                  </a:lnTo>
                  <a:lnTo>
                    <a:pt x="787" y="568"/>
                  </a:lnTo>
                  <a:lnTo>
                    <a:pt x="658" y="628"/>
                  </a:lnTo>
                  <a:lnTo>
                    <a:pt x="597" y="644"/>
                  </a:lnTo>
                  <a:lnTo>
                    <a:pt x="559" y="644"/>
                  </a:lnTo>
                  <a:lnTo>
                    <a:pt x="523" y="633"/>
                  </a:lnTo>
                  <a:lnTo>
                    <a:pt x="493" y="610"/>
                  </a:lnTo>
                  <a:lnTo>
                    <a:pt x="468" y="572"/>
                  </a:lnTo>
                  <a:lnTo>
                    <a:pt x="450" y="517"/>
                  </a:lnTo>
                  <a:lnTo>
                    <a:pt x="438" y="442"/>
                  </a:lnTo>
                  <a:lnTo>
                    <a:pt x="434" y="347"/>
                  </a:lnTo>
                  <a:lnTo>
                    <a:pt x="440" y="228"/>
                  </a:lnTo>
                  <a:lnTo>
                    <a:pt x="455" y="84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 rot="1071966" flipH="1">
              <a:off x="992357" y="6296278"/>
              <a:ext cx="124028" cy="123166"/>
            </a:xfrm>
            <a:custGeom>
              <a:avLst/>
              <a:gdLst>
                <a:gd name="T0" fmla="*/ 216 w 430"/>
                <a:gd name="T1" fmla="*/ 0 h 430"/>
                <a:gd name="T2" fmla="*/ 237 w 430"/>
                <a:gd name="T3" fmla="*/ 0 h 430"/>
                <a:gd name="T4" fmla="*/ 279 w 430"/>
                <a:gd name="T5" fmla="*/ 8 h 430"/>
                <a:gd name="T6" fmla="*/ 318 w 430"/>
                <a:gd name="T7" fmla="*/ 25 h 430"/>
                <a:gd name="T8" fmla="*/ 352 w 430"/>
                <a:gd name="T9" fmla="*/ 48 h 430"/>
                <a:gd name="T10" fmla="*/ 381 w 430"/>
                <a:gd name="T11" fmla="*/ 77 h 430"/>
                <a:gd name="T12" fmla="*/ 404 w 430"/>
                <a:gd name="T13" fmla="*/ 112 h 430"/>
                <a:gd name="T14" fmla="*/ 422 w 430"/>
                <a:gd name="T15" fmla="*/ 151 h 430"/>
                <a:gd name="T16" fmla="*/ 430 w 430"/>
                <a:gd name="T17" fmla="*/ 192 h 430"/>
                <a:gd name="T18" fmla="*/ 430 w 430"/>
                <a:gd name="T19" fmla="*/ 214 h 430"/>
                <a:gd name="T20" fmla="*/ 430 w 430"/>
                <a:gd name="T21" fmla="*/ 237 h 430"/>
                <a:gd name="T22" fmla="*/ 422 w 430"/>
                <a:gd name="T23" fmla="*/ 279 h 430"/>
                <a:gd name="T24" fmla="*/ 404 w 430"/>
                <a:gd name="T25" fmla="*/ 318 h 430"/>
                <a:gd name="T26" fmla="*/ 381 w 430"/>
                <a:gd name="T27" fmla="*/ 351 h 430"/>
                <a:gd name="T28" fmla="*/ 352 w 430"/>
                <a:gd name="T29" fmla="*/ 381 h 430"/>
                <a:gd name="T30" fmla="*/ 318 w 430"/>
                <a:gd name="T31" fmla="*/ 404 h 430"/>
                <a:gd name="T32" fmla="*/ 279 w 430"/>
                <a:gd name="T33" fmla="*/ 420 h 430"/>
                <a:gd name="T34" fmla="*/ 237 w 430"/>
                <a:gd name="T35" fmla="*/ 429 h 430"/>
                <a:gd name="T36" fmla="*/ 216 w 430"/>
                <a:gd name="T37" fmla="*/ 430 h 430"/>
                <a:gd name="T38" fmla="*/ 193 w 430"/>
                <a:gd name="T39" fmla="*/ 429 h 430"/>
                <a:gd name="T40" fmla="*/ 151 w 430"/>
                <a:gd name="T41" fmla="*/ 420 h 430"/>
                <a:gd name="T42" fmla="*/ 112 w 430"/>
                <a:gd name="T43" fmla="*/ 404 h 430"/>
                <a:gd name="T44" fmla="*/ 79 w 430"/>
                <a:gd name="T45" fmla="*/ 381 h 430"/>
                <a:gd name="T46" fmla="*/ 49 w 430"/>
                <a:gd name="T47" fmla="*/ 351 h 430"/>
                <a:gd name="T48" fmla="*/ 26 w 430"/>
                <a:gd name="T49" fmla="*/ 318 h 430"/>
                <a:gd name="T50" fmla="*/ 10 w 430"/>
                <a:gd name="T51" fmla="*/ 279 h 430"/>
                <a:gd name="T52" fmla="*/ 1 w 430"/>
                <a:gd name="T53" fmla="*/ 237 h 430"/>
                <a:gd name="T54" fmla="*/ 0 w 430"/>
                <a:gd name="T55" fmla="*/ 214 h 430"/>
                <a:gd name="T56" fmla="*/ 1 w 430"/>
                <a:gd name="T57" fmla="*/ 192 h 430"/>
                <a:gd name="T58" fmla="*/ 10 w 430"/>
                <a:gd name="T59" fmla="*/ 151 h 430"/>
                <a:gd name="T60" fmla="*/ 26 w 430"/>
                <a:gd name="T61" fmla="*/ 112 h 430"/>
                <a:gd name="T62" fmla="*/ 49 w 430"/>
                <a:gd name="T63" fmla="*/ 77 h 430"/>
                <a:gd name="T64" fmla="*/ 79 w 430"/>
                <a:gd name="T65" fmla="*/ 48 h 430"/>
                <a:gd name="T66" fmla="*/ 112 w 430"/>
                <a:gd name="T67" fmla="*/ 25 h 430"/>
                <a:gd name="T68" fmla="*/ 151 w 430"/>
                <a:gd name="T69" fmla="*/ 8 h 430"/>
                <a:gd name="T70" fmla="*/ 193 w 430"/>
                <a:gd name="T71" fmla="*/ 0 h 430"/>
                <a:gd name="T72" fmla="*/ 216 w 430"/>
                <a:gd name="T73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0" h="430">
                  <a:moveTo>
                    <a:pt x="216" y="0"/>
                  </a:moveTo>
                  <a:lnTo>
                    <a:pt x="237" y="0"/>
                  </a:lnTo>
                  <a:lnTo>
                    <a:pt x="279" y="8"/>
                  </a:lnTo>
                  <a:lnTo>
                    <a:pt x="318" y="25"/>
                  </a:lnTo>
                  <a:lnTo>
                    <a:pt x="352" y="48"/>
                  </a:lnTo>
                  <a:lnTo>
                    <a:pt x="381" y="77"/>
                  </a:lnTo>
                  <a:lnTo>
                    <a:pt x="404" y="112"/>
                  </a:lnTo>
                  <a:lnTo>
                    <a:pt x="422" y="151"/>
                  </a:lnTo>
                  <a:lnTo>
                    <a:pt x="430" y="192"/>
                  </a:lnTo>
                  <a:lnTo>
                    <a:pt x="430" y="214"/>
                  </a:lnTo>
                  <a:lnTo>
                    <a:pt x="430" y="237"/>
                  </a:lnTo>
                  <a:lnTo>
                    <a:pt x="422" y="279"/>
                  </a:lnTo>
                  <a:lnTo>
                    <a:pt x="404" y="318"/>
                  </a:lnTo>
                  <a:lnTo>
                    <a:pt x="381" y="351"/>
                  </a:lnTo>
                  <a:lnTo>
                    <a:pt x="352" y="381"/>
                  </a:lnTo>
                  <a:lnTo>
                    <a:pt x="318" y="404"/>
                  </a:lnTo>
                  <a:lnTo>
                    <a:pt x="279" y="420"/>
                  </a:lnTo>
                  <a:lnTo>
                    <a:pt x="237" y="429"/>
                  </a:lnTo>
                  <a:lnTo>
                    <a:pt x="216" y="430"/>
                  </a:lnTo>
                  <a:lnTo>
                    <a:pt x="193" y="429"/>
                  </a:lnTo>
                  <a:lnTo>
                    <a:pt x="151" y="420"/>
                  </a:lnTo>
                  <a:lnTo>
                    <a:pt x="112" y="404"/>
                  </a:lnTo>
                  <a:lnTo>
                    <a:pt x="79" y="381"/>
                  </a:lnTo>
                  <a:lnTo>
                    <a:pt x="49" y="351"/>
                  </a:lnTo>
                  <a:lnTo>
                    <a:pt x="26" y="318"/>
                  </a:lnTo>
                  <a:lnTo>
                    <a:pt x="10" y="279"/>
                  </a:lnTo>
                  <a:lnTo>
                    <a:pt x="1" y="237"/>
                  </a:lnTo>
                  <a:lnTo>
                    <a:pt x="0" y="214"/>
                  </a:lnTo>
                  <a:lnTo>
                    <a:pt x="1" y="192"/>
                  </a:lnTo>
                  <a:lnTo>
                    <a:pt x="10" y="151"/>
                  </a:lnTo>
                  <a:lnTo>
                    <a:pt x="26" y="112"/>
                  </a:lnTo>
                  <a:lnTo>
                    <a:pt x="49" y="77"/>
                  </a:lnTo>
                  <a:lnTo>
                    <a:pt x="79" y="48"/>
                  </a:lnTo>
                  <a:lnTo>
                    <a:pt x="112" y="25"/>
                  </a:lnTo>
                  <a:lnTo>
                    <a:pt x="151" y="8"/>
                  </a:lnTo>
                  <a:lnTo>
                    <a:pt x="193" y="0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 rot="1071966" flipH="1">
              <a:off x="802989" y="6141670"/>
              <a:ext cx="39620" cy="38758"/>
            </a:xfrm>
            <a:custGeom>
              <a:avLst/>
              <a:gdLst>
                <a:gd name="T0" fmla="*/ 69 w 137"/>
                <a:gd name="T1" fmla="*/ 0 h 137"/>
                <a:gd name="T2" fmla="*/ 84 w 137"/>
                <a:gd name="T3" fmla="*/ 0 h 137"/>
                <a:gd name="T4" fmla="*/ 108 w 137"/>
                <a:gd name="T5" fmla="*/ 10 h 137"/>
                <a:gd name="T6" fmla="*/ 127 w 137"/>
                <a:gd name="T7" fmla="*/ 29 h 137"/>
                <a:gd name="T8" fmla="*/ 137 w 137"/>
                <a:gd name="T9" fmla="*/ 53 h 137"/>
                <a:gd name="T10" fmla="*/ 137 w 137"/>
                <a:gd name="T11" fmla="*/ 67 h 137"/>
                <a:gd name="T12" fmla="*/ 137 w 137"/>
                <a:gd name="T13" fmla="*/ 82 h 137"/>
                <a:gd name="T14" fmla="*/ 127 w 137"/>
                <a:gd name="T15" fmla="*/ 106 h 137"/>
                <a:gd name="T16" fmla="*/ 108 w 137"/>
                <a:gd name="T17" fmla="*/ 125 h 137"/>
                <a:gd name="T18" fmla="*/ 84 w 137"/>
                <a:gd name="T19" fmla="*/ 135 h 137"/>
                <a:gd name="T20" fmla="*/ 69 w 137"/>
                <a:gd name="T21" fmla="*/ 137 h 137"/>
                <a:gd name="T22" fmla="*/ 55 w 137"/>
                <a:gd name="T23" fmla="*/ 135 h 137"/>
                <a:gd name="T24" fmla="*/ 30 w 137"/>
                <a:gd name="T25" fmla="*/ 125 h 137"/>
                <a:gd name="T26" fmla="*/ 12 w 137"/>
                <a:gd name="T27" fmla="*/ 106 h 137"/>
                <a:gd name="T28" fmla="*/ 2 w 137"/>
                <a:gd name="T29" fmla="*/ 82 h 137"/>
                <a:gd name="T30" fmla="*/ 0 w 137"/>
                <a:gd name="T31" fmla="*/ 67 h 137"/>
                <a:gd name="T32" fmla="*/ 2 w 137"/>
                <a:gd name="T33" fmla="*/ 53 h 137"/>
                <a:gd name="T34" fmla="*/ 12 w 137"/>
                <a:gd name="T35" fmla="*/ 29 h 137"/>
                <a:gd name="T36" fmla="*/ 30 w 137"/>
                <a:gd name="T37" fmla="*/ 10 h 137"/>
                <a:gd name="T38" fmla="*/ 55 w 137"/>
                <a:gd name="T39" fmla="*/ 0 h 137"/>
                <a:gd name="T40" fmla="*/ 69 w 137"/>
                <a:gd name="T41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7" h="137">
                  <a:moveTo>
                    <a:pt x="69" y="0"/>
                  </a:moveTo>
                  <a:lnTo>
                    <a:pt x="84" y="0"/>
                  </a:lnTo>
                  <a:lnTo>
                    <a:pt x="108" y="10"/>
                  </a:lnTo>
                  <a:lnTo>
                    <a:pt x="127" y="29"/>
                  </a:lnTo>
                  <a:lnTo>
                    <a:pt x="137" y="53"/>
                  </a:lnTo>
                  <a:lnTo>
                    <a:pt x="137" y="67"/>
                  </a:lnTo>
                  <a:lnTo>
                    <a:pt x="137" y="82"/>
                  </a:lnTo>
                  <a:lnTo>
                    <a:pt x="127" y="106"/>
                  </a:lnTo>
                  <a:lnTo>
                    <a:pt x="108" y="125"/>
                  </a:lnTo>
                  <a:lnTo>
                    <a:pt x="84" y="135"/>
                  </a:lnTo>
                  <a:lnTo>
                    <a:pt x="69" y="137"/>
                  </a:lnTo>
                  <a:lnTo>
                    <a:pt x="55" y="135"/>
                  </a:lnTo>
                  <a:lnTo>
                    <a:pt x="30" y="125"/>
                  </a:lnTo>
                  <a:lnTo>
                    <a:pt x="12" y="106"/>
                  </a:lnTo>
                  <a:lnTo>
                    <a:pt x="2" y="82"/>
                  </a:lnTo>
                  <a:lnTo>
                    <a:pt x="0" y="67"/>
                  </a:lnTo>
                  <a:lnTo>
                    <a:pt x="2" y="53"/>
                  </a:lnTo>
                  <a:lnTo>
                    <a:pt x="12" y="29"/>
                  </a:lnTo>
                  <a:lnTo>
                    <a:pt x="30" y="10"/>
                  </a:lnTo>
                  <a:lnTo>
                    <a:pt x="55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 rot="1071966" flipH="1">
              <a:off x="1043944" y="6145916"/>
              <a:ext cx="53401" cy="53401"/>
            </a:xfrm>
            <a:custGeom>
              <a:avLst/>
              <a:gdLst>
                <a:gd name="T0" fmla="*/ 93 w 187"/>
                <a:gd name="T1" fmla="*/ 0 h 187"/>
                <a:gd name="T2" fmla="*/ 112 w 187"/>
                <a:gd name="T3" fmla="*/ 1 h 187"/>
                <a:gd name="T4" fmla="*/ 146 w 187"/>
                <a:gd name="T5" fmla="*/ 14 h 187"/>
                <a:gd name="T6" fmla="*/ 171 w 187"/>
                <a:gd name="T7" fmla="*/ 40 h 187"/>
                <a:gd name="T8" fmla="*/ 185 w 187"/>
                <a:gd name="T9" fmla="*/ 73 h 187"/>
                <a:gd name="T10" fmla="*/ 187 w 187"/>
                <a:gd name="T11" fmla="*/ 93 h 187"/>
                <a:gd name="T12" fmla="*/ 185 w 187"/>
                <a:gd name="T13" fmla="*/ 112 h 187"/>
                <a:gd name="T14" fmla="*/ 171 w 187"/>
                <a:gd name="T15" fmla="*/ 145 h 187"/>
                <a:gd name="T16" fmla="*/ 146 w 187"/>
                <a:gd name="T17" fmla="*/ 171 h 187"/>
                <a:gd name="T18" fmla="*/ 112 w 187"/>
                <a:gd name="T19" fmla="*/ 186 h 187"/>
                <a:gd name="T20" fmla="*/ 93 w 187"/>
                <a:gd name="T21" fmla="*/ 187 h 187"/>
                <a:gd name="T22" fmla="*/ 74 w 187"/>
                <a:gd name="T23" fmla="*/ 186 h 187"/>
                <a:gd name="T24" fmla="*/ 41 w 187"/>
                <a:gd name="T25" fmla="*/ 171 h 187"/>
                <a:gd name="T26" fmla="*/ 15 w 187"/>
                <a:gd name="T27" fmla="*/ 145 h 187"/>
                <a:gd name="T28" fmla="*/ 1 w 187"/>
                <a:gd name="T29" fmla="*/ 112 h 187"/>
                <a:gd name="T30" fmla="*/ 0 w 187"/>
                <a:gd name="T31" fmla="*/ 93 h 187"/>
                <a:gd name="T32" fmla="*/ 1 w 187"/>
                <a:gd name="T33" fmla="*/ 73 h 187"/>
                <a:gd name="T34" fmla="*/ 15 w 187"/>
                <a:gd name="T35" fmla="*/ 40 h 187"/>
                <a:gd name="T36" fmla="*/ 41 w 187"/>
                <a:gd name="T37" fmla="*/ 14 h 187"/>
                <a:gd name="T38" fmla="*/ 74 w 187"/>
                <a:gd name="T39" fmla="*/ 1 h 187"/>
                <a:gd name="T40" fmla="*/ 93 w 187"/>
                <a:gd name="T41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7" h="187">
                  <a:moveTo>
                    <a:pt x="93" y="0"/>
                  </a:moveTo>
                  <a:lnTo>
                    <a:pt x="112" y="1"/>
                  </a:lnTo>
                  <a:lnTo>
                    <a:pt x="146" y="14"/>
                  </a:lnTo>
                  <a:lnTo>
                    <a:pt x="171" y="40"/>
                  </a:lnTo>
                  <a:lnTo>
                    <a:pt x="185" y="73"/>
                  </a:lnTo>
                  <a:lnTo>
                    <a:pt x="187" y="93"/>
                  </a:lnTo>
                  <a:lnTo>
                    <a:pt x="185" y="112"/>
                  </a:lnTo>
                  <a:lnTo>
                    <a:pt x="171" y="145"/>
                  </a:lnTo>
                  <a:lnTo>
                    <a:pt x="146" y="171"/>
                  </a:lnTo>
                  <a:lnTo>
                    <a:pt x="112" y="186"/>
                  </a:lnTo>
                  <a:lnTo>
                    <a:pt x="93" y="187"/>
                  </a:lnTo>
                  <a:lnTo>
                    <a:pt x="74" y="186"/>
                  </a:lnTo>
                  <a:lnTo>
                    <a:pt x="41" y="171"/>
                  </a:lnTo>
                  <a:lnTo>
                    <a:pt x="15" y="145"/>
                  </a:lnTo>
                  <a:lnTo>
                    <a:pt x="1" y="112"/>
                  </a:lnTo>
                  <a:lnTo>
                    <a:pt x="0" y="93"/>
                  </a:lnTo>
                  <a:lnTo>
                    <a:pt x="1" y="73"/>
                  </a:lnTo>
                  <a:lnTo>
                    <a:pt x="15" y="40"/>
                  </a:lnTo>
                  <a:lnTo>
                    <a:pt x="41" y="14"/>
                  </a:lnTo>
                  <a:lnTo>
                    <a:pt x="74" y="1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 rot="1071966" flipH="1">
              <a:off x="528257" y="6221310"/>
              <a:ext cx="53401" cy="53401"/>
            </a:xfrm>
            <a:custGeom>
              <a:avLst/>
              <a:gdLst>
                <a:gd name="T0" fmla="*/ 92 w 186"/>
                <a:gd name="T1" fmla="*/ 0 h 186"/>
                <a:gd name="T2" fmla="*/ 111 w 186"/>
                <a:gd name="T3" fmla="*/ 1 h 186"/>
                <a:gd name="T4" fmla="*/ 144 w 186"/>
                <a:gd name="T5" fmla="*/ 16 h 186"/>
                <a:gd name="T6" fmla="*/ 170 w 186"/>
                <a:gd name="T7" fmla="*/ 40 h 186"/>
                <a:gd name="T8" fmla="*/ 184 w 186"/>
                <a:gd name="T9" fmla="*/ 75 h 186"/>
                <a:gd name="T10" fmla="*/ 186 w 186"/>
                <a:gd name="T11" fmla="*/ 93 h 186"/>
                <a:gd name="T12" fmla="*/ 184 w 186"/>
                <a:gd name="T13" fmla="*/ 112 h 186"/>
                <a:gd name="T14" fmla="*/ 170 w 186"/>
                <a:gd name="T15" fmla="*/ 145 h 186"/>
                <a:gd name="T16" fmla="*/ 144 w 186"/>
                <a:gd name="T17" fmla="*/ 171 h 186"/>
                <a:gd name="T18" fmla="*/ 111 w 186"/>
                <a:gd name="T19" fmla="*/ 184 h 186"/>
                <a:gd name="T20" fmla="*/ 92 w 186"/>
                <a:gd name="T21" fmla="*/ 186 h 186"/>
                <a:gd name="T22" fmla="*/ 73 w 186"/>
                <a:gd name="T23" fmla="*/ 184 h 186"/>
                <a:gd name="T24" fmla="*/ 40 w 186"/>
                <a:gd name="T25" fmla="*/ 171 h 186"/>
                <a:gd name="T26" fmla="*/ 14 w 186"/>
                <a:gd name="T27" fmla="*/ 145 h 186"/>
                <a:gd name="T28" fmla="*/ 1 w 186"/>
                <a:gd name="T29" fmla="*/ 112 h 186"/>
                <a:gd name="T30" fmla="*/ 0 w 186"/>
                <a:gd name="T31" fmla="*/ 93 h 186"/>
                <a:gd name="T32" fmla="*/ 1 w 186"/>
                <a:gd name="T33" fmla="*/ 75 h 186"/>
                <a:gd name="T34" fmla="*/ 14 w 186"/>
                <a:gd name="T35" fmla="*/ 40 h 186"/>
                <a:gd name="T36" fmla="*/ 40 w 186"/>
                <a:gd name="T37" fmla="*/ 16 h 186"/>
                <a:gd name="T38" fmla="*/ 73 w 186"/>
                <a:gd name="T39" fmla="*/ 1 h 186"/>
                <a:gd name="T40" fmla="*/ 92 w 186"/>
                <a:gd name="T4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6" h="186">
                  <a:moveTo>
                    <a:pt x="92" y="0"/>
                  </a:moveTo>
                  <a:lnTo>
                    <a:pt x="111" y="1"/>
                  </a:lnTo>
                  <a:lnTo>
                    <a:pt x="144" y="16"/>
                  </a:lnTo>
                  <a:lnTo>
                    <a:pt x="170" y="40"/>
                  </a:lnTo>
                  <a:lnTo>
                    <a:pt x="184" y="75"/>
                  </a:lnTo>
                  <a:lnTo>
                    <a:pt x="186" y="93"/>
                  </a:lnTo>
                  <a:lnTo>
                    <a:pt x="184" y="112"/>
                  </a:lnTo>
                  <a:lnTo>
                    <a:pt x="170" y="145"/>
                  </a:lnTo>
                  <a:lnTo>
                    <a:pt x="144" y="171"/>
                  </a:lnTo>
                  <a:lnTo>
                    <a:pt x="111" y="184"/>
                  </a:lnTo>
                  <a:lnTo>
                    <a:pt x="92" y="186"/>
                  </a:lnTo>
                  <a:lnTo>
                    <a:pt x="73" y="184"/>
                  </a:lnTo>
                  <a:lnTo>
                    <a:pt x="40" y="171"/>
                  </a:lnTo>
                  <a:lnTo>
                    <a:pt x="14" y="145"/>
                  </a:lnTo>
                  <a:lnTo>
                    <a:pt x="1" y="112"/>
                  </a:lnTo>
                  <a:lnTo>
                    <a:pt x="0" y="93"/>
                  </a:lnTo>
                  <a:lnTo>
                    <a:pt x="1" y="75"/>
                  </a:lnTo>
                  <a:lnTo>
                    <a:pt x="14" y="40"/>
                  </a:lnTo>
                  <a:lnTo>
                    <a:pt x="40" y="16"/>
                  </a:lnTo>
                  <a:lnTo>
                    <a:pt x="73" y="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5D6F2FA-EC48-4C80-8DF1-80034D37F9D2}"/>
              </a:ext>
            </a:extLst>
          </p:cNvPr>
          <p:cNvGrpSpPr/>
          <p:nvPr/>
        </p:nvGrpSpPr>
        <p:grpSpPr>
          <a:xfrm rot="2357672">
            <a:off x="1102343" y="2094315"/>
            <a:ext cx="410511" cy="639113"/>
            <a:chOff x="6384480" y="983302"/>
            <a:chExt cx="1376517" cy="2143060"/>
          </a:xfrm>
        </p:grpSpPr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A7F10802-7AAA-451B-B75A-5E8A162A1ADC}"/>
                </a:ext>
              </a:extLst>
            </p:cNvPr>
            <p:cNvSpPr>
              <a:spLocks/>
            </p:cNvSpPr>
            <p:nvPr/>
          </p:nvSpPr>
          <p:spPr bwMode="auto">
            <a:xfrm rot="18900000">
              <a:off x="6840348" y="2641373"/>
              <a:ext cx="457970" cy="484989"/>
            </a:xfrm>
            <a:custGeom>
              <a:avLst/>
              <a:gdLst>
                <a:gd name="T0" fmla="*/ 1015 w 1017"/>
                <a:gd name="T1" fmla="*/ 192 h 1079"/>
                <a:gd name="T2" fmla="*/ 1017 w 1017"/>
                <a:gd name="T3" fmla="*/ 194 h 1079"/>
                <a:gd name="T4" fmla="*/ 991 w 1017"/>
                <a:gd name="T5" fmla="*/ 282 h 1079"/>
                <a:gd name="T6" fmla="*/ 939 w 1017"/>
                <a:gd name="T7" fmla="*/ 419 h 1079"/>
                <a:gd name="T8" fmla="*/ 877 w 1017"/>
                <a:gd name="T9" fmla="*/ 557 h 1079"/>
                <a:gd name="T10" fmla="*/ 846 w 1017"/>
                <a:gd name="T11" fmla="*/ 609 h 1079"/>
                <a:gd name="T12" fmla="*/ 781 w 1017"/>
                <a:gd name="T13" fmla="*/ 697 h 1079"/>
                <a:gd name="T14" fmla="*/ 668 w 1017"/>
                <a:gd name="T15" fmla="*/ 830 h 1079"/>
                <a:gd name="T16" fmla="*/ 655 w 1017"/>
                <a:gd name="T17" fmla="*/ 844 h 1079"/>
                <a:gd name="T18" fmla="*/ 683 w 1017"/>
                <a:gd name="T19" fmla="*/ 716 h 1079"/>
                <a:gd name="T20" fmla="*/ 383 w 1017"/>
                <a:gd name="T21" fmla="*/ 998 h 1079"/>
                <a:gd name="T22" fmla="*/ 389 w 1017"/>
                <a:gd name="T23" fmla="*/ 886 h 1079"/>
                <a:gd name="T24" fmla="*/ 373 w 1017"/>
                <a:gd name="T25" fmla="*/ 896 h 1079"/>
                <a:gd name="T26" fmla="*/ 226 w 1017"/>
                <a:gd name="T27" fmla="*/ 984 h 1079"/>
                <a:gd name="T28" fmla="*/ 121 w 1017"/>
                <a:gd name="T29" fmla="*/ 1037 h 1079"/>
                <a:gd name="T30" fmla="*/ 72 w 1017"/>
                <a:gd name="T31" fmla="*/ 1060 h 1079"/>
                <a:gd name="T32" fmla="*/ 26 w 1017"/>
                <a:gd name="T33" fmla="*/ 1077 h 1079"/>
                <a:gd name="T34" fmla="*/ 9 w 1017"/>
                <a:gd name="T35" fmla="*/ 1079 h 1079"/>
                <a:gd name="T36" fmla="*/ 0 w 1017"/>
                <a:gd name="T37" fmla="*/ 1072 h 1079"/>
                <a:gd name="T38" fmla="*/ 0 w 1017"/>
                <a:gd name="T39" fmla="*/ 1053 h 1079"/>
                <a:gd name="T40" fmla="*/ 15 w 1017"/>
                <a:gd name="T41" fmla="*/ 1007 h 1079"/>
                <a:gd name="T42" fmla="*/ 33 w 1017"/>
                <a:gd name="T43" fmla="*/ 956 h 1079"/>
                <a:gd name="T44" fmla="*/ 79 w 1017"/>
                <a:gd name="T45" fmla="*/ 847 h 1079"/>
                <a:gd name="T46" fmla="*/ 156 w 1017"/>
                <a:gd name="T47" fmla="*/ 694 h 1079"/>
                <a:gd name="T48" fmla="*/ 164 w 1017"/>
                <a:gd name="T49" fmla="*/ 678 h 1079"/>
                <a:gd name="T50" fmla="*/ 53 w 1017"/>
                <a:gd name="T51" fmla="*/ 691 h 1079"/>
                <a:gd name="T52" fmla="*/ 314 w 1017"/>
                <a:gd name="T53" fmla="*/ 372 h 1079"/>
                <a:gd name="T54" fmla="*/ 187 w 1017"/>
                <a:gd name="T55" fmla="*/ 409 h 1079"/>
                <a:gd name="T56" fmla="*/ 200 w 1017"/>
                <a:gd name="T57" fmla="*/ 395 h 1079"/>
                <a:gd name="T58" fmla="*/ 324 w 1017"/>
                <a:gd name="T59" fmla="*/ 272 h 1079"/>
                <a:gd name="T60" fmla="*/ 408 w 1017"/>
                <a:gd name="T61" fmla="*/ 202 h 1079"/>
                <a:gd name="T62" fmla="*/ 457 w 1017"/>
                <a:gd name="T63" fmla="*/ 167 h 1079"/>
                <a:gd name="T64" fmla="*/ 589 w 1017"/>
                <a:gd name="T65" fmla="*/ 95 h 1079"/>
                <a:gd name="T66" fmla="*/ 723 w 1017"/>
                <a:gd name="T67" fmla="*/ 33 h 1079"/>
                <a:gd name="T68" fmla="*/ 808 w 1017"/>
                <a:gd name="T69" fmla="*/ 0 h 1079"/>
                <a:gd name="T70" fmla="*/ 812 w 1017"/>
                <a:gd name="T71" fmla="*/ 3 h 1079"/>
                <a:gd name="T72" fmla="*/ 910 w 1017"/>
                <a:gd name="T73" fmla="*/ 101 h 1079"/>
                <a:gd name="T74" fmla="*/ 1015 w 1017"/>
                <a:gd name="T75" fmla="*/ 192 h 1079"/>
                <a:gd name="T76" fmla="*/ 1015 w 1017"/>
                <a:gd name="T77" fmla="*/ 192 h 1079"/>
                <a:gd name="T78" fmla="*/ 1015 w 1017"/>
                <a:gd name="T79" fmla="*/ 192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17" h="1079">
                  <a:moveTo>
                    <a:pt x="1015" y="192"/>
                  </a:moveTo>
                  <a:lnTo>
                    <a:pt x="1017" y="194"/>
                  </a:lnTo>
                  <a:lnTo>
                    <a:pt x="991" y="282"/>
                  </a:lnTo>
                  <a:lnTo>
                    <a:pt x="939" y="419"/>
                  </a:lnTo>
                  <a:lnTo>
                    <a:pt x="877" y="557"/>
                  </a:lnTo>
                  <a:lnTo>
                    <a:pt x="846" y="609"/>
                  </a:lnTo>
                  <a:lnTo>
                    <a:pt x="781" y="697"/>
                  </a:lnTo>
                  <a:lnTo>
                    <a:pt x="668" y="830"/>
                  </a:lnTo>
                  <a:lnTo>
                    <a:pt x="655" y="844"/>
                  </a:lnTo>
                  <a:lnTo>
                    <a:pt x="683" y="716"/>
                  </a:lnTo>
                  <a:lnTo>
                    <a:pt x="383" y="998"/>
                  </a:lnTo>
                  <a:lnTo>
                    <a:pt x="389" y="886"/>
                  </a:lnTo>
                  <a:lnTo>
                    <a:pt x="373" y="896"/>
                  </a:lnTo>
                  <a:lnTo>
                    <a:pt x="226" y="984"/>
                  </a:lnTo>
                  <a:lnTo>
                    <a:pt x="121" y="1037"/>
                  </a:lnTo>
                  <a:lnTo>
                    <a:pt x="72" y="1060"/>
                  </a:lnTo>
                  <a:lnTo>
                    <a:pt x="26" y="1077"/>
                  </a:lnTo>
                  <a:lnTo>
                    <a:pt x="9" y="1079"/>
                  </a:lnTo>
                  <a:lnTo>
                    <a:pt x="0" y="1072"/>
                  </a:lnTo>
                  <a:lnTo>
                    <a:pt x="0" y="1053"/>
                  </a:lnTo>
                  <a:lnTo>
                    <a:pt x="15" y="1007"/>
                  </a:lnTo>
                  <a:lnTo>
                    <a:pt x="33" y="956"/>
                  </a:lnTo>
                  <a:lnTo>
                    <a:pt x="79" y="847"/>
                  </a:lnTo>
                  <a:lnTo>
                    <a:pt x="156" y="694"/>
                  </a:lnTo>
                  <a:lnTo>
                    <a:pt x="164" y="678"/>
                  </a:lnTo>
                  <a:lnTo>
                    <a:pt x="53" y="691"/>
                  </a:lnTo>
                  <a:lnTo>
                    <a:pt x="314" y="372"/>
                  </a:lnTo>
                  <a:lnTo>
                    <a:pt x="187" y="409"/>
                  </a:lnTo>
                  <a:lnTo>
                    <a:pt x="200" y="395"/>
                  </a:lnTo>
                  <a:lnTo>
                    <a:pt x="324" y="272"/>
                  </a:lnTo>
                  <a:lnTo>
                    <a:pt x="408" y="202"/>
                  </a:lnTo>
                  <a:lnTo>
                    <a:pt x="457" y="167"/>
                  </a:lnTo>
                  <a:lnTo>
                    <a:pt x="589" y="95"/>
                  </a:lnTo>
                  <a:lnTo>
                    <a:pt x="723" y="33"/>
                  </a:lnTo>
                  <a:lnTo>
                    <a:pt x="808" y="0"/>
                  </a:lnTo>
                  <a:lnTo>
                    <a:pt x="812" y="3"/>
                  </a:lnTo>
                  <a:lnTo>
                    <a:pt x="910" y="101"/>
                  </a:lnTo>
                  <a:lnTo>
                    <a:pt x="1015" y="192"/>
                  </a:lnTo>
                  <a:lnTo>
                    <a:pt x="1015" y="192"/>
                  </a:lnTo>
                  <a:lnTo>
                    <a:pt x="1015" y="192"/>
                  </a:lnTo>
                  <a:close/>
                </a:path>
              </a:pathLst>
            </a:custGeom>
            <a:solidFill>
              <a:srgbClr val="64CB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06F37A0D-D977-4D5E-96AE-B53D6C23E691}"/>
                </a:ext>
              </a:extLst>
            </p:cNvPr>
            <p:cNvGrpSpPr/>
            <p:nvPr/>
          </p:nvGrpSpPr>
          <p:grpSpPr>
            <a:xfrm>
              <a:off x="6686888" y="983302"/>
              <a:ext cx="1074109" cy="1580041"/>
              <a:chOff x="7858106" y="1089820"/>
              <a:chExt cx="2302287" cy="2813735"/>
            </a:xfrm>
          </p:grpSpPr>
          <p:sp>
            <p:nvSpPr>
              <p:cNvPr id="33" name="Freeform 9">
                <a:extLst>
                  <a:ext uri="{FF2B5EF4-FFF2-40B4-BE49-F238E27FC236}">
                    <a16:creationId xmlns:a16="http://schemas.microsoft.com/office/drawing/2014/main" id="{5FAA83B6-19D1-49A0-B22A-2CC01DA546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8106" y="1089820"/>
                <a:ext cx="1652589" cy="2813735"/>
              </a:xfrm>
              <a:custGeom>
                <a:avLst/>
                <a:gdLst>
                  <a:gd name="T0" fmla="*/ 2733 w 3124"/>
                  <a:gd name="T1" fmla="*/ 5783 h 5875"/>
                  <a:gd name="T2" fmla="*/ 2869 w 3124"/>
                  <a:gd name="T3" fmla="*/ 5412 h 5875"/>
                  <a:gd name="T4" fmla="*/ 2975 w 3124"/>
                  <a:gd name="T5" fmla="*/ 5033 h 5875"/>
                  <a:gd name="T6" fmla="*/ 3053 w 3124"/>
                  <a:gd name="T7" fmla="*/ 4648 h 5875"/>
                  <a:gd name="T8" fmla="*/ 3102 w 3124"/>
                  <a:gd name="T9" fmla="*/ 4261 h 5875"/>
                  <a:gd name="T10" fmla="*/ 3124 w 3124"/>
                  <a:gd name="T11" fmla="*/ 3871 h 5875"/>
                  <a:gd name="T12" fmla="*/ 3116 w 3124"/>
                  <a:gd name="T13" fmla="*/ 3480 h 5875"/>
                  <a:gd name="T14" fmla="*/ 3080 w 3124"/>
                  <a:gd name="T15" fmla="*/ 3090 h 5875"/>
                  <a:gd name="T16" fmla="*/ 3017 w 3124"/>
                  <a:gd name="T17" fmla="*/ 2704 h 5875"/>
                  <a:gd name="T18" fmla="*/ 2925 w 3124"/>
                  <a:gd name="T19" fmla="*/ 2323 h 5875"/>
                  <a:gd name="T20" fmla="*/ 2804 w 3124"/>
                  <a:gd name="T21" fmla="*/ 1948 h 5875"/>
                  <a:gd name="T22" fmla="*/ 2655 w 3124"/>
                  <a:gd name="T23" fmla="*/ 1581 h 5875"/>
                  <a:gd name="T24" fmla="*/ 2477 w 3124"/>
                  <a:gd name="T25" fmla="*/ 1224 h 5875"/>
                  <a:gd name="T26" fmla="*/ 2272 w 3124"/>
                  <a:gd name="T27" fmla="*/ 878 h 5875"/>
                  <a:gd name="T28" fmla="*/ 2039 w 3124"/>
                  <a:gd name="T29" fmla="*/ 545 h 5875"/>
                  <a:gd name="T30" fmla="*/ 1777 w 3124"/>
                  <a:gd name="T31" fmla="*/ 227 h 5875"/>
                  <a:gd name="T32" fmla="*/ 1561 w 3124"/>
                  <a:gd name="T33" fmla="*/ 0 h 5875"/>
                  <a:gd name="T34" fmla="*/ 1561 w 3124"/>
                  <a:gd name="T35" fmla="*/ 0 h 5875"/>
                  <a:gd name="T36" fmla="*/ 1346 w 3124"/>
                  <a:gd name="T37" fmla="*/ 227 h 5875"/>
                  <a:gd name="T38" fmla="*/ 1084 w 3124"/>
                  <a:gd name="T39" fmla="*/ 545 h 5875"/>
                  <a:gd name="T40" fmla="*/ 851 w 3124"/>
                  <a:gd name="T41" fmla="*/ 878 h 5875"/>
                  <a:gd name="T42" fmla="*/ 645 w 3124"/>
                  <a:gd name="T43" fmla="*/ 1224 h 5875"/>
                  <a:gd name="T44" fmla="*/ 468 w 3124"/>
                  <a:gd name="T45" fmla="*/ 1581 h 5875"/>
                  <a:gd name="T46" fmla="*/ 320 w 3124"/>
                  <a:gd name="T47" fmla="*/ 1948 h 5875"/>
                  <a:gd name="T48" fmla="*/ 199 w 3124"/>
                  <a:gd name="T49" fmla="*/ 2323 h 5875"/>
                  <a:gd name="T50" fmla="*/ 106 w 3124"/>
                  <a:gd name="T51" fmla="*/ 2704 h 5875"/>
                  <a:gd name="T52" fmla="*/ 42 w 3124"/>
                  <a:gd name="T53" fmla="*/ 3090 h 5875"/>
                  <a:gd name="T54" fmla="*/ 7 w 3124"/>
                  <a:gd name="T55" fmla="*/ 3480 h 5875"/>
                  <a:gd name="T56" fmla="*/ 0 w 3124"/>
                  <a:gd name="T57" fmla="*/ 3871 h 5875"/>
                  <a:gd name="T58" fmla="*/ 20 w 3124"/>
                  <a:gd name="T59" fmla="*/ 4261 h 5875"/>
                  <a:gd name="T60" fmla="*/ 70 w 3124"/>
                  <a:gd name="T61" fmla="*/ 4648 h 5875"/>
                  <a:gd name="T62" fmla="*/ 148 w 3124"/>
                  <a:gd name="T63" fmla="*/ 5033 h 5875"/>
                  <a:gd name="T64" fmla="*/ 255 w 3124"/>
                  <a:gd name="T65" fmla="*/ 5412 h 5875"/>
                  <a:gd name="T66" fmla="*/ 390 w 3124"/>
                  <a:gd name="T67" fmla="*/ 5783 h 5875"/>
                  <a:gd name="T68" fmla="*/ 2694 w 3124"/>
                  <a:gd name="T69" fmla="*/ 5875 h 5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24" h="5875">
                    <a:moveTo>
                      <a:pt x="2694" y="5875"/>
                    </a:moveTo>
                    <a:lnTo>
                      <a:pt x="2733" y="5783"/>
                    </a:lnTo>
                    <a:lnTo>
                      <a:pt x="2804" y="5599"/>
                    </a:lnTo>
                    <a:lnTo>
                      <a:pt x="2869" y="5412"/>
                    </a:lnTo>
                    <a:lnTo>
                      <a:pt x="2925" y="5223"/>
                    </a:lnTo>
                    <a:lnTo>
                      <a:pt x="2975" y="5033"/>
                    </a:lnTo>
                    <a:lnTo>
                      <a:pt x="3017" y="4841"/>
                    </a:lnTo>
                    <a:lnTo>
                      <a:pt x="3053" y="4648"/>
                    </a:lnTo>
                    <a:lnTo>
                      <a:pt x="3082" y="4455"/>
                    </a:lnTo>
                    <a:lnTo>
                      <a:pt x="3102" y="4261"/>
                    </a:lnTo>
                    <a:lnTo>
                      <a:pt x="3116" y="4065"/>
                    </a:lnTo>
                    <a:lnTo>
                      <a:pt x="3124" y="3871"/>
                    </a:lnTo>
                    <a:lnTo>
                      <a:pt x="3124" y="3675"/>
                    </a:lnTo>
                    <a:lnTo>
                      <a:pt x="3116" y="3480"/>
                    </a:lnTo>
                    <a:lnTo>
                      <a:pt x="3102" y="3285"/>
                    </a:lnTo>
                    <a:lnTo>
                      <a:pt x="3080" y="3090"/>
                    </a:lnTo>
                    <a:lnTo>
                      <a:pt x="3053" y="2897"/>
                    </a:lnTo>
                    <a:lnTo>
                      <a:pt x="3017" y="2704"/>
                    </a:lnTo>
                    <a:lnTo>
                      <a:pt x="2974" y="2513"/>
                    </a:lnTo>
                    <a:lnTo>
                      <a:pt x="2925" y="2323"/>
                    </a:lnTo>
                    <a:lnTo>
                      <a:pt x="2867" y="2134"/>
                    </a:lnTo>
                    <a:lnTo>
                      <a:pt x="2804" y="1948"/>
                    </a:lnTo>
                    <a:lnTo>
                      <a:pt x="2733" y="1764"/>
                    </a:lnTo>
                    <a:lnTo>
                      <a:pt x="2655" y="1581"/>
                    </a:lnTo>
                    <a:lnTo>
                      <a:pt x="2569" y="1401"/>
                    </a:lnTo>
                    <a:lnTo>
                      <a:pt x="2477" y="1224"/>
                    </a:lnTo>
                    <a:lnTo>
                      <a:pt x="2379" y="1050"/>
                    </a:lnTo>
                    <a:lnTo>
                      <a:pt x="2272" y="878"/>
                    </a:lnTo>
                    <a:lnTo>
                      <a:pt x="2159" y="710"/>
                    </a:lnTo>
                    <a:lnTo>
                      <a:pt x="2039" y="545"/>
                    </a:lnTo>
                    <a:lnTo>
                      <a:pt x="1911" y="384"/>
                    </a:lnTo>
                    <a:lnTo>
                      <a:pt x="1777" y="227"/>
                    </a:lnTo>
                    <a:lnTo>
                      <a:pt x="1634" y="75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488" y="75"/>
                    </a:lnTo>
                    <a:lnTo>
                      <a:pt x="1346" y="227"/>
                    </a:lnTo>
                    <a:lnTo>
                      <a:pt x="1212" y="384"/>
                    </a:lnTo>
                    <a:lnTo>
                      <a:pt x="1084" y="545"/>
                    </a:lnTo>
                    <a:lnTo>
                      <a:pt x="965" y="710"/>
                    </a:lnTo>
                    <a:lnTo>
                      <a:pt x="851" y="878"/>
                    </a:lnTo>
                    <a:lnTo>
                      <a:pt x="744" y="1050"/>
                    </a:lnTo>
                    <a:lnTo>
                      <a:pt x="645" y="1224"/>
                    </a:lnTo>
                    <a:lnTo>
                      <a:pt x="553" y="1401"/>
                    </a:lnTo>
                    <a:lnTo>
                      <a:pt x="468" y="1581"/>
                    </a:lnTo>
                    <a:lnTo>
                      <a:pt x="390" y="1764"/>
                    </a:lnTo>
                    <a:lnTo>
                      <a:pt x="320" y="1948"/>
                    </a:lnTo>
                    <a:lnTo>
                      <a:pt x="255" y="2134"/>
                    </a:lnTo>
                    <a:lnTo>
                      <a:pt x="199" y="2323"/>
                    </a:lnTo>
                    <a:lnTo>
                      <a:pt x="148" y="2513"/>
                    </a:lnTo>
                    <a:lnTo>
                      <a:pt x="106" y="2704"/>
                    </a:lnTo>
                    <a:lnTo>
                      <a:pt x="70" y="2897"/>
                    </a:lnTo>
                    <a:lnTo>
                      <a:pt x="42" y="3090"/>
                    </a:lnTo>
                    <a:lnTo>
                      <a:pt x="20" y="3285"/>
                    </a:lnTo>
                    <a:lnTo>
                      <a:pt x="7" y="3480"/>
                    </a:lnTo>
                    <a:lnTo>
                      <a:pt x="0" y="3675"/>
                    </a:lnTo>
                    <a:lnTo>
                      <a:pt x="0" y="3871"/>
                    </a:lnTo>
                    <a:lnTo>
                      <a:pt x="6" y="4065"/>
                    </a:lnTo>
                    <a:lnTo>
                      <a:pt x="20" y="4261"/>
                    </a:lnTo>
                    <a:lnTo>
                      <a:pt x="42" y="4455"/>
                    </a:lnTo>
                    <a:lnTo>
                      <a:pt x="70" y="4648"/>
                    </a:lnTo>
                    <a:lnTo>
                      <a:pt x="105" y="4841"/>
                    </a:lnTo>
                    <a:lnTo>
                      <a:pt x="148" y="5033"/>
                    </a:lnTo>
                    <a:lnTo>
                      <a:pt x="199" y="5223"/>
                    </a:lnTo>
                    <a:lnTo>
                      <a:pt x="255" y="5412"/>
                    </a:lnTo>
                    <a:lnTo>
                      <a:pt x="318" y="5599"/>
                    </a:lnTo>
                    <a:lnTo>
                      <a:pt x="390" y="5783"/>
                    </a:lnTo>
                    <a:lnTo>
                      <a:pt x="429" y="5875"/>
                    </a:lnTo>
                    <a:lnTo>
                      <a:pt x="2694" y="5875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5" name="Freeform 11">
                <a:extLst>
                  <a:ext uri="{FF2B5EF4-FFF2-40B4-BE49-F238E27FC236}">
                    <a16:creationId xmlns:a16="http://schemas.microsoft.com/office/drawing/2014/main" id="{824BA7C3-1ABD-4069-96C3-F8BA4E42FD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20081" y="2052692"/>
                <a:ext cx="528638" cy="435201"/>
              </a:xfrm>
              <a:custGeom>
                <a:avLst/>
                <a:gdLst>
                  <a:gd name="T0" fmla="*/ 498 w 998"/>
                  <a:gd name="T1" fmla="*/ 0 h 998"/>
                  <a:gd name="T2" fmla="*/ 550 w 998"/>
                  <a:gd name="T3" fmla="*/ 2 h 998"/>
                  <a:gd name="T4" fmla="*/ 648 w 998"/>
                  <a:gd name="T5" fmla="*/ 22 h 998"/>
                  <a:gd name="T6" fmla="*/ 737 w 998"/>
                  <a:gd name="T7" fmla="*/ 59 h 998"/>
                  <a:gd name="T8" fmla="*/ 816 w 998"/>
                  <a:gd name="T9" fmla="*/ 113 h 998"/>
                  <a:gd name="T10" fmla="*/ 884 w 998"/>
                  <a:gd name="T11" fmla="*/ 180 h 998"/>
                  <a:gd name="T12" fmla="*/ 939 w 998"/>
                  <a:gd name="T13" fmla="*/ 261 h 998"/>
                  <a:gd name="T14" fmla="*/ 976 w 998"/>
                  <a:gd name="T15" fmla="*/ 350 h 998"/>
                  <a:gd name="T16" fmla="*/ 996 w 998"/>
                  <a:gd name="T17" fmla="*/ 448 h 998"/>
                  <a:gd name="T18" fmla="*/ 998 w 998"/>
                  <a:gd name="T19" fmla="*/ 499 h 998"/>
                  <a:gd name="T20" fmla="*/ 996 w 998"/>
                  <a:gd name="T21" fmla="*/ 550 h 998"/>
                  <a:gd name="T22" fmla="*/ 976 w 998"/>
                  <a:gd name="T23" fmla="*/ 648 h 998"/>
                  <a:gd name="T24" fmla="*/ 939 w 998"/>
                  <a:gd name="T25" fmla="*/ 738 h 998"/>
                  <a:gd name="T26" fmla="*/ 884 w 998"/>
                  <a:gd name="T27" fmla="*/ 817 h 998"/>
                  <a:gd name="T28" fmla="*/ 816 w 998"/>
                  <a:gd name="T29" fmla="*/ 885 h 998"/>
                  <a:gd name="T30" fmla="*/ 737 w 998"/>
                  <a:gd name="T31" fmla="*/ 939 h 998"/>
                  <a:gd name="T32" fmla="*/ 648 w 998"/>
                  <a:gd name="T33" fmla="*/ 977 h 998"/>
                  <a:gd name="T34" fmla="*/ 550 w 998"/>
                  <a:gd name="T35" fmla="*/ 997 h 998"/>
                  <a:gd name="T36" fmla="*/ 498 w 998"/>
                  <a:gd name="T37" fmla="*/ 998 h 998"/>
                  <a:gd name="T38" fmla="*/ 448 w 998"/>
                  <a:gd name="T39" fmla="*/ 997 h 998"/>
                  <a:gd name="T40" fmla="*/ 350 w 998"/>
                  <a:gd name="T41" fmla="*/ 977 h 998"/>
                  <a:gd name="T42" fmla="*/ 260 w 998"/>
                  <a:gd name="T43" fmla="*/ 939 h 998"/>
                  <a:gd name="T44" fmla="*/ 180 w 998"/>
                  <a:gd name="T45" fmla="*/ 885 h 998"/>
                  <a:gd name="T46" fmla="*/ 112 w 998"/>
                  <a:gd name="T47" fmla="*/ 817 h 998"/>
                  <a:gd name="T48" fmla="*/ 59 w 998"/>
                  <a:gd name="T49" fmla="*/ 738 h 998"/>
                  <a:gd name="T50" fmla="*/ 21 w 998"/>
                  <a:gd name="T51" fmla="*/ 648 h 998"/>
                  <a:gd name="T52" fmla="*/ 1 w 998"/>
                  <a:gd name="T53" fmla="*/ 550 h 998"/>
                  <a:gd name="T54" fmla="*/ 0 w 998"/>
                  <a:gd name="T55" fmla="*/ 499 h 998"/>
                  <a:gd name="T56" fmla="*/ 1 w 998"/>
                  <a:gd name="T57" fmla="*/ 448 h 998"/>
                  <a:gd name="T58" fmla="*/ 21 w 998"/>
                  <a:gd name="T59" fmla="*/ 350 h 998"/>
                  <a:gd name="T60" fmla="*/ 59 w 998"/>
                  <a:gd name="T61" fmla="*/ 261 h 998"/>
                  <a:gd name="T62" fmla="*/ 112 w 998"/>
                  <a:gd name="T63" fmla="*/ 180 h 998"/>
                  <a:gd name="T64" fmla="*/ 180 w 998"/>
                  <a:gd name="T65" fmla="*/ 113 h 998"/>
                  <a:gd name="T66" fmla="*/ 260 w 998"/>
                  <a:gd name="T67" fmla="*/ 59 h 998"/>
                  <a:gd name="T68" fmla="*/ 350 w 998"/>
                  <a:gd name="T69" fmla="*/ 22 h 998"/>
                  <a:gd name="T70" fmla="*/ 448 w 998"/>
                  <a:gd name="T71" fmla="*/ 2 h 998"/>
                  <a:gd name="T72" fmla="*/ 498 w 998"/>
                  <a:gd name="T73" fmla="*/ 0 h 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98" h="998">
                    <a:moveTo>
                      <a:pt x="498" y="0"/>
                    </a:moveTo>
                    <a:lnTo>
                      <a:pt x="550" y="2"/>
                    </a:lnTo>
                    <a:lnTo>
                      <a:pt x="648" y="22"/>
                    </a:lnTo>
                    <a:lnTo>
                      <a:pt x="737" y="59"/>
                    </a:lnTo>
                    <a:lnTo>
                      <a:pt x="816" y="113"/>
                    </a:lnTo>
                    <a:lnTo>
                      <a:pt x="884" y="180"/>
                    </a:lnTo>
                    <a:lnTo>
                      <a:pt x="939" y="261"/>
                    </a:lnTo>
                    <a:lnTo>
                      <a:pt x="976" y="350"/>
                    </a:lnTo>
                    <a:lnTo>
                      <a:pt x="996" y="448"/>
                    </a:lnTo>
                    <a:lnTo>
                      <a:pt x="998" y="499"/>
                    </a:lnTo>
                    <a:lnTo>
                      <a:pt x="996" y="550"/>
                    </a:lnTo>
                    <a:lnTo>
                      <a:pt x="976" y="648"/>
                    </a:lnTo>
                    <a:lnTo>
                      <a:pt x="939" y="738"/>
                    </a:lnTo>
                    <a:lnTo>
                      <a:pt x="884" y="817"/>
                    </a:lnTo>
                    <a:lnTo>
                      <a:pt x="816" y="885"/>
                    </a:lnTo>
                    <a:lnTo>
                      <a:pt x="737" y="939"/>
                    </a:lnTo>
                    <a:lnTo>
                      <a:pt x="648" y="977"/>
                    </a:lnTo>
                    <a:lnTo>
                      <a:pt x="550" y="997"/>
                    </a:lnTo>
                    <a:lnTo>
                      <a:pt x="498" y="998"/>
                    </a:lnTo>
                    <a:lnTo>
                      <a:pt x="448" y="997"/>
                    </a:lnTo>
                    <a:lnTo>
                      <a:pt x="350" y="977"/>
                    </a:lnTo>
                    <a:lnTo>
                      <a:pt x="260" y="939"/>
                    </a:lnTo>
                    <a:lnTo>
                      <a:pt x="180" y="885"/>
                    </a:lnTo>
                    <a:lnTo>
                      <a:pt x="112" y="817"/>
                    </a:lnTo>
                    <a:lnTo>
                      <a:pt x="59" y="738"/>
                    </a:lnTo>
                    <a:lnTo>
                      <a:pt x="21" y="648"/>
                    </a:lnTo>
                    <a:lnTo>
                      <a:pt x="1" y="550"/>
                    </a:lnTo>
                    <a:lnTo>
                      <a:pt x="0" y="499"/>
                    </a:lnTo>
                    <a:lnTo>
                      <a:pt x="1" y="448"/>
                    </a:lnTo>
                    <a:lnTo>
                      <a:pt x="21" y="350"/>
                    </a:lnTo>
                    <a:lnTo>
                      <a:pt x="59" y="261"/>
                    </a:lnTo>
                    <a:lnTo>
                      <a:pt x="112" y="180"/>
                    </a:lnTo>
                    <a:lnTo>
                      <a:pt x="180" y="113"/>
                    </a:lnTo>
                    <a:lnTo>
                      <a:pt x="260" y="59"/>
                    </a:lnTo>
                    <a:lnTo>
                      <a:pt x="350" y="22"/>
                    </a:lnTo>
                    <a:lnTo>
                      <a:pt x="448" y="2"/>
                    </a:lnTo>
                    <a:lnTo>
                      <a:pt x="498" y="0"/>
                    </a:lnTo>
                    <a:close/>
                  </a:path>
                </a:pathLst>
              </a:custGeom>
              <a:solidFill>
                <a:srgbClr val="64CBDA"/>
              </a:solidFill>
              <a:ln w="7620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6" name="Freeform 8">
                <a:extLst>
                  <a:ext uri="{FF2B5EF4-FFF2-40B4-BE49-F238E27FC236}">
                    <a16:creationId xmlns:a16="http://schemas.microsoft.com/office/drawing/2014/main" id="{1EB8F8B1-0A6A-4D0E-9DBD-C629D640D0D7}"/>
                  </a:ext>
                </a:extLst>
              </p:cNvPr>
              <p:cNvSpPr>
                <a:spLocks/>
              </p:cNvSpPr>
              <p:nvPr/>
            </p:nvSpPr>
            <p:spPr bwMode="auto">
              <a:xfrm rot="21300610" flipH="1">
                <a:off x="9424542" y="2801592"/>
                <a:ext cx="735851" cy="1079059"/>
              </a:xfrm>
              <a:custGeom>
                <a:avLst/>
                <a:gdLst>
                  <a:gd name="T0" fmla="*/ 1123 w 1123"/>
                  <a:gd name="T1" fmla="*/ 0 h 2650"/>
                  <a:gd name="T2" fmla="*/ 1123 w 1123"/>
                  <a:gd name="T3" fmla="*/ 1680 h 2650"/>
                  <a:gd name="T4" fmla="*/ 1045 w 1123"/>
                  <a:gd name="T5" fmla="*/ 1719 h 2650"/>
                  <a:gd name="T6" fmla="*/ 898 w 1123"/>
                  <a:gd name="T7" fmla="*/ 1807 h 2650"/>
                  <a:gd name="T8" fmla="*/ 760 w 1123"/>
                  <a:gd name="T9" fmla="*/ 1908 h 2650"/>
                  <a:gd name="T10" fmla="*/ 630 w 1123"/>
                  <a:gd name="T11" fmla="*/ 2022 h 2650"/>
                  <a:gd name="T12" fmla="*/ 511 w 1123"/>
                  <a:gd name="T13" fmla="*/ 2144 h 2650"/>
                  <a:gd name="T14" fmla="*/ 401 w 1123"/>
                  <a:gd name="T15" fmla="*/ 2278 h 2650"/>
                  <a:gd name="T16" fmla="*/ 303 w 1123"/>
                  <a:gd name="T17" fmla="*/ 2421 h 2650"/>
                  <a:gd name="T18" fmla="*/ 218 w 1123"/>
                  <a:gd name="T19" fmla="*/ 2570 h 2650"/>
                  <a:gd name="T20" fmla="*/ 181 w 1123"/>
                  <a:gd name="T21" fmla="*/ 2650 h 2650"/>
                  <a:gd name="T22" fmla="*/ 139 w 1123"/>
                  <a:gd name="T23" fmla="*/ 2552 h 2650"/>
                  <a:gd name="T24" fmla="*/ 72 w 1123"/>
                  <a:gd name="T25" fmla="*/ 2350 h 2650"/>
                  <a:gd name="T26" fmla="*/ 25 w 1123"/>
                  <a:gd name="T27" fmla="*/ 2140 h 2650"/>
                  <a:gd name="T28" fmla="*/ 1 w 1123"/>
                  <a:gd name="T29" fmla="*/ 1919 h 2650"/>
                  <a:gd name="T30" fmla="*/ 0 w 1123"/>
                  <a:gd name="T31" fmla="*/ 1804 h 2650"/>
                  <a:gd name="T32" fmla="*/ 0 w 1123"/>
                  <a:gd name="T33" fmla="*/ 1731 h 2650"/>
                  <a:gd name="T34" fmla="*/ 8 w 1123"/>
                  <a:gd name="T35" fmla="*/ 1585 h 2650"/>
                  <a:gd name="T36" fmla="*/ 27 w 1123"/>
                  <a:gd name="T37" fmla="*/ 1444 h 2650"/>
                  <a:gd name="T38" fmla="*/ 57 w 1123"/>
                  <a:gd name="T39" fmla="*/ 1305 h 2650"/>
                  <a:gd name="T40" fmla="*/ 96 w 1123"/>
                  <a:gd name="T41" fmla="*/ 1169 h 2650"/>
                  <a:gd name="T42" fmla="*/ 145 w 1123"/>
                  <a:gd name="T43" fmla="*/ 1038 h 2650"/>
                  <a:gd name="T44" fmla="*/ 203 w 1123"/>
                  <a:gd name="T45" fmla="*/ 910 h 2650"/>
                  <a:gd name="T46" fmla="*/ 269 w 1123"/>
                  <a:gd name="T47" fmla="*/ 789 h 2650"/>
                  <a:gd name="T48" fmla="*/ 342 w 1123"/>
                  <a:gd name="T49" fmla="*/ 671 h 2650"/>
                  <a:gd name="T50" fmla="*/ 424 w 1123"/>
                  <a:gd name="T51" fmla="*/ 560 h 2650"/>
                  <a:gd name="T52" fmla="*/ 515 w 1123"/>
                  <a:gd name="T53" fmla="*/ 455 h 2650"/>
                  <a:gd name="T54" fmla="*/ 612 w 1123"/>
                  <a:gd name="T55" fmla="*/ 355 h 2650"/>
                  <a:gd name="T56" fmla="*/ 714 w 1123"/>
                  <a:gd name="T57" fmla="*/ 263 h 2650"/>
                  <a:gd name="T58" fmla="*/ 823 w 1123"/>
                  <a:gd name="T59" fmla="*/ 178 h 2650"/>
                  <a:gd name="T60" fmla="*/ 939 w 1123"/>
                  <a:gd name="T61" fmla="*/ 101 h 2650"/>
                  <a:gd name="T62" fmla="*/ 1059 w 1123"/>
                  <a:gd name="T63" fmla="*/ 31 h 2650"/>
                  <a:gd name="T64" fmla="*/ 1123 w 1123"/>
                  <a:gd name="T65" fmla="*/ 0 h 265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367"/>
                  <a:gd name="connsiteY0" fmla="*/ 0 h 10000"/>
                  <a:gd name="connsiteX1" fmla="*/ 12367 w 12367"/>
                  <a:gd name="connsiteY1" fmla="*/ 6034 h 10000"/>
                  <a:gd name="connsiteX2" fmla="*/ 9305 w 12367"/>
                  <a:gd name="connsiteY2" fmla="*/ 6487 h 10000"/>
                  <a:gd name="connsiteX3" fmla="*/ 7996 w 12367"/>
                  <a:gd name="connsiteY3" fmla="*/ 6819 h 10000"/>
                  <a:gd name="connsiteX4" fmla="*/ 6768 w 12367"/>
                  <a:gd name="connsiteY4" fmla="*/ 7200 h 10000"/>
                  <a:gd name="connsiteX5" fmla="*/ 5610 w 12367"/>
                  <a:gd name="connsiteY5" fmla="*/ 7630 h 10000"/>
                  <a:gd name="connsiteX6" fmla="*/ 4550 w 12367"/>
                  <a:gd name="connsiteY6" fmla="*/ 8091 h 10000"/>
                  <a:gd name="connsiteX7" fmla="*/ 3571 w 12367"/>
                  <a:gd name="connsiteY7" fmla="*/ 8596 h 10000"/>
                  <a:gd name="connsiteX8" fmla="*/ 2698 w 12367"/>
                  <a:gd name="connsiteY8" fmla="*/ 9136 h 10000"/>
                  <a:gd name="connsiteX9" fmla="*/ 1941 w 12367"/>
                  <a:gd name="connsiteY9" fmla="*/ 9698 h 10000"/>
                  <a:gd name="connsiteX10" fmla="*/ 1612 w 12367"/>
                  <a:gd name="connsiteY10" fmla="*/ 10000 h 10000"/>
                  <a:gd name="connsiteX11" fmla="*/ 1238 w 12367"/>
                  <a:gd name="connsiteY11" fmla="*/ 9630 h 10000"/>
                  <a:gd name="connsiteX12" fmla="*/ 641 w 12367"/>
                  <a:gd name="connsiteY12" fmla="*/ 8868 h 10000"/>
                  <a:gd name="connsiteX13" fmla="*/ 223 w 12367"/>
                  <a:gd name="connsiteY13" fmla="*/ 8075 h 10000"/>
                  <a:gd name="connsiteX14" fmla="*/ 9 w 12367"/>
                  <a:gd name="connsiteY14" fmla="*/ 7242 h 10000"/>
                  <a:gd name="connsiteX15" fmla="*/ 0 w 12367"/>
                  <a:gd name="connsiteY15" fmla="*/ 6808 h 10000"/>
                  <a:gd name="connsiteX16" fmla="*/ 0 w 12367"/>
                  <a:gd name="connsiteY16" fmla="*/ 6532 h 10000"/>
                  <a:gd name="connsiteX17" fmla="*/ 71 w 12367"/>
                  <a:gd name="connsiteY17" fmla="*/ 5981 h 10000"/>
                  <a:gd name="connsiteX18" fmla="*/ 240 w 12367"/>
                  <a:gd name="connsiteY18" fmla="*/ 5449 h 10000"/>
                  <a:gd name="connsiteX19" fmla="*/ 508 w 12367"/>
                  <a:gd name="connsiteY19" fmla="*/ 4925 h 10000"/>
                  <a:gd name="connsiteX20" fmla="*/ 855 w 12367"/>
                  <a:gd name="connsiteY20" fmla="*/ 4411 h 10000"/>
                  <a:gd name="connsiteX21" fmla="*/ 1291 w 12367"/>
                  <a:gd name="connsiteY21" fmla="*/ 3917 h 10000"/>
                  <a:gd name="connsiteX22" fmla="*/ 1808 w 12367"/>
                  <a:gd name="connsiteY22" fmla="*/ 3434 h 10000"/>
                  <a:gd name="connsiteX23" fmla="*/ 2395 w 12367"/>
                  <a:gd name="connsiteY23" fmla="*/ 2977 h 10000"/>
                  <a:gd name="connsiteX24" fmla="*/ 3045 w 12367"/>
                  <a:gd name="connsiteY24" fmla="*/ 2532 h 10000"/>
                  <a:gd name="connsiteX25" fmla="*/ 3776 w 12367"/>
                  <a:gd name="connsiteY25" fmla="*/ 2113 h 10000"/>
                  <a:gd name="connsiteX26" fmla="*/ 4586 w 12367"/>
                  <a:gd name="connsiteY26" fmla="*/ 1717 h 10000"/>
                  <a:gd name="connsiteX27" fmla="*/ 5450 w 12367"/>
                  <a:gd name="connsiteY27" fmla="*/ 1340 h 10000"/>
                  <a:gd name="connsiteX28" fmla="*/ 6358 w 12367"/>
                  <a:gd name="connsiteY28" fmla="*/ 992 h 10000"/>
                  <a:gd name="connsiteX29" fmla="*/ 7329 w 12367"/>
                  <a:gd name="connsiteY29" fmla="*/ 672 h 10000"/>
                  <a:gd name="connsiteX30" fmla="*/ 8362 w 12367"/>
                  <a:gd name="connsiteY30" fmla="*/ 381 h 10000"/>
                  <a:gd name="connsiteX31" fmla="*/ 9430 w 12367"/>
                  <a:gd name="connsiteY31" fmla="*/ 117 h 10000"/>
                  <a:gd name="connsiteX32" fmla="*/ 10000 w 12367"/>
                  <a:gd name="connsiteY32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367" h="10000">
                    <a:moveTo>
                      <a:pt x="10000" y="0"/>
                    </a:moveTo>
                    <a:cubicBezTo>
                      <a:pt x="10454" y="2249"/>
                      <a:pt x="10228" y="3004"/>
                      <a:pt x="12367" y="6034"/>
                    </a:cubicBezTo>
                    <a:lnTo>
                      <a:pt x="9305" y="6487"/>
                    </a:lnTo>
                    <a:lnTo>
                      <a:pt x="7996" y="6819"/>
                    </a:lnTo>
                    <a:lnTo>
                      <a:pt x="6768" y="7200"/>
                    </a:lnTo>
                    <a:lnTo>
                      <a:pt x="5610" y="7630"/>
                    </a:lnTo>
                    <a:lnTo>
                      <a:pt x="4550" y="8091"/>
                    </a:lnTo>
                    <a:lnTo>
                      <a:pt x="3571" y="8596"/>
                    </a:lnTo>
                    <a:lnTo>
                      <a:pt x="2698" y="9136"/>
                    </a:lnTo>
                    <a:lnTo>
                      <a:pt x="1941" y="9698"/>
                    </a:lnTo>
                    <a:lnTo>
                      <a:pt x="1612" y="10000"/>
                    </a:lnTo>
                    <a:lnTo>
                      <a:pt x="1238" y="9630"/>
                    </a:lnTo>
                    <a:lnTo>
                      <a:pt x="641" y="8868"/>
                    </a:lnTo>
                    <a:lnTo>
                      <a:pt x="223" y="8075"/>
                    </a:lnTo>
                    <a:cubicBezTo>
                      <a:pt x="152" y="7797"/>
                      <a:pt x="80" y="7520"/>
                      <a:pt x="9" y="7242"/>
                    </a:cubicBezTo>
                    <a:cubicBezTo>
                      <a:pt x="6" y="7097"/>
                      <a:pt x="3" y="6953"/>
                      <a:pt x="0" y="6808"/>
                    </a:cubicBezTo>
                    <a:lnTo>
                      <a:pt x="0" y="6532"/>
                    </a:lnTo>
                    <a:cubicBezTo>
                      <a:pt x="24" y="6348"/>
                      <a:pt x="47" y="6165"/>
                      <a:pt x="71" y="5981"/>
                    </a:cubicBezTo>
                    <a:cubicBezTo>
                      <a:pt x="127" y="5804"/>
                      <a:pt x="184" y="5626"/>
                      <a:pt x="240" y="5449"/>
                    </a:cubicBezTo>
                    <a:cubicBezTo>
                      <a:pt x="329" y="5274"/>
                      <a:pt x="419" y="5100"/>
                      <a:pt x="508" y="4925"/>
                    </a:cubicBezTo>
                    <a:lnTo>
                      <a:pt x="855" y="4411"/>
                    </a:lnTo>
                    <a:lnTo>
                      <a:pt x="1291" y="3917"/>
                    </a:lnTo>
                    <a:lnTo>
                      <a:pt x="1808" y="3434"/>
                    </a:lnTo>
                    <a:lnTo>
                      <a:pt x="2395" y="2977"/>
                    </a:lnTo>
                    <a:lnTo>
                      <a:pt x="3045" y="2532"/>
                    </a:lnTo>
                    <a:lnTo>
                      <a:pt x="3776" y="2113"/>
                    </a:lnTo>
                    <a:lnTo>
                      <a:pt x="4586" y="1717"/>
                    </a:lnTo>
                    <a:lnTo>
                      <a:pt x="5450" y="1340"/>
                    </a:lnTo>
                    <a:lnTo>
                      <a:pt x="6358" y="992"/>
                    </a:lnTo>
                    <a:lnTo>
                      <a:pt x="7329" y="672"/>
                    </a:lnTo>
                    <a:lnTo>
                      <a:pt x="8362" y="381"/>
                    </a:lnTo>
                    <a:lnTo>
                      <a:pt x="9430" y="117"/>
                    </a:lnTo>
                    <a:lnTo>
                      <a:pt x="10000" y="0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4AC684E0-830F-450C-AC90-C5EEFB09F122}"/>
                </a:ext>
              </a:extLst>
            </p:cNvPr>
            <p:cNvSpPr>
              <a:spLocks/>
            </p:cNvSpPr>
            <p:nvPr/>
          </p:nvSpPr>
          <p:spPr bwMode="auto">
            <a:xfrm rot="299390">
              <a:off x="6384480" y="1958323"/>
              <a:ext cx="343304" cy="605941"/>
            </a:xfrm>
            <a:custGeom>
              <a:avLst/>
              <a:gdLst>
                <a:gd name="T0" fmla="*/ 1123 w 1123"/>
                <a:gd name="T1" fmla="*/ 0 h 2650"/>
                <a:gd name="T2" fmla="*/ 1123 w 1123"/>
                <a:gd name="T3" fmla="*/ 1680 h 2650"/>
                <a:gd name="T4" fmla="*/ 1045 w 1123"/>
                <a:gd name="T5" fmla="*/ 1719 h 2650"/>
                <a:gd name="T6" fmla="*/ 898 w 1123"/>
                <a:gd name="T7" fmla="*/ 1807 h 2650"/>
                <a:gd name="T8" fmla="*/ 760 w 1123"/>
                <a:gd name="T9" fmla="*/ 1908 h 2650"/>
                <a:gd name="T10" fmla="*/ 630 w 1123"/>
                <a:gd name="T11" fmla="*/ 2022 h 2650"/>
                <a:gd name="T12" fmla="*/ 511 w 1123"/>
                <a:gd name="T13" fmla="*/ 2144 h 2650"/>
                <a:gd name="T14" fmla="*/ 401 w 1123"/>
                <a:gd name="T15" fmla="*/ 2278 h 2650"/>
                <a:gd name="T16" fmla="*/ 303 w 1123"/>
                <a:gd name="T17" fmla="*/ 2421 h 2650"/>
                <a:gd name="T18" fmla="*/ 218 w 1123"/>
                <a:gd name="T19" fmla="*/ 2570 h 2650"/>
                <a:gd name="T20" fmla="*/ 181 w 1123"/>
                <a:gd name="T21" fmla="*/ 2650 h 2650"/>
                <a:gd name="T22" fmla="*/ 139 w 1123"/>
                <a:gd name="T23" fmla="*/ 2552 h 2650"/>
                <a:gd name="T24" fmla="*/ 72 w 1123"/>
                <a:gd name="T25" fmla="*/ 2350 h 2650"/>
                <a:gd name="T26" fmla="*/ 25 w 1123"/>
                <a:gd name="T27" fmla="*/ 2140 h 2650"/>
                <a:gd name="T28" fmla="*/ 1 w 1123"/>
                <a:gd name="T29" fmla="*/ 1919 h 2650"/>
                <a:gd name="T30" fmla="*/ 0 w 1123"/>
                <a:gd name="T31" fmla="*/ 1804 h 2650"/>
                <a:gd name="T32" fmla="*/ 0 w 1123"/>
                <a:gd name="T33" fmla="*/ 1731 h 2650"/>
                <a:gd name="T34" fmla="*/ 8 w 1123"/>
                <a:gd name="T35" fmla="*/ 1585 h 2650"/>
                <a:gd name="T36" fmla="*/ 27 w 1123"/>
                <a:gd name="T37" fmla="*/ 1444 h 2650"/>
                <a:gd name="T38" fmla="*/ 57 w 1123"/>
                <a:gd name="T39" fmla="*/ 1305 h 2650"/>
                <a:gd name="T40" fmla="*/ 96 w 1123"/>
                <a:gd name="T41" fmla="*/ 1169 h 2650"/>
                <a:gd name="T42" fmla="*/ 145 w 1123"/>
                <a:gd name="T43" fmla="*/ 1038 h 2650"/>
                <a:gd name="T44" fmla="*/ 203 w 1123"/>
                <a:gd name="T45" fmla="*/ 910 h 2650"/>
                <a:gd name="T46" fmla="*/ 269 w 1123"/>
                <a:gd name="T47" fmla="*/ 789 h 2650"/>
                <a:gd name="T48" fmla="*/ 342 w 1123"/>
                <a:gd name="T49" fmla="*/ 671 h 2650"/>
                <a:gd name="T50" fmla="*/ 424 w 1123"/>
                <a:gd name="T51" fmla="*/ 560 h 2650"/>
                <a:gd name="T52" fmla="*/ 515 w 1123"/>
                <a:gd name="T53" fmla="*/ 455 h 2650"/>
                <a:gd name="T54" fmla="*/ 612 w 1123"/>
                <a:gd name="T55" fmla="*/ 355 h 2650"/>
                <a:gd name="T56" fmla="*/ 714 w 1123"/>
                <a:gd name="T57" fmla="*/ 263 h 2650"/>
                <a:gd name="T58" fmla="*/ 823 w 1123"/>
                <a:gd name="T59" fmla="*/ 178 h 2650"/>
                <a:gd name="T60" fmla="*/ 939 w 1123"/>
                <a:gd name="T61" fmla="*/ 101 h 2650"/>
                <a:gd name="T62" fmla="*/ 1059 w 1123"/>
                <a:gd name="T63" fmla="*/ 31 h 2650"/>
                <a:gd name="T64" fmla="*/ 1123 w 1123"/>
                <a:gd name="T65" fmla="*/ 0 h 265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367"/>
                <a:gd name="connsiteY0" fmla="*/ 0 h 10000"/>
                <a:gd name="connsiteX1" fmla="*/ 12367 w 12367"/>
                <a:gd name="connsiteY1" fmla="*/ 6034 h 10000"/>
                <a:gd name="connsiteX2" fmla="*/ 9305 w 12367"/>
                <a:gd name="connsiteY2" fmla="*/ 6487 h 10000"/>
                <a:gd name="connsiteX3" fmla="*/ 7996 w 12367"/>
                <a:gd name="connsiteY3" fmla="*/ 6819 h 10000"/>
                <a:gd name="connsiteX4" fmla="*/ 6768 w 12367"/>
                <a:gd name="connsiteY4" fmla="*/ 7200 h 10000"/>
                <a:gd name="connsiteX5" fmla="*/ 5610 w 12367"/>
                <a:gd name="connsiteY5" fmla="*/ 7630 h 10000"/>
                <a:gd name="connsiteX6" fmla="*/ 4550 w 12367"/>
                <a:gd name="connsiteY6" fmla="*/ 8091 h 10000"/>
                <a:gd name="connsiteX7" fmla="*/ 3571 w 12367"/>
                <a:gd name="connsiteY7" fmla="*/ 8596 h 10000"/>
                <a:gd name="connsiteX8" fmla="*/ 2698 w 12367"/>
                <a:gd name="connsiteY8" fmla="*/ 9136 h 10000"/>
                <a:gd name="connsiteX9" fmla="*/ 1941 w 12367"/>
                <a:gd name="connsiteY9" fmla="*/ 9698 h 10000"/>
                <a:gd name="connsiteX10" fmla="*/ 1612 w 12367"/>
                <a:gd name="connsiteY10" fmla="*/ 10000 h 10000"/>
                <a:gd name="connsiteX11" fmla="*/ 1238 w 12367"/>
                <a:gd name="connsiteY11" fmla="*/ 9630 h 10000"/>
                <a:gd name="connsiteX12" fmla="*/ 641 w 12367"/>
                <a:gd name="connsiteY12" fmla="*/ 8868 h 10000"/>
                <a:gd name="connsiteX13" fmla="*/ 223 w 12367"/>
                <a:gd name="connsiteY13" fmla="*/ 8075 h 10000"/>
                <a:gd name="connsiteX14" fmla="*/ 9 w 12367"/>
                <a:gd name="connsiteY14" fmla="*/ 7242 h 10000"/>
                <a:gd name="connsiteX15" fmla="*/ 0 w 12367"/>
                <a:gd name="connsiteY15" fmla="*/ 6808 h 10000"/>
                <a:gd name="connsiteX16" fmla="*/ 0 w 12367"/>
                <a:gd name="connsiteY16" fmla="*/ 6532 h 10000"/>
                <a:gd name="connsiteX17" fmla="*/ 71 w 12367"/>
                <a:gd name="connsiteY17" fmla="*/ 5981 h 10000"/>
                <a:gd name="connsiteX18" fmla="*/ 240 w 12367"/>
                <a:gd name="connsiteY18" fmla="*/ 5449 h 10000"/>
                <a:gd name="connsiteX19" fmla="*/ 508 w 12367"/>
                <a:gd name="connsiteY19" fmla="*/ 4925 h 10000"/>
                <a:gd name="connsiteX20" fmla="*/ 855 w 12367"/>
                <a:gd name="connsiteY20" fmla="*/ 4411 h 10000"/>
                <a:gd name="connsiteX21" fmla="*/ 1291 w 12367"/>
                <a:gd name="connsiteY21" fmla="*/ 3917 h 10000"/>
                <a:gd name="connsiteX22" fmla="*/ 1808 w 12367"/>
                <a:gd name="connsiteY22" fmla="*/ 3434 h 10000"/>
                <a:gd name="connsiteX23" fmla="*/ 2395 w 12367"/>
                <a:gd name="connsiteY23" fmla="*/ 2977 h 10000"/>
                <a:gd name="connsiteX24" fmla="*/ 3045 w 12367"/>
                <a:gd name="connsiteY24" fmla="*/ 2532 h 10000"/>
                <a:gd name="connsiteX25" fmla="*/ 3776 w 12367"/>
                <a:gd name="connsiteY25" fmla="*/ 2113 h 10000"/>
                <a:gd name="connsiteX26" fmla="*/ 4586 w 12367"/>
                <a:gd name="connsiteY26" fmla="*/ 1717 h 10000"/>
                <a:gd name="connsiteX27" fmla="*/ 5450 w 12367"/>
                <a:gd name="connsiteY27" fmla="*/ 1340 h 10000"/>
                <a:gd name="connsiteX28" fmla="*/ 6358 w 12367"/>
                <a:gd name="connsiteY28" fmla="*/ 992 h 10000"/>
                <a:gd name="connsiteX29" fmla="*/ 7329 w 12367"/>
                <a:gd name="connsiteY29" fmla="*/ 672 h 10000"/>
                <a:gd name="connsiteX30" fmla="*/ 8362 w 12367"/>
                <a:gd name="connsiteY30" fmla="*/ 381 h 10000"/>
                <a:gd name="connsiteX31" fmla="*/ 9430 w 12367"/>
                <a:gd name="connsiteY31" fmla="*/ 117 h 10000"/>
                <a:gd name="connsiteX32" fmla="*/ 10000 w 12367"/>
                <a:gd name="connsiteY3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367" h="10000">
                  <a:moveTo>
                    <a:pt x="10000" y="0"/>
                  </a:moveTo>
                  <a:cubicBezTo>
                    <a:pt x="10454" y="2249"/>
                    <a:pt x="10228" y="3004"/>
                    <a:pt x="12367" y="6034"/>
                  </a:cubicBezTo>
                  <a:lnTo>
                    <a:pt x="9305" y="6487"/>
                  </a:lnTo>
                  <a:lnTo>
                    <a:pt x="7996" y="6819"/>
                  </a:lnTo>
                  <a:lnTo>
                    <a:pt x="6768" y="7200"/>
                  </a:lnTo>
                  <a:lnTo>
                    <a:pt x="5610" y="7630"/>
                  </a:lnTo>
                  <a:lnTo>
                    <a:pt x="4550" y="8091"/>
                  </a:lnTo>
                  <a:lnTo>
                    <a:pt x="3571" y="8596"/>
                  </a:lnTo>
                  <a:lnTo>
                    <a:pt x="2698" y="9136"/>
                  </a:lnTo>
                  <a:lnTo>
                    <a:pt x="1941" y="9698"/>
                  </a:lnTo>
                  <a:lnTo>
                    <a:pt x="1612" y="10000"/>
                  </a:lnTo>
                  <a:lnTo>
                    <a:pt x="1238" y="9630"/>
                  </a:lnTo>
                  <a:lnTo>
                    <a:pt x="641" y="8868"/>
                  </a:lnTo>
                  <a:lnTo>
                    <a:pt x="223" y="8075"/>
                  </a:lnTo>
                  <a:cubicBezTo>
                    <a:pt x="152" y="7797"/>
                    <a:pt x="80" y="7520"/>
                    <a:pt x="9" y="7242"/>
                  </a:cubicBezTo>
                  <a:cubicBezTo>
                    <a:pt x="6" y="7097"/>
                    <a:pt x="3" y="6953"/>
                    <a:pt x="0" y="6808"/>
                  </a:cubicBezTo>
                  <a:lnTo>
                    <a:pt x="0" y="6532"/>
                  </a:lnTo>
                  <a:cubicBezTo>
                    <a:pt x="24" y="6348"/>
                    <a:pt x="47" y="6165"/>
                    <a:pt x="71" y="5981"/>
                  </a:cubicBezTo>
                  <a:cubicBezTo>
                    <a:pt x="127" y="5804"/>
                    <a:pt x="184" y="5626"/>
                    <a:pt x="240" y="5449"/>
                  </a:cubicBezTo>
                  <a:cubicBezTo>
                    <a:pt x="329" y="5274"/>
                    <a:pt x="419" y="5100"/>
                    <a:pt x="508" y="4925"/>
                  </a:cubicBezTo>
                  <a:lnTo>
                    <a:pt x="855" y="4411"/>
                  </a:lnTo>
                  <a:lnTo>
                    <a:pt x="1291" y="3917"/>
                  </a:lnTo>
                  <a:lnTo>
                    <a:pt x="1808" y="3434"/>
                  </a:lnTo>
                  <a:lnTo>
                    <a:pt x="2395" y="2977"/>
                  </a:lnTo>
                  <a:lnTo>
                    <a:pt x="3045" y="2532"/>
                  </a:lnTo>
                  <a:lnTo>
                    <a:pt x="3776" y="2113"/>
                  </a:lnTo>
                  <a:lnTo>
                    <a:pt x="4586" y="1717"/>
                  </a:lnTo>
                  <a:lnTo>
                    <a:pt x="5450" y="1340"/>
                  </a:lnTo>
                  <a:lnTo>
                    <a:pt x="6358" y="992"/>
                  </a:lnTo>
                  <a:lnTo>
                    <a:pt x="7329" y="672"/>
                  </a:lnTo>
                  <a:lnTo>
                    <a:pt x="8362" y="381"/>
                  </a:lnTo>
                  <a:lnTo>
                    <a:pt x="9430" y="117"/>
                  </a:lnTo>
                  <a:lnTo>
                    <a:pt x="10000" y="0"/>
                  </a:lnTo>
                  <a:close/>
                </a:path>
              </a:pathLst>
            </a:custGeom>
            <a:noFill/>
            <a:ln w="349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71924EF-3FC0-4E20-B3F0-61419A08B42B}"/>
              </a:ext>
            </a:extLst>
          </p:cNvPr>
          <p:cNvGrpSpPr/>
          <p:nvPr/>
        </p:nvGrpSpPr>
        <p:grpSpPr>
          <a:xfrm rot="14957672">
            <a:off x="6342188" y="6280072"/>
            <a:ext cx="410511" cy="639113"/>
            <a:chOff x="6384480" y="983302"/>
            <a:chExt cx="1376517" cy="2143060"/>
          </a:xfrm>
        </p:grpSpPr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5FF912F5-1B21-446C-B512-AD8770632E14}"/>
                </a:ext>
              </a:extLst>
            </p:cNvPr>
            <p:cNvSpPr>
              <a:spLocks/>
            </p:cNvSpPr>
            <p:nvPr/>
          </p:nvSpPr>
          <p:spPr bwMode="auto">
            <a:xfrm rot="18900000">
              <a:off x="6840348" y="2641373"/>
              <a:ext cx="457970" cy="484989"/>
            </a:xfrm>
            <a:custGeom>
              <a:avLst/>
              <a:gdLst>
                <a:gd name="T0" fmla="*/ 1015 w 1017"/>
                <a:gd name="T1" fmla="*/ 192 h 1079"/>
                <a:gd name="T2" fmla="*/ 1017 w 1017"/>
                <a:gd name="T3" fmla="*/ 194 h 1079"/>
                <a:gd name="T4" fmla="*/ 991 w 1017"/>
                <a:gd name="T5" fmla="*/ 282 h 1079"/>
                <a:gd name="T6" fmla="*/ 939 w 1017"/>
                <a:gd name="T7" fmla="*/ 419 h 1079"/>
                <a:gd name="T8" fmla="*/ 877 w 1017"/>
                <a:gd name="T9" fmla="*/ 557 h 1079"/>
                <a:gd name="T10" fmla="*/ 846 w 1017"/>
                <a:gd name="T11" fmla="*/ 609 h 1079"/>
                <a:gd name="T12" fmla="*/ 781 w 1017"/>
                <a:gd name="T13" fmla="*/ 697 h 1079"/>
                <a:gd name="T14" fmla="*/ 668 w 1017"/>
                <a:gd name="T15" fmla="*/ 830 h 1079"/>
                <a:gd name="T16" fmla="*/ 655 w 1017"/>
                <a:gd name="T17" fmla="*/ 844 h 1079"/>
                <a:gd name="T18" fmla="*/ 683 w 1017"/>
                <a:gd name="T19" fmla="*/ 716 h 1079"/>
                <a:gd name="T20" fmla="*/ 383 w 1017"/>
                <a:gd name="T21" fmla="*/ 998 h 1079"/>
                <a:gd name="T22" fmla="*/ 389 w 1017"/>
                <a:gd name="T23" fmla="*/ 886 h 1079"/>
                <a:gd name="T24" fmla="*/ 373 w 1017"/>
                <a:gd name="T25" fmla="*/ 896 h 1079"/>
                <a:gd name="T26" fmla="*/ 226 w 1017"/>
                <a:gd name="T27" fmla="*/ 984 h 1079"/>
                <a:gd name="T28" fmla="*/ 121 w 1017"/>
                <a:gd name="T29" fmla="*/ 1037 h 1079"/>
                <a:gd name="T30" fmla="*/ 72 w 1017"/>
                <a:gd name="T31" fmla="*/ 1060 h 1079"/>
                <a:gd name="T32" fmla="*/ 26 w 1017"/>
                <a:gd name="T33" fmla="*/ 1077 h 1079"/>
                <a:gd name="T34" fmla="*/ 9 w 1017"/>
                <a:gd name="T35" fmla="*/ 1079 h 1079"/>
                <a:gd name="T36" fmla="*/ 0 w 1017"/>
                <a:gd name="T37" fmla="*/ 1072 h 1079"/>
                <a:gd name="T38" fmla="*/ 0 w 1017"/>
                <a:gd name="T39" fmla="*/ 1053 h 1079"/>
                <a:gd name="T40" fmla="*/ 15 w 1017"/>
                <a:gd name="T41" fmla="*/ 1007 h 1079"/>
                <a:gd name="T42" fmla="*/ 33 w 1017"/>
                <a:gd name="T43" fmla="*/ 956 h 1079"/>
                <a:gd name="T44" fmla="*/ 79 w 1017"/>
                <a:gd name="T45" fmla="*/ 847 h 1079"/>
                <a:gd name="T46" fmla="*/ 156 w 1017"/>
                <a:gd name="T47" fmla="*/ 694 h 1079"/>
                <a:gd name="T48" fmla="*/ 164 w 1017"/>
                <a:gd name="T49" fmla="*/ 678 h 1079"/>
                <a:gd name="T50" fmla="*/ 53 w 1017"/>
                <a:gd name="T51" fmla="*/ 691 h 1079"/>
                <a:gd name="T52" fmla="*/ 314 w 1017"/>
                <a:gd name="T53" fmla="*/ 372 h 1079"/>
                <a:gd name="T54" fmla="*/ 187 w 1017"/>
                <a:gd name="T55" fmla="*/ 409 h 1079"/>
                <a:gd name="T56" fmla="*/ 200 w 1017"/>
                <a:gd name="T57" fmla="*/ 395 h 1079"/>
                <a:gd name="T58" fmla="*/ 324 w 1017"/>
                <a:gd name="T59" fmla="*/ 272 h 1079"/>
                <a:gd name="T60" fmla="*/ 408 w 1017"/>
                <a:gd name="T61" fmla="*/ 202 h 1079"/>
                <a:gd name="T62" fmla="*/ 457 w 1017"/>
                <a:gd name="T63" fmla="*/ 167 h 1079"/>
                <a:gd name="T64" fmla="*/ 589 w 1017"/>
                <a:gd name="T65" fmla="*/ 95 h 1079"/>
                <a:gd name="T66" fmla="*/ 723 w 1017"/>
                <a:gd name="T67" fmla="*/ 33 h 1079"/>
                <a:gd name="T68" fmla="*/ 808 w 1017"/>
                <a:gd name="T69" fmla="*/ 0 h 1079"/>
                <a:gd name="T70" fmla="*/ 812 w 1017"/>
                <a:gd name="T71" fmla="*/ 3 h 1079"/>
                <a:gd name="T72" fmla="*/ 910 w 1017"/>
                <a:gd name="T73" fmla="*/ 101 h 1079"/>
                <a:gd name="T74" fmla="*/ 1015 w 1017"/>
                <a:gd name="T75" fmla="*/ 192 h 1079"/>
                <a:gd name="T76" fmla="*/ 1015 w 1017"/>
                <a:gd name="T77" fmla="*/ 192 h 1079"/>
                <a:gd name="T78" fmla="*/ 1015 w 1017"/>
                <a:gd name="T79" fmla="*/ 192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17" h="1079">
                  <a:moveTo>
                    <a:pt x="1015" y="192"/>
                  </a:moveTo>
                  <a:lnTo>
                    <a:pt x="1017" y="194"/>
                  </a:lnTo>
                  <a:lnTo>
                    <a:pt x="991" y="282"/>
                  </a:lnTo>
                  <a:lnTo>
                    <a:pt x="939" y="419"/>
                  </a:lnTo>
                  <a:lnTo>
                    <a:pt x="877" y="557"/>
                  </a:lnTo>
                  <a:lnTo>
                    <a:pt x="846" y="609"/>
                  </a:lnTo>
                  <a:lnTo>
                    <a:pt x="781" y="697"/>
                  </a:lnTo>
                  <a:lnTo>
                    <a:pt x="668" y="830"/>
                  </a:lnTo>
                  <a:lnTo>
                    <a:pt x="655" y="844"/>
                  </a:lnTo>
                  <a:lnTo>
                    <a:pt x="683" y="716"/>
                  </a:lnTo>
                  <a:lnTo>
                    <a:pt x="383" y="998"/>
                  </a:lnTo>
                  <a:lnTo>
                    <a:pt x="389" y="886"/>
                  </a:lnTo>
                  <a:lnTo>
                    <a:pt x="373" y="896"/>
                  </a:lnTo>
                  <a:lnTo>
                    <a:pt x="226" y="984"/>
                  </a:lnTo>
                  <a:lnTo>
                    <a:pt x="121" y="1037"/>
                  </a:lnTo>
                  <a:lnTo>
                    <a:pt x="72" y="1060"/>
                  </a:lnTo>
                  <a:lnTo>
                    <a:pt x="26" y="1077"/>
                  </a:lnTo>
                  <a:lnTo>
                    <a:pt x="9" y="1079"/>
                  </a:lnTo>
                  <a:lnTo>
                    <a:pt x="0" y="1072"/>
                  </a:lnTo>
                  <a:lnTo>
                    <a:pt x="0" y="1053"/>
                  </a:lnTo>
                  <a:lnTo>
                    <a:pt x="15" y="1007"/>
                  </a:lnTo>
                  <a:lnTo>
                    <a:pt x="33" y="956"/>
                  </a:lnTo>
                  <a:lnTo>
                    <a:pt x="79" y="847"/>
                  </a:lnTo>
                  <a:lnTo>
                    <a:pt x="156" y="694"/>
                  </a:lnTo>
                  <a:lnTo>
                    <a:pt x="164" y="678"/>
                  </a:lnTo>
                  <a:lnTo>
                    <a:pt x="53" y="691"/>
                  </a:lnTo>
                  <a:lnTo>
                    <a:pt x="314" y="372"/>
                  </a:lnTo>
                  <a:lnTo>
                    <a:pt x="187" y="409"/>
                  </a:lnTo>
                  <a:lnTo>
                    <a:pt x="200" y="395"/>
                  </a:lnTo>
                  <a:lnTo>
                    <a:pt x="324" y="272"/>
                  </a:lnTo>
                  <a:lnTo>
                    <a:pt x="408" y="202"/>
                  </a:lnTo>
                  <a:lnTo>
                    <a:pt x="457" y="167"/>
                  </a:lnTo>
                  <a:lnTo>
                    <a:pt x="589" y="95"/>
                  </a:lnTo>
                  <a:lnTo>
                    <a:pt x="723" y="33"/>
                  </a:lnTo>
                  <a:lnTo>
                    <a:pt x="808" y="0"/>
                  </a:lnTo>
                  <a:lnTo>
                    <a:pt x="812" y="3"/>
                  </a:lnTo>
                  <a:lnTo>
                    <a:pt x="910" y="101"/>
                  </a:lnTo>
                  <a:lnTo>
                    <a:pt x="1015" y="192"/>
                  </a:lnTo>
                  <a:lnTo>
                    <a:pt x="1015" y="192"/>
                  </a:lnTo>
                  <a:lnTo>
                    <a:pt x="1015" y="192"/>
                  </a:lnTo>
                  <a:close/>
                </a:path>
              </a:pathLst>
            </a:custGeom>
            <a:solidFill>
              <a:srgbClr val="64CB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03E44BBB-3242-42F1-81A6-3AFBD73511E3}"/>
                </a:ext>
              </a:extLst>
            </p:cNvPr>
            <p:cNvGrpSpPr/>
            <p:nvPr/>
          </p:nvGrpSpPr>
          <p:grpSpPr>
            <a:xfrm>
              <a:off x="6686888" y="983302"/>
              <a:ext cx="1074109" cy="1580041"/>
              <a:chOff x="7858106" y="1089820"/>
              <a:chExt cx="2302287" cy="2813735"/>
            </a:xfrm>
          </p:grpSpPr>
          <p:sp>
            <p:nvSpPr>
              <p:cNvPr id="42" name="Freeform 9">
                <a:extLst>
                  <a:ext uri="{FF2B5EF4-FFF2-40B4-BE49-F238E27FC236}">
                    <a16:creationId xmlns:a16="http://schemas.microsoft.com/office/drawing/2014/main" id="{4E6EA2EA-255D-4BEA-B86D-3197F42904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8106" y="1089820"/>
                <a:ext cx="1652589" cy="2813735"/>
              </a:xfrm>
              <a:custGeom>
                <a:avLst/>
                <a:gdLst>
                  <a:gd name="T0" fmla="*/ 2733 w 3124"/>
                  <a:gd name="T1" fmla="*/ 5783 h 5875"/>
                  <a:gd name="T2" fmla="*/ 2869 w 3124"/>
                  <a:gd name="T3" fmla="*/ 5412 h 5875"/>
                  <a:gd name="T4" fmla="*/ 2975 w 3124"/>
                  <a:gd name="T5" fmla="*/ 5033 h 5875"/>
                  <a:gd name="T6" fmla="*/ 3053 w 3124"/>
                  <a:gd name="T7" fmla="*/ 4648 h 5875"/>
                  <a:gd name="T8" fmla="*/ 3102 w 3124"/>
                  <a:gd name="T9" fmla="*/ 4261 h 5875"/>
                  <a:gd name="T10" fmla="*/ 3124 w 3124"/>
                  <a:gd name="T11" fmla="*/ 3871 h 5875"/>
                  <a:gd name="T12" fmla="*/ 3116 w 3124"/>
                  <a:gd name="T13" fmla="*/ 3480 h 5875"/>
                  <a:gd name="T14" fmla="*/ 3080 w 3124"/>
                  <a:gd name="T15" fmla="*/ 3090 h 5875"/>
                  <a:gd name="T16" fmla="*/ 3017 w 3124"/>
                  <a:gd name="T17" fmla="*/ 2704 h 5875"/>
                  <a:gd name="T18" fmla="*/ 2925 w 3124"/>
                  <a:gd name="T19" fmla="*/ 2323 h 5875"/>
                  <a:gd name="T20" fmla="*/ 2804 w 3124"/>
                  <a:gd name="T21" fmla="*/ 1948 h 5875"/>
                  <a:gd name="T22" fmla="*/ 2655 w 3124"/>
                  <a:gd name="T23" fmla="*/ 1581 h 5875"/>
                  <a:gd name="T24" fmla="*/ 2477 w 3124"/>
                  <a:gd name="T25" fmla="*/ 1224 h 5875"/>
                  <a:gd name="T26" fmla="*/ 2272 w 3124"/>
                  <a:gd name="T27" fmla="*/ 878 h 5875"/>
                  <a:gd name="T28" fmla="*/ 2039 w 3124"/>
                  <a:gd name="T29" fmla="*/ 545 h 5875"/>
                  <a:gd name="T30" fmla="*/ 1777 w 3124"/>
                  <a:gd name="T31" fmla="*/ 227 h 5875"/>
                  <a:gd name="T32" fmla="*/ 1561 w 3124"/>
                  <a:gd name="T33" fmla="*/ 0 h 5875"/>
                  <a:gd name="T34" fmla="*/ 1561 w 3124"/>
                  <a:gd name="T35" fmla="*/ 0 h 5875"/>
                  <a:gd name="T36" fmla="*/ 1346 w 3124"/>
                  <a:gd name="T37" fmla="*/ 227 h 5875"/>
                  <a:gd name="T38" fmla="*/ 1084 w 3124"/>
                  <a:gd name="T39" fmla="*/ 545 h 5875"/>
                  <a:gd name="T40" fmla="*/ 851 w 3124"/>
                  <a:gd name="T41" fmla="*/ 878 h 5875"/>
                  <a:gd name="T42" fmla="*/ 645 w 3124"/>
                  <a:gd name="T43" fmla="*/ 1224 h 5875"/>
                  <a:gd name="T44" fmla="*/ 468 w 3124"/>
                  <a:gd name="T45" fmla="*/ 1581 h 5875"/>
                  <a:gd name="T46" fmla="*/ 320 w 3124"/>
                  <a:gd name="T47" fmla="*/ 1948 h 5875"/>
                  <a:gd name="T48" fmla="*/ 199 w 3124"/>
                  <a:gd name="T49" fmla="*/ 2323 h 5875"/>
                  <a:gd name="T50" fmla="*/ 106 w 3124"/>
                  <a:gd name="T51" fmla="*/ 2704 h 5875"/>
                  <a:gd name="T52" fmla="*/ 42 w 3124"/>
                  <a:gd name="T53" fmla="*/ 3090 h 5875"/>
                  <a:gd name="T54" fmla="*/ 7 w 3124"/>
                  <a:gd name="T55" fmla="*/ 3480 h 5875"/>
                  <a:gd name="T56" fmla="*/ 0 w 3124"/>
                  <a:gd name="T57" fmla="*/ 3871 h 5875"/>
                  <a:gd name="T58" fmla="*/ 20 w 3124"/>
                  <a:gd name="T59" fmla="*/ 4261 h 5875"/>
                  <a:gd name="T60" fmla="*/ 70 w 3124"/>
                  <a:gd name="T61" fmla="*/ 4648 h 5875"/>
                  <a:gd name="T62" fmla="*/ 148 w 3124"/>
                  <a:gd name="T63" fmla="*/ 5033 h 5875"/>
                  <a:gd name="T64" fmla="*/ 255 w 3124"/>
                  <a:gd name="T65" fmla="*/ 5412 h 5875"/>
                  <a:gd name="T66" fmla="*/ 390 w 3124"/>
                  <a:gd name="T67" fmla="*/ 5783 h 5875"/>
                  <a:gd name="T68" fmla="*/ 2694 w 3124"/>
                  <a:gd name="T69" fmla="*/ 5875 h 5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24" h="5875">
                    <a:moveTo>
                      <a:pt x="2694" y="5875"/>
                    </a:moveTo>
                    <a:lnTo>
                      <a:pt x="2733" y="5783"/>
                    </a:lnTo>
                    <a:lnTo>
                      <a:pt x="2804" y="5599"/>
                    </a:lnTo>
                    <a:lnTo>
                      <a:pt x="2869" y="5412"/>
                    </a:lnTo>
                    <a:lnTo>
                      <a:pt x="2925" y="5223"/>
                    </a:lnTo>
                    <a:lnTo>
                      <a:pt x="2975" y="5033"/>
                    </a:lnTo>
                    <a:lnTo>
                      <a:pt x="3017" y="4841"/>
                    </a:lnTo>
                    <a:lnTo>
                      <a:pt x="3053" y="4648"/>
                    </a:lnTo>
                    <a:lnTo>
                      <a:pt x="3082" y="4455"/>
                    </a:lnTo>
                    <a:lnTo>
                      <a:pt x="3102" y="4261"/>
                    </a:lnTo>
                    <a:lnTo>
                      <a:pt x="3116" y="4065"/>
                    </a:lnTo>
                    <a:lnTo>
                      <a:pt x="3124" y="3871"/>
                    </a:lnTo>
                    <a:lnTo>
                      <a:pt x="3124" y="3675"/>
                    </a:lnTo>
                    <a:lnTo>
                      <a:pt x="3116" y="3480"/>
                    </a:lnTo>
                    <a:lnTo>
                      <a:pt x="3102" y="3285"/>
                    </a:lnTo>
                    <a:lnTo>
                      <a:pt x="3080" y="3090"/>
                    </a:lnTo>
                    <a:lnTo>
                      <a:pt x="3053" y="2897"/>
                    </a:lnTo>
                    <a:lnTo>
                      <a:pt x="3017" y="2704"/>
                    </a:lnTo>
                    <a:lnTo>
                      <a:pt x="2974" y="2513"/>
                    </a:lnTo>
                    <a:lnTo>
                      <a:pt x="2925" y="2323"/>
                    </a:lnTo>
                    <a:lnTo>
                      <a:pt x="2867" y="2134"/>
                    </a:lnTo>
                    <a:lnTo>
                      <a:pt x="2804" y="1948"/>
                    </a:lnTo>
                    <a:lnTo>
                      <a:pt x="2733" y="1764"/>
                    </a:lnTo>
                    <a:lnTo>
                      <a:pt x="2655" y="1581"/>
                    </a:lnTo>
                    <a:lnTo>
                      <a:pt x="2569" y="1401"/>
                    </a:lnTo>
                    <a:lnTo>
                      <a:pt x="2477" y="1224"/>
                    </a:lnTo>
                    <a:lnTo>
                      <a:pt x="2379" y="1050"/>
                    </a:lnTo>
                    <a:lnTo>
                      <a:pt x="2272" y="878"/>
                    </a:lnTo>
                    <a:lnTo>
                      <a:pt x="2159" y="710"/>
                    </a:lnTo>
                    <a:lnTo>
                      <a:pt x="2039" y="545"/>
                    </a:lnTo>
                    <a:lnTo>
                      <a:pt x="1911" y="384"/>
                    </a:lnTo>
                    <a:lnTo>
                      <a:pt x="1777" y="227"/>
                    </a:lnTo>
                    <a:lnTo>
                      <a:pt x="1634" y="75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488" y="75"/>
                    </a:lnTo>
                    <a:lnTo>
                      <a:pt x="1346" y="227"/>
                    </a:lnTo>
                    <a:lnTo>
                      <a:pt x="1212" y="384"/>
                    </a:lnTo>
                    <a:lnTo>
                      <a:pt x="1084" y="545"/>
                    </a:lnTo>
                    <a:lnTo>
                      <a:pt x="965" y="710"/>
                    </a:lnTo>
                    <a:lnTo>
                      <a:pt x="851" y="878"/>
                    </a:lnTo>
                    <a:lnTo>
                      <a:pt x="744" y="1050"/>
                    </a:lnTo>
                    <a:lnTo>
                      <a:pt x="645" y="1224"/>
                    </a:lnTo>
                    <a:lnTo>
                      <a:pt x="553" y="1401"/>
                    </a:lnTo>
                    <a:lnTo>
                      <a:pt x="468" y="1581"/>
                    </a:lnTo>
                    <a:lnTo>
                      <a:pt x="390" y="1764"/>
                    </a:lnTo>
                    <a:lnTo>
                      <a:pt x="320" y="1948"/>
                    </a:lnTo>
                    <a:lnTo>
                      <a:pt x="255" y="2134"/>
                    </a:lnTo>
                    <a:lnTo>
                      <a:pt x="199" y="2323"/>
                    </a:lnTo>
                    <a:lnTo>
                      <a:pt x="148" y="2513"/>
                    </a:lnTo>
                    <a:lnTo>
                      <a:pt x="106" y="2704"/>
                    </a:lnTo>
                    <a:lnTo>
                      <a:pt x="70" y="2897"/>
                    </a:lnTo>
                    <a:lnTo>
                      <a:pt x="42" y="3090"/>
                    </a:lnTo>
                    <a:lnTo>
                      <a:pt x="20" y="3285"/>
                    </a:lnTo>
                    <a:lnTo>
                      <a:pt x="7" y="3480"/>
                    </a:lnTo>
                    <a:lnTo>
                      <a:pt x="0" y="3675"/>
                    </a:lnTo>
                    <a:lnTo>
                      <a:pt x="0" y="3871"/>
                    </a:lnTo>
                    <a:lnTo>
                      <a:pt x="6" y="4065"/>
                    </a:lnTo>
                    <a:lnTo>
                      <a:pt x="20" y="4261"/>
                    </a:lnTo>
                    <a:lnTo>
                      <a:pt x="42" y="4455"/>
                    </a:lnTo>
                    <a:lnTo>
                      <a:pt x="70" y="4648"/>
                    </a:lnTo>
                    <a:lnTo>
                      <a:pt x="105" y="4841"/>
                    </a:lnTo>
                    <a:lnTo>
                      <a:pt x="148" y="5033"/>
                    </a:lnTo>
                    <a:lnTo>
                      <a:pt x="199" y="5223"/>
                    </a:lnTo>
                    <a:lnTo>
                      <a:pt x="255" y="5412"/>
                    </a:lnTo>
                    <a:lnTo>
                      <a:pt x="318" y="5599"/>
                    </a:lnTo>
                    <a:lnTo>
                      <a:pt x="390" y="5783"/>
                    </a:lnTo>
                    <a:lnTo>
                      <a:pt x="429" y="5875"/>
                    </a:lnTo>
                    <a:lnTo>
                      <a:pt x="2694" y="5875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3" name="Freeform 11">
                <a:extLst>
                  <a:ext uri="{FF2B5EF4-FFF2-40B4-BE49-F238E27FC236}">
                    <a16:creationId xmlns:a16="http://schemas.microsoft.com/office/drawing/2014/main" id="{FEE28A8D-6DEF-49F9-A0A8-A3B351D99E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20081" y="2052692"/>
                <a:ext cx="528638" cy="435201"/>
              </a:xfrm>
              <a:custGeom>
                <a:avLst/>
                <a:gdLst>
                  <a:gd name="T0" fmla="*/ 498 w 998"/>
                  <a:gd name="T1" fmla="*/ 0 h 998"/>
                  <a:gd name="T2" fmla="*/ 550 w 998"/>
                  <a:gd name="T3" fmla="*/ 2 h 998"/>
                  <a:gd name="T4" fmla="*/ 648 w 998"/>
                  <a:gd name="T5" fmla="*/ 22 h 998"/>
                  <a:gd name="T6" fmla="*/ 737 w 998"/>
                  <a:gd name="T7" fmla="*/ 59 h 998"/>
                  <a:gd name="T8" fmla="*/ 816 w 998"/>
                  <a:gd name="T9" fmla="*/ 113 h 998"/>
                  <a:gd name="T10" fmla="*/ 884 w 998"/>
                  <a:gd name="T11" fmla="*/ 180 h 998"/>
                  <a:gd name="T12" fmla="*/ 939 w 998"/>
                  <a:gd name="T13" fmla="*/ 261 h 998"/>
                  <a:gd name="T14" fmla="*/ 976 w 998"/>
                  <a:gd name="T15" fmla="*/ 350 h 998"/>
                  <a:gd name="T16" fmla="*/ 996 w 998"/>
                  <a:gd name="T17" fmla="*/ 448 h 998"/>
                  <a:gd name="T18" fmla="*/ 998 w 998"/>
                  <a:gd name="T19" fmla="*/ 499 h 998"/>
                  <a:gd name="T20" fmla="*/ 996 w 998"/>
                  <a:gd name="T21" fmla="*/ 550 h 998"/>
                  <a:gd name="T22" fmla="*/ 976 w 998"/>
                  <a:gd name="T23" fmla="*/ 648 h 998"/>
                  <a:gd name="T24" fmla="*/ 939 w 998"/>
                  <a:gd name="T25" fmla="*/ 738 h 998"/>
                  <a:gd name="T26" fmla="*/ 884 w 998"/>
                  <a:gd name="T27" fmla="*/ 817 h 998"/>
                  <a:gd name="T28" fmla="*/ 816 w 998"/>
                  <a:gd name="T29" fmla="*/ 885 h 998"/>
                  <a:gd name="T30" fmla="*/ 737 w 998"/>
                  <a:gd name="T31" fmla="*/ 939 h 998"/>
                  <a:gd name="T32" fmla="*/ 648 w 998"/>
                  <a:gd name="T33" fmla="*/ 977 h 998"/>
                  <a:gd name="T34" fmla="*/ 550 w 998"/>
                  <a:gd name="T35" fmla="*/ 997 h 998"/>
                  <a:gd name="T36" fmla="*/ 498 w 998"/>
                  <a:gd name="T37" fmla="*/ 998 h 998"/>
                  <a:gd name="T38" fmla="*/ 448 w 998"/>
                  <a:gd name="T39" fmla="*/ 997 h 998"/>
                  <a:gd name="T40" fmla="*/ 350 w 998"/>
                  <a:gd name="T41" fmla="*/ 977 h 998"/>
                  <a:gd name="T42" fmla="*/ 260 w 998"/>
                  <a:gd name="T43" fmla="*/ 939 h 998"/>
                  <a:gd name="T44" fmla="*/ 180 w 998"/>
                  <a:gd name="T45" fmla="*/ 885 h 998"/>
                  <a:gd name="T46" fmla="*/ 112 w 998"/>
                  <a:gd name="T47" fmla="*/ 817 h 998"/>
                  <a:gd name="T48" fmla="*/ 59 w 998"/>
                  <a:gd name="T49" fmla="*/ 738 h 998"/>
                  <a:gd name="T50" fmla="*/ 21 w 998"/>
                  <a:gd name="T51" fmla="*/ 648 h 998"/>
                  <a:gd name="T52" fmla="*/ 1 w 998"/>
                  <a:gd name="T53" fmla="*/ 550 h 998"/>
                  <a:gd name="T54" fmla="*/ 0 w 998"/>
                  <a:gd name="T55" fmla="*/ 499 h 998"/>
                  <a:gd name="T56" fmla="*/ 1 w 998"/>
                  <a:gd name="T57" fmla="*/ 448 h 998"/>
                  <a:gd name="T58" fmla="*/ 21 w 998"/>
                  <a:gd name="T59" fmla="*/ 350 h 998"/>
                  <a:gd name="T60" fmla="*/ 59 w 998"/>
                  <a:gd name="T61" fmla="*/ 261 h 998"/>
                  <a:gd name="T62" fmla="*/ 112 w 998"/>
                  <a:gd name="T63" fmla="*/ 180 h 998"/>
                  <a:gd name="T64" fmla="*/ 180 w 998"/>
                  <a:gd name="T65" fmla="*/ 113 h 998"/>
                  <a:gd name="T66" fmla="*/ 260 w 998"/>
                  <a:gd name="T67" fmla="*/ 59 h 998"/>
                  <a:gd name="T68" fmla="*/ 350 w 998"/>
                  <a:gd name="T69" fmla="*/ 22 h 998"/>
                  <a:gd name="T70" fmla="*/ 448 w 998"/>
                  <a:gd name="T71" fmla="*/ 2 h 998"/>
                  <a:gd name="T72" fmla="*/ 498 w 998"/>
                  <a:gd name="T73" fmla="*/ 0 h 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98" h="998">
                    <a:moveTo>
                      <a:pt x="498" y="0"/>
                    </a:moveTo>
                    <a:lnTo>
                      <a:pt x="550" y="2"/>
                    </a:lnTo>
                    <a:lnTo>
                      <a:pt x="648" y="22"/>
                    </a:lnTo>
                    <a:lnTo>
                      <a:pt x="737" y="59"/>
                    </a:lnTo>
                    <a:lnTo>
                      <a:pt x="816" y="113"/>
                    </a:lnTo>
                    <a:lnTo>
                      <a:pt x="884" y="180"/>
                    </a:lnTo>
                    <a:lnTo>
                      <a:pt x="939" y="261"/>
                    </a:lnTo>
                    <a:lnTo>
                      <a:pt x="976" y="350"/>
                    </a:lnTo>
                    <a:lnTo>
                      <a:pt x="996" y="448"/>
                    </a:lnTo>
                    <a:lnTo>
                      <a:pt x="998" y="499"/>
                    </a:lnTo>
                    <a:lnTo>
                      <a:pt x="996" y="550"/>
                    </a:lnTo>
                    <a:lnTo>
                      <a:pt x="976" y="648"/>
                    </a:lnTo>
                    <a:lnTo>
                      <a:pt x="939" y="738"/>
                    </a:lnTo>
                    <a:lnTo>
                      <a:pt x="884" y="817"/>
                    </a:lnTo>
                    <a:lnTo>
                      <a:pt x="816" y="885"/>
                    </a:lnTo>
                    <a:lnTo>
                      <a:pt x="737" y="939"/>
                    </a:lnTo>
                    <a:lnTo>
                      <a:pt x="648" y="977"/>
                    </a:lnTo>
                    <a:lnTo>
                      <a:pt x="550" y="997"/>
                    </a:lnTo>
                    <a:lnTo>
                      <a:pt x="498" y="998"/>
                    </a:lnTo>
                    <a:lnTo>
                      <a:pt x="448" y="997"/>
                    </a:lnTo>
                    <a:lnTo>
                      <a:pt x="350" y="977"/>
                    </a:lnTo>
                    <a:lnTo>
                      <a:pt x="260" y="939"/>
                    </a:lnTo>
                    <a:lnTo>
                      <a:pt x="180" y="885"/>
                    </a:lnTo>
                    <a:lnTo>
                      <a:pt x="112" y="817"/>
                    </a:lnTo>
                    <a:lnTo>
                      <a:pt x="59" y="738"/>
                    </a:lnTo>
                    <a:lnTo>
                      <a:pt x="21" y="648"/>
                    </a:lnTo>
                    <a:lnTo>
                      <a:pt x="1" y="550"/>
                    </a:lnTo>
                    <a:lnTo>
                      <a:pt x="0" y="499"/>
                    </a:lnTo>
                    <a:lnTo>
                      <a:pt x="1" y="448"/>
                    </a:lnTo>
                    <a:lnTo>
                      <a:pt x="21" y="350"/>
                    </a:lnTo>
                    <a:lnTo>
                      <a:pt x="59" y="261"/>
                    </a:lnTo>
                    <a:lnTo>
                      <a:pt x="112" y="180"/>
                    </a:lnTo>
                    <a:lnTo>
                      <a:pt x="180" y="113"/>
                    </a:lnTo>
                    <a:lnTo>
                      <a:pt x="260" y="59"/>
                    </a:lnTo>
                    <a:lnTo>
                      <a:pt x="350" y="22"/>
                    </a:lnTo>
                    <a:lnTo>
                      <a:pt x="448" y="2"/>
                    </a:lnTo>
                    <a:lnTo>
                      <a:pt x="498" y="0"/>
                    </a:lnTo>
                    <a:close/>
                  </a:path>
                </a:pathLst>
              </a:custGeom>
              <a:solidFill>
                <a:srgbClr val="64CBDA"/>
              </a:solidFill>
              <a:ln w="7620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Freeform 8">
                <a:extLst>
                  <a:ext uri="{FF2B5EF4-FFF2-40B4-BE49-F238E27FC236}">
                    <a16:creationId xmlns:a16="http://schemas.microsoft.com/office/drawing/2014/main" id="{3E3FEC3B-C6DD-4A31-9E82-9B91E438CAAB}"/>
                  </a:ext>
                </a:extLst>
              </p:cNvPr>
              <p:cNvSpPr>
                <a:spLocks/>
              </p:cNvSpPr>
              <p:nvPr/>
            </p:nvSpPr>
            <p:spPr bwMode="auto">
              <a:xfrm rot="21300610" flipH="1">
                <a:off x="9424542" y="2801592"/>
                <a:ext cx="735851" cy="1079059"/>
              </a:xfrm>
              <a:custGeom>
                <a:avLst/>
                <a:gdLst>
                  <a:gd name="T0" fmla="*/ 1123 w 1123"/>
                  <a:gd name="T1" fmla="*/ 0 h 2650"/>
                  <a:gd name="T2" fmla="*/ 1123 w 1123"/>
                  <a:gd name="T3" fmla="*/ 1680 h 2650"/>
                  <a:gd name="T4" fmla="*/ 1045 w 1123"/>
                  <a:gd name="T5" fmla="*/ 1719 h 2650"/>
                  <a:gd name="T6" fmla="*/ 898 w 1123"/>
                  <a:gd name="T7" fmla="*/ 1807 h 2650"/>
                  <a:gd name="T8" fmla="*/ 760 w 1123"/>
                  <a:gd name="T9" fmla="*/ 1908 h 2650"/>
                  <a:gd name="T10" fmla="*/ 630 w 1123"/>
                  <a:gd name="T11" fmla="*/ 2022 h 2650"/>
                  <a:gd name="T12" fmla="*/ 511 w 1123"/>
                  <a:gd name="T13" fmla="*/ 2144 h 2650"/>
                  <a:gd name="T14" fmla="*/ 401 w 1123"/>
                  <a:gd name="T15" fmla="*/ 2278 h 2650"/>
                  <a:gd name="T16" fmla="*/ 303 w 1123"/>
                  <a:gd name="T17" fmla="*/ 2421 h 2650"/>
                  <a:gd name="T18" fmla="*/ 218 w 1123"/>
                  <a:gd name="T19" fmla="*/ 2570 h 2650"/>
                  <a:gd name="T20" fmla="*/ 181 w 1123"/>
                  <a:gd name="T21" fmla="*/ 2650 h 2650"/>
                  <a:gd name="T22" fmla="*/ 139 w 1123"/>
                  <a:gd name="T23" fmla="*/ 2552 h 2650"/>
                  <a:gd name="T24" fmla="*/ 72 w 1123"/>
                  <a:gd name="T25" fmla="*/ 2350 h 2650"/>
                  <a:gd name="T26" fmla="*/ 25 w 1123"/>
                  <a:gd name="T27" fmla="*/ 2140 h 2650"/>
                  <a:gd name="T28" fmla="*/ 1 w 1123"/>
                  <a:gd name="T29" fmla="*/ 1919 h 2650"/>
                  <a:gd name="T30" fmla="*/ 0 w 1123"/>
                  <a:gd name="T31" fmla="*/ 1804 h 2650"/>
                  <a:gd name="T32" fmla="*/ 0 w 1123"/>
                  <a:gd name="T33" fmla="*/ 1731 h 2650"/>
                  <a:gd name="T34" fmla="*/ 8 w 1123"/>
                  <a:gd name="T35" fmla="*/ 1585 h 2650"/>
                  <a:gd name="T36" fmla="*/ 27 w 1123"/>
                  <a:gd name="T37" fmla="*/ 1444 h 2650"/>
                  <a:gd name="T38" fmla="*/ 57 w 1123"/>
                  <a:gd name="T39" fmla="*/ 1305 h 2650"/>
                  <a:gd name="T40" fmla="*/ 96 w 1123"/>
                  <a:gd name="T41" fmla="*/ 1169 h 2650"/>
                  <a:gd name="T42" fmla="*/ 145 w 1123"/>
                  <a:gd name="T43" fmla="*/ 1038 h 2650"/>
                  <a:gd name="T44" fmla="*/ 203 w 1123"/>
                  <a:gd name="T45" fmla="*/ 910 h 2650"/>
                  <a:gd name="T46" fmla="*/ 269 w 1123"/>
                  <a:gd name="T47" fmla="*/ 789 h 2650"/>
                  <a:gd name="T48" fmla="*/ 342 w 1123"/>
                  <a:gd name="T49" fmla="*/ 671 h 2650"/>
                  <a:gd name="T50" fmla="*/ 424 w 1123"/>
                  <a:gd name="T51" fmla="*/ 560 h 2650"/>
                  <a:gd name="T52" fmla="*/ 515 w 1123"/>
                  <a:gd name="T53" fmla="*/ 455 h 2650"/>
                  <a:gd name="T54" fmla="*/ 612 w 1123"/>
                  <a:gd name="T55" fmla="*/ 355 h 2650"/>
                  <a:gd name="T56" fmla="*/ 714 w 1123"/>
                  <a:gd name="T57" fmla="*/ 263 h 2650"/>
                  <a:gd name="T58" fmla="*/ 823 w 1123"/>
                  <a:gd name="T59" fmla="*/ 178 h 2650"/>
                  <a:gd name="T60" fmla="*/ 939 w 1123"/>
                  <a:gd name="T61" fmla="*/ 101 h 2650"/>
                  <a:gd name="T62" fmla="*/ 1059 w 1123"/>
                  <a:gd name="T63" fmla="*/ 31 h 2650"/>
                  <a:gd name="T64" fmla="*/ 1123 w 1123"/>
                  <a:gd name="T65" fmla="*/ 0 h 265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367"/>
                  <a:gd name="connsiteY0" fmla="*/ 0 h 10000"/>
                  <a:gd name="connsiteX1" fmla="*/ 12367 w 12367"/>
                  <a:gd name="connsiteY1" fmla="*/ 6034 h 10000"/>
                  <a:gd name="connsiteX2" fmla="*/ 9305 w 12367"/>
                  <a:gd name="connsiteY2" fmla="*/ 6487 h 10000"/>
                  <a:gd name="connsiteX3" fmla="*/ 7996 w 12367"/>
                  <a:gd name="connsiteY3" fmla="*/ 6819 h 10000"/>
                  <a:gd name="connsiteX4" fmla="*/ 6768 w 12367"/>
                  <a:gd name="connsiteY4" fmla="*/ 7200 h 10000"/>
                  <a:gd name="connsiteX5" fmla="*/ 5610 w 12367"/>
                  <a:gd name="connsiteY5" fmla="*/ 7630 h 10000"/>
                  <a:gd name="connsiteX6" fmla="*/ 4550 w 12367"/>
                  <a:gd name="connsiteY6" fmla="*/ 8091 h 10000"/>
                  <a:gd name="connsiteX7" fmla="*/ 3571 w 12367"/>
                  <a:gd name="connsiteY7" fmla="*/ 8596 h 10000"/>
                  <a:gd name="connsiteX8" fmla="*/ 2698 w 12367"/>
                  <a:gd name="connsiteY8" fmla="*/ 9136 h 10000"/>
                  <a:gd name="connsiteX9" fmla="*/ 1941 w 12367"/>
                  <a:gd name="connsiteY9" fmla="*/ 9698 h 10000"/>
                  <a:gd name="connsiteX10" fmla="*/ 1612 w 12367"/>
                  <a:gd name="connsiteY10" fmla="*/ 10000 h 10000"/>
                  <a:gd name="connsiteX11" fmla="*/ 1238 w 12367"/>
                  <a:gd name="connsiteY11" fmla="*/ 9630 h 10000"/>
                  <a:gd name="connsiteX12" fmla="*/ 641 w 12367"/>
                  <a:gd name="connsiteY12" fmla="*/ 8868 h 10000"/>
                  <a:gd name="connsiteX13" fmla="*/ 223 w 12367"/>
                  <a:gd name="connsiteY13" fmla="*/ 8075 h 10000"/>
                  <a:gd name="connsiteX14" fmla="*/ 9 w 12367"/>
                  <a:gd name="connsiteY14" fmla="*/ 7242 h 10000"/>
                  <a:gd name="connsiteX15" fmla="*/ 0 w 12367"/>
                  <a:gd name="connsiteY15" fmla="*/ 6808 h 10000"/>
                  <a:gd name="connsiteX16" fmla="*/ 0 w 12367"/>
                  <a:gd name="connsiteY16" fmla="*/ 6532 h 10000"/>
                  <a:gd name="connsiteX17" fmla="*/ 71 w 12367"/>
                  <a:gd name="connsiteY17" fmla="*/ 5981 h 10000"/>
                  <a:gd name="connsiteX18" fmla="*/ 240 w 12367"/>
                  <a:gd name="connsiteY18" fmla="*/ 5449 h 10000"/>
                  <a:gd name="connsiteX19" fmla="*/ 508 w 12367"/>
                  <a:gd name="connsiteY19" fmla="*/ 4925 h 10000"/>
                  <a:gd name="connsiteX20" fmla="*/ 855 w 12367"/>
                  <a:gd name="connsiteY20" fmla="*/ 4411 h 10000"/>
                  <a:gd name="connsiteX21" fmla="*/ 1291 w 12367"/>
                  <a:gd name="connsiteY21" fmla="*/ 3917 h 10000"/>
                  <a:gd name="connsiteX22" fmla="*/ 1808 w 12367"/>
                  <a:gd name="connsiteY22" fmla="*/ 3434 h 10000"/>
                  <a:gd name="connsiteX23" fmla="*/ 2395 w 12367"/>
                  <a:gd name="connsiteY23" fmla="*/ 2977 h 10000"/>
                  <a:gd name="connsiteX24" fmla="*/ 3045 w 12367"/>
                  <a:gd name="connsiteY24" fmla="*/ 2532 h 10000"/>
                  <a:gd name="connsiteX25" fmla="*/ 3776 w 12367"/>
                  <a:gd name="connsiteY25" fmla="*/ 2113 h 10000"/>
                  <a:gd name="connsiteX26" fmla="*/ 4586 w 12367"/>
                  <a:gd name="connsiteY26" fmla="*/ 1717 h 10000"/>
                  <a:gd name="connsiteX27" fmla="*/ 5450 w 12367"/>
                  <a:gd name="connsiteY27" fmla="*/ 1340 h 10000"/>
                  <a:gd name="connsiteX28" fmla="*/ 6358 w 12367"/>
                  <a:gd name="connsiteY28" fmla="*/ 992 h 10000"/>
                  <a:gd name="connsiteX29" fmla="*/ 7329 w 12367"/>
                  <a:gd name="connsiteY29" fmla="*/ 672 h 10000"/>
                  <a:gd name="connsiteX30" fmla="*/ 8362 w 12367"/>
                  <a:gd name="connsiteY30" fmla="*/ 381 h 10000"/>
                  <a:gd name="connsiteX31" fmla="*/ 9430 w 12367"/>
                  <a:gd name="connsiteY31" fmla="*/ 117 h 10000"/>
                  <a:gd name="connsiteX32" fmla="*/ 10000 w 12367"/>
                  <a:gd name="connsiteY32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367" h="10000">
                    <a:moveTo>
                      <a:pt x="10000" y="0"/>
                    </a:moveTo>
                    <a:cubicBezTo>
                      <a:pt x="10454" y="2249"/>
                      <a:pt x="10228" y="3004"/>
                      <a:pt x="12367" y="6034"/>
                    </a:cubicBezTo>
                    <a:lnTo>
                      <a:pt x="9305" y="6487"/>
                    </a:lnTo>
                    <a:lnTo>
                      <a:pt x="7996" y="6819"/>
                    </a:lnTo>
                    <a:lnTo>
                      <a:pt x="6768" y="7200"/>
                    </a:lnTo>
                    <a:lnTo>
                      <a:pt x="5610" y="7630"/>
                    </a:lnTo>
                    <a:lnTo>
                      <a:pt x="4550" y="8091"/>
                    </a:lnTo>
                    <a:lnTo>
                      <a:pt x="3571" y="8596"/>
                    </a:lnTo>
                    <a:lnTo>
                      <a:pt x="2698" y="9136"/>
                    </a:lnTo>
                    <a:lnTo>
                      <a:pt x="1941" y="9698"/>
                    </a:lnTo>
                    <a:lnTo>
                      <a:pt x="1612" y="10000"/>
                    </a:lnTo>
                    <a:lnTo>
                      <a:pt x="1238" y="9630"/>
                    </a:lnTo>
                    <a:lnTo>
                      <a:pt x="641" y="8868"/>
                    </a:lnTo>
                    <a:lnTo>
                      <a:pt x="223" y="8075"/>
                    </a:lnTo>
                    <a:cubicBezTo>
                      <a:pt x="152" y="7797"/>
                      <a:pt x="80" y="7520"/>
                      <a:pt x="9" y="7242"/>
                    </a:cubicBezTo>
                    <a:cubicBezTo>
                      <a:pt x="6" y="7097"/>
                      <a:pt x="3" y="6953"/>
                      <a:pt x="0" y="6808"/>
                    </a:cubicBezTo>
                    <a:lnTo>
                      <a:pt x="0" y="6532"/>
                    </a:lnTo>
                    <a:cubicBezTo>
                      <a:pt x="24" y="6348"/>
                      <a:pt x="47" y="6165"/>
                      <a:pt x="71" y="5981"/>
                    </a:cubicBezTo>
                    <a:cubicBezTo>
                      <a:pt x="127" y="5804"/>
                      <a:pt x="184" y="5626"/>
                      <a:pt x="240" y="5449"/>
                    </a:cubicBezTo>
                    <a:cubicBezTo>
                      <a:pt x="329" y="5274"/>
                      <a:pt x="419" y="5100"/>
                      <a:pt x="508" y="4925"/>
                    </a:cubicBezTo>
                    <a:lnTo>
                      <a:pt x="855" y="4411"/>
                    </a:lnTo>
                    <a:lnTo>
                      <a:pt x="1291" y="3917"/>
                    </a:lnTo>
                    <a:lnTo>
                      <a:pt x="1808" y="3434"/>
                    </a:lnTo>
                    <a:lnTo>
                      <a:pt x="2395" y="2977"/>
                    </a:lnTo>
                    <a:lnTo>
                      <a:pt x="3045" y="2532"/>
                    </a:lnTo>
                    <a:lnTo>
                      <a:pt x="3776" y="2113"/>
                    </a:lnTo>
                    <a:lnTo>
                      <a:pt x="4586" y="1717"/>
                    </a:lnTo>
                    <a:lnTo>
                      <a:pt x="5450" y="1340"/>
                    </a:lnTo>
                    <a:lnTo>
                      <a:pt x="6358" y="992"/>
                    </a:lnTo>
                    <a:lnTo>
                      <a:pt x="7329" y="672"/>
                    </a:lnTo>
                    <a:lnTo>
                      <a:pt x="8362" y="381"/>
                    </a:lnTo>
                    <a:lnTo>
                      <a:pt x="9430" y="117"/>
                    </a:lnTo>
                    <a:lnTo>
                      <a:pt x="10000" y="0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DB5DDFD5-965A-484D-8F46-42C54BCA379F}"/>
                </a:ext>
              </a:extLst>
            </p:cNvPr>
            <p:cNvSpPr>
              <a:spLocks/>
            </p:cNvSpPr>
            <p:nvPr/>
          </p:nvSpPr>
          <p:spPr bwMode="auto">
            <a:xfrm rot="299390">
              <a:off x="6384480" y="1958323"/>
              <a:ext cx="343304" cy="605941"/>
            </a:xfrm>
            <a:custGeom>
              <a:avLst/>
              <a:gdLst>
                <a:gd name="T0" fmla="*/ 1123 w 1123"/>
                <a:gd name="T1" fmla="*/ 0 h 2650"/>
                <a:gd name="T2" fmla="*/ 1123 w 1123"/>
                <a:gd name="T3" fmla="*/ 1680 h 2650"/>
                <a:gd name="T4" fmla="*/ 1045 w 1123"/>
                <a:gd name="T5" fmla="*/ 1719 h 2650"/>
                <a:gd name="T6" fmla="*/ 898 w 1123"/>
                <a:gd name="T7" fmla="*/ 1807 h 2650"/>
                <a:gd name="T8" fmla="*/ 760 w 1123"/>
                <a:gd name="T9" fmla="*/ 1908 h 2650"/>
                <a:gd name="T10" fmla="*/ 630 w 1123"/>
                <a:gd name="T11" fmla="*/ 2022 h 2650"/>
                <a:gd name="T12" fmla="*/ 511 w 1123"/>
                <a:gd name="T13" fmla="*/ 2144 h 2650"/>
                <a:gd name="T14" fmla="*/ 401 w 1123"/>
                <a:gd name="T15" fmla="*/ 2278 h 2650"/>
                <a:gd name="T16" fmla="*/ 303 w 1123"/>
                <a:gd name="T17" fmla="*/ 2421 h 2650"/>
                <a:gd name="T18" fmla="*/ 218 w 1123"/>
                <a:gd name="T19" fmla="*/ 2570 h 2650"/>
                <a:gd name="T20" fmla="*/ 181 w 1123"/>
                <a:gd name="T21" fmla="*/ 2650 h 2650"/>
                <a:gd name="T22" fmla="*/ 139 w 1123"/>
                <a:gd name="T23" fmla="*/ 2552 h 2650"/>
                <a:gd name="T24" fmla="*/ 72 w 1123"/>
                <a:gd name="T25" fmla="*/ 2350 h 2650"/>
                <a:gd name="T26" fmla="*/ 25 w 1123"/>
                <a:gd name="T27" fmla="*/ 2140 h 2650"/>
                <a:gd name="T28" fmla="*/ 1 w 1123"/>
                <a:gd name="T29" fmla="*/ 1919 h 2650"/>
                <a:gd name="T30" fmla="*/ 0 w 1123"/>
                <a:gd name="T31" fmla="*/ 1804 h 2650"/>
                <a:gd name="T32" fmla="*/ 0 w 1123"/>
                <a:gd name="T33" fmla="*/ 1731 h 2650"/>
                <a:gd name="T34" fmla="*/ 8 w 1123"/>
                <a:gd name="T35" fmla="*/ 1585 h 2650"/>
                <a:gd name="T36" fmla="*/ 27 w 1123"/>
                <a:gd name="T37" fmla="*/ 1444 h 2650"/>
                <a:gd name="T38" fmla="*/ 57 w 1123"/>
                <a:gd name="T39" fmla="*/ 1305 h 2650"/>
                <a:gd name="T40" fmla="*/ 96 w 1123"/>
                <a:gd name="T41" fmla="*/ 1169 h 2650"/>
                <a:gd name="T42" fmla="*/ 145 w 1123"/>
                <a:gd name="T43" fmla="*/ 1038 h 2650"/>
                <a:gd name="T44" fmla="*/ 203 w 1123"/>
                <a:gd name="T45" fmla="*/ 910 h 2650"/>
                <a:gd name="T46" fmla="*/ 269 w 1123"/>
                <a:gd name="T47" fmla="*/ 789 h 2650"/>
                <a:gd name="T48" fmla="*/ 342 w 1123"/>
                <a:gd name="T49" fmla="*/ 671 h 2650"/>
                <a:gd name="T50" fmla="*/ 424 w 1123"/>
                <a:gd name="T51" fmla="*/ 560 h 2650"/>
                <a:gd name="T52" fmla="*/ 515 w 1123"/>
                <a:gd name="T53" fmla="*/ 455 h 2650"/>
                <a:gd name="T54" fmla="*/ 612 w 1123"/>
                <a:gd name="T55" fmla="*/ 355 h 2650"/>
                <a:gd name="T56" fmla="*/ 714 w 1123"/>
                <a:gd name="T57" fmla="*/ 263 h 2650"/>
                <a:gd name="T58" fmla="*/ 823 w 1123"/>
                <a:gd name="T59" fmla="*/ 178 h 2650"/>
                <a:gd name="T60" fmla="*/ 939 w 1123"/>
                <a:gd name="T61" fmla="*/ 101 h 2650"/>
                <a:gd name="T62" fmla="*/ 1059 w 1123"/>
                <a:gd name="T63" fmla="*/ 31 h 2650"/>
                <a:gd name="T64" fmla="*/ 1123 w 1123"/>
                <a:gd name="T65" fmla="*/ 0 h 265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367"/>
                <a:gd name="connsiteY0" fmla="*/ 0 h 10000"/>
                <a:gd name="connsiteX1" fmla="*/ 12367 w 12367"/>
                <a:gd name="connsiteY1" fmla="*/ 6034 h 10000"/>
                <a:gd name="connsiteX2" fmla="*/ 9305 w 12367"/>
                <a:gd name="connsiteY2" fmla="*/ 6487 h 10000"/>
                <a:gd name="connsiteX3" fmla="*/ 7996 w 12367"/>
                <a:gd name="connsiteY3" fmla="*/ 6819 h 10000"/>
                <a:gd name="connsiteX4" fmla="*/ 6768 w 12367"/>
                <a:gd name="connsiteY4" fmla="*/ 7200 h 10000"/>
                <a:gd name="connsiteX5" fmla="*/ 5610 w 12367"/>
                <a:gd name="connsiteY5" fmla="*/ 7630 h 10000"/>
                <a:gd name="connsiteX6" fmla="*/ 4550 w 12367"/>
                <a:gd name="connsiteY6" fmla="*/ 8091 h 10000"/>
                <a:gd name="connsiteX7" fmla="*/ 3571 w 12367"/>
                <a:gd name="connsiteY7" fmla="*/ 8596 h 10000"/>
                <a:gd name="connsiteX8" fmla="*/ 2698 w 12367"/>
                <a:gd name="connsiteY8" fmla="*/ 9136 h 10000"/>
                <a:gd name="connsiteX9" fmla="*/ 1941 w 12367"/>
                <a:gd name="connsiteY9" fmla="*/ 9698 h 10000"/>
                <a:gd name="connsiteX10" fmla="*/ 1612 w 12367"/>
                <a:gd name="connsiteY10" fmla="*/ 10000 h 10000"/>
                <a:gd name="connsiteX11" fmla="*/ 1238 w 12367"/>
                <a:gd name="connsiteY11" fmla="*/ 9630 h 10000"/>
                <a:gd name="connsiteX12" fmla="*/ 641 w 12367"/>
                <a:gd name="connsiteY12" fmla="*/ 8868 h 10000"/>
                <a:gd name="connsiteX13" fmla="*/ 223 w 12367"/>
                <a:gd name="connsiteY13" fmla="*/ 8075 h 10000"/>
                <a:gd name="connsiteX14" fmla="*/ 9 w 12367"/>
                <a:gd name="connsiteY14" fmla="*/ 7242 h 10000"/>
                <a:gd name="connsiteX15" fmla="*/ 0 w 12367"/>
                <a:gd name="connsiteY15" fmla="*/ 6808 h 10000"/>
                <a:gd name="connsiteX16" fmla="*/ 0 w 12367"/>
                <a:gd name="connsiteY16" fmla="*/ 6532 h 10000"/>
                <a:gd name="connsiteX17" fmla="*/ 71 w 12367"/>
                <a:gd name="connsiteY17" fmla="*/ 5981 h 10000"/>
                <a:gd name="connsiteX18" fmla="*/ 240 w 12367"/>
                <a:gd name="connsiteY18" fmla="*/ 5449 h 10000"/>
                <a:gd name="connsiteX19" fmla="*/ 508 w 12367"/>
                <a:gd name="connsiteY19" fmla="*/ 4925 h 10000"/>
                <a:gd name="connsiteX20" fmla="*/ 855 w 12367"/>
                <a:gd name="connsiteY20" fmla="*/ 4411 h 10000"/>
                <a:gd name="connsiteX21" fmla="*/ 1291 w 12367"/>
                <a:gd name="connsiteY21" fmla="*/ 3917 h 10000"/>
                <a:gd name="connsiteX22" fmla="*/ 1808 w 12367"/>
                <a:gd name="connsiteY22" fmla="*/ 3434 h 10000"/>
                <a:gd name="connsiteX23" fmla="*/ 2395 w 12367"/>
                <a:gd name="connsiteY23" fmla="*/ 2977 h 10000"/>
                <a:gd name="connsiteX24" fmla="*/ 3045 w 12367"/>
                <a:gd name="connsiteY24" fmla="*/ 2532 h 10000"/>
                <a:gd name="connsiteX25" fmla="*/ 3776 w 12367"/>
                <a:gd name="connsiteY25" fmla="*/ 2113 h 10000"/>
                <a:gd name="connsiteX26" fmla="*/ 4586 w 12367"/>
                <a:gd name="connsiteY26" fmla="*/ 1717 h 10000"/>
                <a:gd name="connsiteX27" fmla="*/ 5450 w 12367"/>
                <a:gd name="connsiteY27" fmla="*/ 1340 h 10000"/>
                <a:gd name="connsiteX28" fmla="*/ 6358 w 12367"/>
                <a:gd name="connsiteY28" fmla="*/ 992 h 10000"/>
                <a:gd name="connsiteX29" fmla="*/ 7329 w 12367"/>
                <a:gd name="connsiteY29" fmla="*/ 672 h 10000"/>
                <a:gd name="connsiteX30" fmla="*/ 8362 w 12367"/>
                <a:gd name="connsiteY30" fmla="*/ 381 h 10000"/>
                <a:gd name="connsiteX31" fmla="*/ 9430 w 12367"/>
                <a:gd name="connsiteY31" fmla="*/ 117 h 10000"/>
                <a:gd name="connsiteX32" fmla="*/ 10000 w 12367"/>
                <a:gd name="connsiteY3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367" h="10000">
                  <a:moveTo>
                    <a:pt x="10000" y="0"/>
                  </a:moveTo>
                  <a:cubicBezTo>
                    <a:pt x="10454" y="2249"/>
                    <a:pt x="10228" y="3004"/>
                    <a:pt x="12367" y="6034"/>
                  </a:cubicBezTo>
                  <a:lnTo>
                    <a:pt x="9305" y="6487"/>
                  </a:lnTo>
                  <a:lnTo>
                    <a:pt x="7996" y="6819"/>
                  </a:lnTo>
                  <a:lnTo>
                    <a:pt x="6768" y="7200"/>
                  </a:lnTo>
                  <a:lnTo>
                    <a:pt x="5610" y="7630"/>
                  </a:lnTo>
                  <a:lnTo>
                    <a:pt x="4550" y="8091"/>
                  </a:lnTo>
                  <a:lnTo>
                    <a:pt x="3571" y="8596"/>
                  </a:lnTo>
                  <a:lnTo>
                    <a:pt x="2698" y="9136"/>
                  </a:lnTo>
                  <a:lnTo>
                    <a:pt x="1941" y="9698"/>
                  </a:lnTo>
                  <a:lnTo>
                    <a:pt x="1612" y="10000"/>
                  </a:lnTo>
                  <a:lnTo>
                    <a:pt x="1238" y="9630"/>
                  </a:lnTo>
                  <a:lnTo>
                    <a:pt x="641" y="8868"/>
                  </a:lnTo>
                  <a:lnTo>
                    <a:pt x="223" y="8075"/>
                  </a:lnTo>
                  <a:cubicBezTo>
                    <a:pt x="152" y="7797"/>
                    <a:pt x="80" y="7520"/>
                    <a:pt x="9" y="7242"/>
                  </a:cubicBezTo>
                  <a:cubicBezTo>
                    <a:pt x="6" y="7097"/>
                    <a:pt x="3" y="6953"/>
                    <a:pt x="0" y="6808"/>
                  </a:cubicBezTo>
                  <a:lnTo>
                    <a:pt x="0" y="6532"/>
                  </a:lnTo>
                  <a:cubicBezTo>
                    <a:pt x="24" y="6348"/>
                    <a:pt x="47" y="6165"/>
                    <a:pt x="71" y="5981"/>
                  </a:cubicBezTo>
                  <a:cubicBezTo>
                    <a:pt x="127" y="5804"/>
                    <a:pt x="184" y="5626"/>
                    <a:pt x="240" y="5449"/>
                  </a:cubicBezTo>
                  <a:cubicBezTo>
                    <a:pt x="329" y="5274"/>
                    <a:pt x="419" y="5100"/>
                    <a:pt x="508" y="4925"/>
                  </a:cubicBezTo>
                  <a:lnTo>
                    <a:pt x="855" y="4411"/>
                  </a:lnTo>
                  <a:lnTo>
                    <a:pt x="1291" y="3917"/>
                  </a:lnTo>
                  <a:lnTo>
                    <a:pt x="1808" y="3434"/>
                  </a:lnTo>
                  <a:lnTo>
                    <a:pt x="2395" y="2977"/>
                  </a:lnTo>
                  <a:lnTo>
                    <a:pt x="3045" y="2532"/>
                  </a:lnTo>
                  <a:lnTo>
                    <a:pt x="3776" y="2113"/>
                  </a:lnTo>
                  <a:lnTo>
                    <a:pt x="4586" y="1717"/>
                  </a:lnTo>
                  <a:lnTo>
                    <a:pt x="5450" y="1340"/>
                  </a:lnTo>
                  <a:lnTo>
                    <a:pt x="6358" y="992"/>
                  </a:lnTo>
                  <a:lnTo>
                    <a:pt x="7329" y="672"/>
                  </a:lnTo>
                  <a:lnTo>
                    <a:pt x="8362" y="381"/>
                  </a:lnTo>
                  <a:lnTo>
                    <a:pt x="9430" y="117"/>
                  </a:lnTo>
                  <a:lnTo>
                    <a:pt x="10000" y="0"/>
                  </a:lnTo>
                  <a:close/>
                </a:path>
              </a:pathLst>
            </a:custGeom>
            <a:noFill/>
            <a:ln w="349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3268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9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 14"/>
          <p:cNvSpPr>
            <a:spLocks/>
          </p:cNvSpPr>
          <p:nvPr/>
        </p:nvSpPr>
        <p:spPr bwMode="auto">
          <a:xfrm>
            <a:off x="1104249" y="797183"/>
            <a:ext cx="508662" cy="504090"/>
          </a:xfrm>
          <a:custGeom>
            <a:avLst/>
            <a:gdLst>
              <a:gd name="T0" fmla="*/ 759 w 1335"/>
              <a:gd name="T1" fmla="*/ 720 h 1325"/>
              <a:gd name="T2" fmla="*/ 1335 w 1335"/>
              <a:gd name="T3" fmla="*/ 663 h 1325"/>
              <a:gd name="T4" fmla="*/ 759 w 1335"/>
              <a:gd name="T5" fmla="*/ 615 h 1325"/>
              <a:gd name="T6" fmla="*/ 951 w 1335"/>
              <a:gd name="T7" fmla="*/ 385 h 1325"/>
              <a:gd name="T8" fmla="*/ 720 w 1335"/>
              <a:gd name="T9" fmla="*/ 576 h 1325"/>
              <a:gd name="T10" fmla="*/ 663 w 1335"/>
              <a:gd name="T11" fmla="*/ 0 h 1325"/>
              <a:gd name="T12" fmla="*/ 615 w 1335"/>
              <a:gd name="T13" fmla="*/ 576 h 1325"/>
              <a:gd name="T14" fmla="*/ 385 w 1335"/>
              <a:gd name="T15" fmla="*/ 385 h 1325"/>
              <a:gd name="T16" fmla="*/ 576 w 1335"/>
              <a:gd name="T17" fmla="*/ 615 h 1325"/>
              <a:gd name="T18" fmla="*/ 0 w 1335"/>
              <a:gd name="T19" fmla="*/ 663 h 1325"/>
              <a:gd name="T20" fmla="*/ 576 w 1335"/>
              <a:gd name="T21" fmla="*/ 720 h 1325"/>
              <a:gd name="T22" fmla="*/ 385 w 1335"/>
              <a:gd name="T23" fmla="*/ 951 h 1325"/>
              <a:gd name="T24" fmla="*/ 615 w 1335"/>
              <a:gd name="T25" fmla="*/ 759 h 1325"/>
              <a:gd name="T26" fmla="*/ 663 w 1335"/>
              <a:gd name="T27" fmla="*/ 1325 h 1325"/>
              <a:gd name="T28" fmla="*/ 720 w 1335"/>
              <a:gd name="T29" fmla="*/ 759 h 1325"/>
              <a:gd name="T30" fmla="*/ 951 w 1335"/>
              <a:gd name="T31" fmla="*/ 951 h 1325"/>
              <a:gd name="T32" fmla="*/ 759 w 1335"/>
              <a:gd name="T33" fmla="*/ 72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5" h="1325">
                <a:moveTo>
                  <a:pt x="759" y="720"/>
                </a:moveTo>
                <a:lnTo>
                  <a:pt x="1335" y="663"/>
                </a:lnTo>
                <a:lnTo>
                  <a:pt x="759" y="615"/>
                </a:lnTo>
                <a:lnTo>
                  <a:pt x="951" y="385"/>
                </a:lnTo>
                <a:lnTo>
                  <a:pt x="720" y="576"/>
                </a:lnTo>
                <a:lnTo>
                  <a:pt x="663" y="0"/>
                </a:lnTo>
                <a:lnTo>
                  <a:pt x="615" y="576"/>
                </a:lnTo>
                <a:lnTo>
                  <a:pt x="385" y="385"/>
                </a:lnTo>
                <a:lnTo>
                  <a:pt x="576" y="615"/>
                </a:lnTo>
                <a:lnTo>
                  <a:pt x="0" y="663"/>
                </a:lnTo>
                <a:lnTo>
                  <a:pt x="576" y="720"/>
                </a:lnTo>
                <a:lnTo>
                  <a:pt x="385" y="951"/>
                </a:lnTo>
                <a:lnTo>
                  <a:pt x="615" y="759"/>
                </a:lnTo>
                <a:lnTo>
                  <a:pt x="663" y="1325"/>
                </a:lnTo>
                <a:lnTo>
                  <a:pt x="720" y="759"/>
                </a:lnTo>
                <a:lnTo>
                  <a:pt x="951" y="951"/>
                </a:lnTo>
                <a:lnTo>
                  <a:pt x="759" y="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416107" y="61341"/>
            <a:ext cx="482618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시연 영상</a:t>
            </a:r>
            <a:endParaRPr kumimoji="0" lang="en-US" altLang="ko-KR" sz="2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3" name="그룹 122"/>
          <p:cNvGrpSpPr/>
          <p:nvPr/>
        </p:nvGrpSpPr>
        <p:grpSpPr>
          <a:xfrm flipH="1">
            <a:off x="0" y="0"/>
            <a:ext cx="1047750" cy="971656"/>
            <a:chOff x="10556571" y="-8775"/>
            <a:chExt cx="1635429" cy="1516654"/>
          </a:xfrm>
        </p:grpSpPr>
        <p:sp>
          <p:nvSpPr>
            <p:cNvPr id="117" name="자유형 116"/>
            <p:cNvSpPr/>
            <p:nvPr/>
          </p:nvSpPr>
          <p:spPr>
            <a:xfrm>
              <a:off x="10556571" y="-8775"/>
              <a:ext cx="1635429" cy="1516654"/>
            </a:xfrm>
            <a:custGeom>
              <a:avLst/>
              <a:gdLst>
                <a:gd name="connsiteX0" fmla="*/ 0 w 1635429"/>
                <a:gd name="connsiteY0" fmla="*/ 0 h 1516654"/>
                <a:gd name="connsiteX1" fmla="*/ 1635429 w 1635429"/>
                <a:gd name="connsiteY1" fmla="*/ 0 h 1516654"/>
                <a:gd name="connsiteX2" fmla="*/ 1635429 w 1635429"/>
                <a:gd name="connsiteY2" fmla="*/ 1510657 h 1516654"/>
                <a:gd name="connsiteX3" fmla="*/ 1516654 w 1635429"/>
                <a:gd name="connsiteY3" fmla="*/ 1516654 h 1516654"/>
                <a:gd name="connsiteX4" fmla="*/ 0 w 1635429"/>
                <a:gd name="connsiteY4" fmla="*/ 0 h 1516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429" h="1516654">
                  <a:moveTo>
                    <a:pt x="0" y="0"/>
                  </a:moveTo>
                  <a:lnTo>
                    <a:pt x="1635429" y="0"/>
                  </a:lnTo>
                  <a:lnTo>
                    <a:pt x="1635429" y="1510657"/>
                  </a:lnTo>
                  <a:lnTo>
                    <a:pt x="1516654" y="1516654"/>
                  </a:lnTo>
                  <a:cubicBezTo>
                    <a:pt x="679029" y="1516654"/>
                    <a:pt x="0" y="837625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57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" name="타원 117"/>
            <p:cNvSpPr/>
            <p:nvPr/>
          </p:nvSpPr>
          <p:spPr>
            <a:xfrm>
              <a:off x="11151274" y="211672"/>
              <a:ext cx="775283" cy="775283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3600" b="1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5</a:t>
              </a:r>
            </a:p>
          </p:txBody>
        </p:sp>
        <p:sp>
          <p:nvSpPr>
            <p:cNvPr id="122" name="타원 121"/>
            <p:cNvSpPr/>
            <p:nvPr/>
          </p:nvSpPr>
          <p:spPr>
            <a:xfrm>
              <a:off x="11956291" y="1002671"/>
              <a:ext cx="88884" cy="88884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0" y="5552914"/>
            <a:ext cx="1567157" cy="1305085"/>
            <a:chOff x="0" y="5552914"/>
            <a:chExt cx="1567157" cy="1305085"/>
          </a:xfrm>
        </p:grpSpPr>
        <p:sp>
          <p:nvSpPr>
            <p:cNvPr id="49" name="자유형 48"/>
            <p:cNvSpPr/>
            <p:nvPr/>
          </p:nvSpPr>
          <p:spPr>
            <a:xfrm>
              <a:off x="0" y="6281608"/>
              <a:ext cx="1567157" cy="576391"/>
            </a:xfrm>
            <a:custGeom>
              <a:avLst/>
              <a:gdLst>
                <a:gd name="connsiteX0" fmla="*/ 0 w 5419348"/>
                <a:gd name="connsiteY0" fmla="*/ 0 h 1993204"/>
                <a:gd name="connsiteX1" fmla="*/ 132000 w 5419348"/>
                <a:gd name="connsiteY1" fmla="*/ 108909 h 1993204"/>
                <a:gd name="connsiteX2" fmla="*/ 195701 w 5419348"/>
                <a:gd name="connsiteY2" fmla="*/ 186117 h 1993204"/>
                <a:gd name="connsiteX3" fmla="*/ 215309 w 5419348"/>
                <a:gd name="connsiteY3" fmla="*/ 181075 h 1993204"/>
                <a:gd name="connsiteX4" fmla="*/ 478283 w 5419348"/>
                <a:gd name="connsiteY4" fmla="*/ 154565 h 1993204"/>
                <a:gd name="connsiteX5" fmla="*/ 1783136 w 5419348"/>
                <a:gd name="connsiteY5" fmla="*/ 1459418 h 1993204"/>
                <a:gd name="connsiteX6" fmla="*/ 1782838 w 5419348"/>
                <a:gd name="connsiteY6" fmla="*/ 1465311 h 1993204"/>
                <a:gd name="connsiteX7" fmla="*/ 1841294 w 5419348"/>
                <a:gd name="connsiteY7" fmla="*/ 1459418 h 1993204"/>
                <a:gd name="connsiteX8" fmla="*/ 1979853 w 5419348"/>
                <a:gd name="connsiteY8" fmla="*/ 1473386 h 1993204"/>
                <a:gd name="connsiteX9" fmla="*/ 2057491 w 5419348"/>
                <a:gd name="connsiteY9" fmla="*/ 1497486 h 1993204"/>
                <a:gd name="connsiteX10" fmla="*/ 2084969 w 5419348"/>
                <a:gd name="connsiteY10" fmla="*/ 1464183 h 1993204"/>
                <a:gd name="connsiteX11" fmla="*/ 2673248 w 5419348"/>
                <a:gd name="connsiteY11" fmla="*/ 1220509 h 1993204"/>
                <a:gd name="connsiteX12" fmla="*/ 2997082 w 5419348"/>
                <a:gd name="connsiteY12" fmla="*/ 1285888 h 1993204"/>
                <a:gd name="connsiteX13" fmla="*/ 3012183 w 5419348"/>
                <a:gd name="connsiteY13" fmla="*/ 1294085 h 1993204"/>
                <a:gd name="connsiteX14" fmla="*/ 3073615 w 5419348"/>
                <a:gd name="connsiteY14" fmla="*/ 1180910 h 1993204"/>
                <a:gd name="connsiteX15" fmla="*/ 3763483 w 5419348"/>
                <a:gd name="connsiteY15" fmla="*/ 814109 h 1993204"/>
                <a:gd name="connsiteX16" fmla="*/ 4530059 w 5419348"/>
                <a:gd name="connsiteY16" fmla="*/ 1322229 h 1993204"/>
                <a:gd name="connsiteX17" fmla="*/ 4536079 w 5419348"/>
                <a:gd name="connsiteY17" fmla="*/ 1341624 h 1993204"/>
                <a:gd name="connsiteX18" fmla="*/ 4610807 w 5419348"/>
                <a:gd name="connsiteY18" fmla="*/ 1364820 h 1993204"/>
                <a:gd name="connsiteX19" fmla="*/ 4969644 w 5419348"/>
                <a:gd name="connsiteY19" fmla="*/ 1760601 h 1993204"/>
                <a:gd name="connsiteX20" fmla="*/ 4973148 w 5419348"/>
                <a:gd name="connsiteY20" fmla="*/ 1783770 h 1993204"/>
                <a:gd name="connsiteX21" fmla="*/ 4998157 w 5419348"/>
                <a:gd name="connsiteY21" fmla="*/ 1781248 h 1993204"/>
                <a:gd name="connsiteX22" fmla="*/ 5372351 w 5419348"/>
                <a:gd name="connsiteY22" fmla="*/ 1936245 h 1993204"/>
                <a:gd name="connsiteX23" fmla="*/ 5419348 w 5419348"/>
                <a:gd name="connsiteY23" fmla="*/ 1993204 h 1993204"/>
                <a:gd name="connsiteX24" fmla="*/ 0 w 5419348"/>
                <a:gd name="connsiteY24" fmla="*/ 1993204 h 1993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19348" h="1993204">
                  <a:moveTo>
                    <a:pt x="0" y="0"/>
                  </a:moveTo>
                  <a:lnTo>
                    <a:pt x="132000" y="108909"/>
                  </a:lnTo>
                  <a:lnTo>
                    <a:pt x="195701" y="186117"/>
                  </a:lnTo>
                  <a:lnTo>
                    <a:pt x="215309" y="181075"/>
                  </a:lnTo>
                  <a:cubicBezTo>
                    <a:pt x="300252" y="163693"/>
                    <a:pt x="388201" y="154565"/>
                    <a:pt x="478283" y="154565"/>
                  </a:cubicBezTo>
                  <a:cubicBezTo>
                    <a:pt x="1198933" y="154565"/>
                    <a:pt x="1783136" y="738768"/>
                    <a:pt x="1783136" y="1459418"/>
                  </a:cubicBezTo>
                  <a:lnTo>
                    <a:pt x="1782838" y="1465311"/>
                  </a:lnTo>
                  <a:lnTo>
                    <a:pt x="1841294" y="1459418"/>
                  </a:lnTo>
                  <a:cubicBezTo>
                    <a:pt x="1888759" y="1459418"/>
                    <a:pt x="1935097" y="1464228"/>
                    <a:pt x="1979853" y="1473386"/>
                  </a:cubicBezTo>
                  <a:lnTo>
                    <a:pt x="2057491" y="1497486"/>
                  </a:lnTo>
                  <a:lnTo>
                    <a:pt x="2084969" y="1464183"/>
                  </a:lnTo>
                  <a:cubicBezTo>
                    <a:pt x="2235522" y="1313629"/>
                    <a:pt x="2443510" y="1220509"/>
                    <a:pt x="2673248" y="1220509"/>
                  </a:cubicBezTo>
                  <a:cubicBezTo>
                    <a:pt x="2788117" y="1220509"/>
                    <a:pt x="2897549" y="1243789"/>
                    <a:pt x="2997082" y="1285888"/>
                  </a:cubicBezTo>
                  <a:lnTo>
                    <a:pt x="3012183" y="1294085"/>
                  </a:lnTo>
                  <a:lnTo>
                    <a:pt x="3073615" y="1180910"/>
                  </a:lnTo>
                  <a:cubicBezTo>
                    <a:pt x="3223121" y="959609"/>
                    <a:pt x="3476311" y="814109"/>
                    <a:pt x="3763483" y="814109"/>
                  </a:cubicBezTo>
                  <a:cubicBezTo>
                    <a:pt x="4108090" y="814109"/>
                    <a:pt x="4403762" y="1023628"/>
                    <a:pt x="4530059" y="1322229"/>
                  </a:cubicBezTo>
                  <a:lnTo>
                    <a:pt x="4536079" y="1341624"/>
                  </a:lnTo>
                  <a:lnTo>
                    <a:pt x="4610807" y="1364820"/>
                  </a:lnTo>
                  <a:cubicBezTo>
                    <a:pt x="4781528" y="1437030"/>
                    <a:pt x="4914053" y="1581868"/>
                    <a:pt x="4969644" y="1760601"/>
                  </a:cubicBezTo>
                  <a:lnTo>
                    <a:pt x="4973148" y="1783770"/>
                  </a:lnTo>
                  <a:lnTo>
                    <a:pt x="4998157" y="1781248"/>
                  </a:lnTo>
                  <a:cubicBezTo>
                    <a:pt x="5144288" y="1781248"/>
                    <a:pt x="5276586" y="1840480"/>
                    <a:pt x="5372351" y="1936245"/>
                  </a:cubicBezTo>
                  <a:lnTo>
                    <a:pt x="5419348" y="1993204"/>
                  </a:lnTo>
                  <a:lnTo>
                    <a:pt x="0" y="199320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 rot="1071966" flipH="1">
              <a:off x="795156" y="5552914"/>
              <a:ext cx="266143" cy="890588"/>
            </a:xfrm>
            <a:custGeom>
              <a:avLst/>
              <a:gdLst>
                <a:gd name="T0" fmla="*/ 467 w 925"/>
                <a:gd name="T1" fmla="*/ 0 h 3103"/>
                <a:gd name="T2" fmla="*/ 432 w 925"/>
                <a:gd name="T3" fmla="*/ 28 h 3103"/>
                <a:gd name="T4" fmla="*/ 358 w 925"/>
                <a:gd name="T5" fmla="*/ 114 h 3103"/>
                <a:gd name="T6" fmla="*/ 283 w 925"/>
                <a:gd name="T7" fmla="*/ 231 h 3103"/>
                <a:gd name="T8" fmla="*/ 209 w 925"/>
                <a:gd name="T9" fmla="*/ 376 h 3103"/>
                <a:gd name="T10" fmla="*/ 142 w 925"/>
                <a:gd name="T11" fmla="*/ 546 h 3103"/>
                <a:gd name="T12" fmla="*/ 84 w 925"/>
                <a:gd name="T13" fmla="*/ 738 h 3103"/>
                <a:gd name="T14" fmla="*/ 38 w 925"/>
                <a:gd name="T15" fmla="*/ 946 h 3103"/>
                <a:gd name="T16" fmla="*/ 9 w 925"/>
                <a:gd name="T17" fmla="*/ 1168 h 3103"/>
                <a:gd name="T18" fmla="*/ 0 w 925"/>
                <a:gd name="T19" fmla="*/ 1400 h 3103"/>
                <a:gd name="T20" fmla="*/ 15 w 925"/>
                <a:gd name="T21" fmla="*/ 1639 h 3103"/>
                <a:gd name="T22" fmla="*/ 44 w 925"/>
                <a:gd name="T23" fmla="*/ 1820 h 3103"/>
                <a:gd name="T24" fmla="*/ 72 w 925"/>
                <a:gd name="T25" fmla="*/ 1941 h 3103"/>
                <a:gd name="T26" fmla="*/ 108 w 925"/>
                <a:gd name="T27" fmla="*/ 2062 h 3103"/>
                <a:gd name="T28" fmla="*/ 152 w 925"/>
                <a:gd name="T29" fmla="*/ 2182 h 3103"/>
                <a:gd name="T30" fmla="*/ 205 w 925"/>
                <a:gd name="T31" fmla="*/ 2301 h 3103"/>
                <a:gd name="T32" fmla="*/ 267 w 925"/>
                <a:gd name="T33" fmla="*/ 2418 h 3103"/>
                <a:gd name="T34" fmla="*/ 339 w 925"/>
                <a:gd name="T35" fmla="*/ 2532 h 3103"/>
                <a:gd name="T36" fmla="*/ 421 w 925"/>
                <a:gd name="T37" fmla="*/ 2644 h 3103"/>
                <a:gd name="T38" fmla="*/ 513 w 925"/>
                <a:gd name="T39" fmla="*/ 2753 h 3103"/>
                <a:gd name="T40" fmla="*/ 615 w 925"/>
                <a:gd name="T41" fmla="*/ 2859 h 3103"/>
                <a:gd name="T42" fmla="*/ 730 w 925"/>
                <a:gd name="T43" fmla="*/ 2959 h 3103"/>
                <a:gd name="T44" fmla="*/ 857 w 925"/>
                <a:gd name="T45" fmla="*/ 3057 h 3103"/>
                <a:gd name="T46" fmla="*/ 925 w 925"/>
                <a:gd name="T47" fmla="*/ 3103 h 3103"/>
                <a:gd name="T48" fmla="*/ 916 w 925"/>
                <a:gd name="T49" fmla="*/ 3093 h 3103"/>
                <a:gd name="T50" fmla="*/ 830 w 925"/>
                <a:gd name="T51" fmla="*/ 2978 h 3103"/>
                <a:gd name="T52" fmla="*/ 730 w 925"/>
                <a:gd name="T53" fmla="*/ 2823 h 3103"/>
                <a:gd name="T54" fmla="*/ 660 w 925"/>
                <a:gd name="T55" fmla="*/ 2694 h 3103"/>
                <a:gd name="T56" fmla="*/ 588 w 925"/>
                <a:gd name="T57" fmla="*/ 2545 h 3103"/>
                <a:gd name="T58" fmla="*/ 523 w 925"/>
                <a:gd name="T59" fmla="*/ 2379 h 3103"/>
                <a:gd name="T60" fmla="*/ 467 w 925"/>
                <a:gd name="T61" fmla="*/ 2196 h 3103"/>
                <a:gd name="T62" fmla="*/ 427 w 925"/>
                <a:gd name="T63" fmla="*/ 2000 h 3103"/>
                <a:gd name="T64" fmla="*/ 405 w 925"/>
                <a:gd name="T65" fmla="*/ 1793 h 3103"/>
                <a:gd name="T66" fmla="*/ 405 w 925"/>
                <a:gd name="T67" fmla="*/ 1630 h 3103"/>
                <a:gd name="T68" fmla="*/ 415 w 925"/>
                <a:gd name="T69" fmla="*/ 1520 h 3103"/>
                <a:gd name="T70" fmla="*/ 431 w 925"/>
                <a:gd name="T71" fmla="*/ 1407 h 3103"/>
                <a:gd name="T72" fmla="*/ 455 w 925"/>
                <a:gd name="T73" fmla="*/ 1293 h 3103"/>
                <a:gd name="T74" fmla="*/ 490 w 925"/>
                <a:gd name="T75" fmla="*/ 1177 h 3103"/>
                <a:gd name="T76" fmla="*/ 533 w 925"/>
                <a:gd name="T77" fmla="*/ 1060 h 3103"/>
                <a:gd name="T78" fmla="*/ 586 w 925"/>
                <a:gd name="T79" fmla="*/ 944 h 3103"/>
                <a:gd name="T80" fmla="*/ 650 w 925"/>
                <a:gd name="T81" fmla="*/ 825 h 3103"/>
                <a:gd name="T82" fmla="*/ 725 w 925"/>
                <a:gd name="T83" fmla="*/ 707 h 3103"/>
                <a:gd name="T84" fmla="*/ 813 w 925"/>
                <a:gd name="T85" fmla="*/ 589 h 3103"/>
                <a:gd name="T86" fmla="*/ 861 w 925"/>
                <a:gd name="T87" fmla="*/ 530 h 3103"/>
                <a:gd name="T88" fmla="*/ 787 w 925"/>
                <a:gd name="T89" fmla="*/ 568 h 3103"/>
                <a:gd name="T90" fmla="*/ 658 w 925"/>
                <a:gd name="T91" fmla="*/ 628 h 3103"/>
                <a:gd name="T92" fmla="*/ 597 w 925"/>
                <a:gd name="T93" fmla="*/ 644 h 3103"/>
                <a:gd name="T94" fmla="*/ 559 w 925"/>
                <a:gd name="T95" fmla="*/ 644 h 3103"/>
                <a:gd name="T96" fmla="*/ 523 w 925"/>
                <a:gd name="T97" fmla="*/ 633 h 3103"/>
                <a:gd name="T98" fmla="*/ 493 w 925"/>
                <a:gd name="T99" fmla="*/ 610 h 3103"/>
                <a:gd name="T100" fmla="*/ 468 w 925"/>
                <a:gd name="T101" fmla="*/ 572 h 3103"/>
                <a:gd name="T102" fmla="*/ 450 w 925"/>
                <a:gd name="T103" fmla="*/ 517 h 3103"/>
                <a:gd name="T104" fmla="*/ 438 w 925"/>
                <a:gd name="T105" fmla="*/ 442 h 3103"/>
                <a:gd name="T106" fmla="*/ 434 w 925"/>
                <a:gd name="T107" fmla="*/ 347 h 3103"/>
                <a:gd name="T108" fmla="*/ 440 w 925"/>
                <a:gd name="T109" fmla="*/ 228 h 3103"/>
                <a:gd name="T110" fmla="*/ 455 w 925"/>
                <a:gd name="T111" fmla="*/ 84 h 3103"/>
                <a:gd name="T112" fmla="*/ 467 w 925"/>
                <a:gd name="T113" fmla="*/ 0 h 3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5" h="3103">
                  <a:moveTo>
                    <a:pt x="467" y="0"/>
                  </a:moveTo>
                  <a:lnTo>
                    <a:pt x="432" y="28"/>
                  </a:lnTo>
                  <a:lnTo>
                    <a:pt x="358" y="114"/>
                  </a:lnTo>
                  <a:lnTo>
                    <a:pt x="283" y="231"/>
                  </a:lnTo>
                  <a:lnTo>
                    <a:pt x="209" y="376"/>
                  </a:lnTo>
                  <a:lnTo>
                    <a:pt x="142" y="546"/>
                  </a:lnTo>
                  <a:lnTo>
                    <a:pt x="84" y="738"/>
                  </a:lnTo>
                  <a:lnTo>
                    <a:pt x="38" y="946"/>
                  </a:lnTo>
                  <a:lnTo>
                    <a:pt x="9" y="1168"/>
                  </a:lnTo>
                  <a:lnTo>
                    <a:pt x="0" y="1400"/>
                  </a:lnTo>
                  <a:lnTo>
                    <a:pt x="15" y="1639"/>
                  </a:lnTo>
                  <a:lnTo>
                    <a:pt x="44" y="1820"/>
                  </a:lnTo>
                  <a:lnTo>
                    <a:pt x="72" y="1941"/>
                  </a:lnTo>
                  <a:lnTo>
                    <a:pt x="108" y="2062"/>
                  </a:lnTo>
                  <a:lnTo>
                    <a:pt x="152" y="2182"/>
                  </a:lnTo>
                  <a:lnTo>
                    <a:pt x="205" y="2301"/>
                  </a:lnTo>
                  <a:lnTo>
                    <a:pt x="267" y="2418"/>
                  </a:lnTo>
                  <a:lnTo>
                    <a:pt x="339" y="2532"/>
                  </a:lnTo>
                  <a:lnTo>
                    <a:pt x="421" y="2644"/>
                  </a:lnTo>
                  <a:lnTo>
                    <a:pt x="513" y="2753"/>
                  </a:lnTo>
                  <a:lnTo>
                    <a:pt x="615" y="2859"/>
                  </a:lnTo>
                  <a:lnTo>
                    <a:pt x="730" y="2959"/>
                  </a:lnTo>
                  <a:lnTo>
                    <a:pt x="857" y="3057"/>
                  </a:lnTo>
                  <a:lnTo>
                    <a:pt x="925" y="3103"/>
                  </a:lnTo>
                  <a:lnTo>
                    <a:pt x="916" y="3093"/>
                  </a:lnTo>
                  <a:lnTo>
                    <a:pt x="830" y="2978"/>
                  </a:lnTo>
                  <a:lnTo>
                    <a:pt x="730" y="2823"/>
                  </a:lnTo>
                  <a:lnTo>
                    <a:pt x="660" y="2694"/>
                  </a:lnTo>
                  <a:lnTo>
                    <a:pt x="588" y="2545"/>
                  </a:lnTo>
                  <a:lnTo>
                    <a:pt x="523" y="2379"/>
                  </a:lnTo>
                  <a:lnTo>
                    <a:pt x="467" y="2196"/>
                  </a:lnTo>
                  <a:lnTo>
                    <a:pt x="427" y="2000"/>
                  </a:lnTo>
                  <a:lnTo>
                    <a:pt x="405" y="1793"/>
                  </a:lnTo>
                  <a:lnTo>
                    <a:pt x="405" y="1630"/>
                  </a:lnTo>
                  <a:lnTo>
                    <a:pt x="415" y="1520"/>
                  </a:lnTo>
                  <a:lnTo>
                    <a:pt x="431" y="1407"/>
                  </a:lnTo>
                  <a:lnTo>
                    <a:pt x="455" y="1293"/>
                  </a:lnTo>
                  <a:lnTo>
                    <a:pt x="490" y="1177"/>
                  </a:lnTo>
                  <a:lnTo>
                    <a:pt x="533" y="1060"/>
                  </a:lnTo>
                  <a:lnTo>
                    <a:pt x="586" y="944"/>
                  </a:lnTo>
                  <a:lnTo>
                    <a:pt x="650" y="825"/>
                  </a:lnTo>
                  <a:lnTo>
                    <a:pt x="725" y="707"/>
                  </a:lnTo>
                  <a:lnTo>
                    <a:pt x="813" y="589"/>
                  </a:lnTo>
                  <a:lnTo>
                    <a:pt x="861" y="530"/>
                  </a:lnTo>
                  <a:lnTo>
                    <a:pt x="787" y="568"/>
                  </a:lnTo>
                  <a:lnTo>
                    <a:pt x="658" y="628"/>
                  </a:lnTo>
                  <a:lnTo>
                    <a:pt x="597" y="644"/>
                  </a:lnTo>
                  <a:lnTo>
                    <a:pt x="559" y="644"/>
                  </a:lnTo>
                  <a:lnTo>
                    <a:pt x="523" y="633"/>
                  </a:lnTo>
                  <a:lnTo>
                    <a:pt x="493" y="610"/>
                  </a:lnTo>
                  <a:lnTo>
                    <a:pt x="468" y="572"/>
                  </a:lnTo>
                  <a:lnTo>
                    <a:pt x="450" y="517"/>
                  </a:lnTo>
                  <a:lnTo>
                    <a:pt x="438" y="442"/>
                  </a:lnTo>
                  <a:lnTo>
                    <a:pt x="434" y="347"/>
                  </a:lnTo>
                  <a:lnTo>
                    <a:pt x="440" y="228"/>
                  </a:lnTo>
                  <a:lnTo>
                    <a:pt x="455" y="84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 rot="1071966" flipH="1">
              <a:off x="992357" y="6296278"/>
              <a:ext cx="124028" cy="123166"/>
            </a:xfrm>
            <a:custGeom>
              <a:avLst/>
              <a:gdLst>
                <a:gd name="T0" fmla="*/ 216 w 430"/>
                <a:gd name="T1" fmla="*/ 0 h 430"/>
                <a:gd name="T2" fmla="*/ 237 w 430"/>
                <a:gd name="T3" fmla="*/ 0 h 430"/>
                <a:gd name="T4" fmla="*/ 279 w 430"/>
                <a:gd name="T5" fmla="*/ 8 h 430"/>
                <a:gd name="T6" fmla="*/ 318 w 430"/>
                <a:gd name="T7" fmla="*/ 25 h 430"/>
                <a:gd name="T8" fmla="*/ 352 w 430"/>
                <a:gd name="T9" fmla="*/ 48 h 430"/>
                <a:gd name="T10" fmla="*/ 381 w 430"/>
                <a:gd name="T11" fmla="*/ 77 h 430"/>
                <a:gd name="T12" fmla="*/ 404 w 430"/>
                <a:gd name="T13" fmla="*/ 112 h 430"/>
                <a:gd name="T14" fmla="*/ 422 w 430"/>
                <a:gd name="T15" fmla="*/ 151 h 430"/>
                <a:gd name="T16" fmla="*/ 430 w 430"/>
                <a:gd name="T17" fmla="*/ 192 h 430"/>
                <a:gd name="T18" fmla="*/ 430 w 430"/>
                <a:gd name="T19" fmla="*/ 214 h 430"/>
                <a:gd name="T20" fmla="*/ 430 w 430"/>
                <a:gd name="T21" fmla="*/ 237 h 430"/>
                <a:gd name="T22" fmla="*/ 422 w 430"/>
                <a:gd name="T23" fmla="*/ 279 h 430"/>
                <a:gd name="T24" fmla="*/ 404 w 430"/>
                <a:gd name="T25" fmla="*/ 318 h 430"/>
                <a:gd name="T26" fmla="*/ 381 w 430"/>
                <a:gd name="T27" fmla="*/ 351 h 430"/>
                <a:gd name="T28" fmla="*/ 352 w 430"/>
                <a:gd name="T29" fmla="*/ 381 h 430"/>
                <a:gd name="T30" fmla="*/ 318 w 430"/>
                <a:gd name="T31" fmla="*/ 404 h 430"/>
                <a:gd name="T32" fmla="*/ 279 w 430"/>
                <a:gd name="T33" fmla="*/ 420 h 430"/>
                <a:gd name="T34" fmla="*/ 237 w 430"/>
                <a:gd name="T35" fmla="*/ 429 h 430"/>
                <a:gd name="T36" fmla="*/ 216 w 430"/>
                <a:gd name="T37" fmla="*/ 430 h 430"/>
                <a:gd name="T38" fmla="*/ 193 w 430"/>
                <a:gd name="T39" fmla="*/ 429 h 430"/>
                <a:gd name="T40" fmla="*/ 151 w 430"/>
                <a:gd name="T41" fmla="*/ 420 h 430"/>
                <a:gd name="T42" fmla="*/ 112 w 430"/>
                <a:gd name="T43" fmla="*/ 404 h 430"/>
                <a:gd name="T44" fmla="*/ 79 w 430"/>
                <a:gd name="T45" fmla="*/ 381 h 430"/>
                <a:gd name="T46" fmla="*/ 49 w 430"/>
                <a:gd name="T47" fmla="*/ 351 h 430"/>
                <a:gd name="T48" fmla="*/ 26 w 430"/>
                <a:gd name="T49" fmla="*/ 318 h 430"/>
                <a:gd name="T50" fmla="*/ 10 w 430"/>
                <a:gd name="T51" fmla="*/ 279 h 430"/>
                <a:gd name="T52" fmla="*/ 1 w 430"/>
                <a:gd name="T53" fmla="*/ 237 h 430"/>
                <a:gd name="T54" fmla="*/ 0 w 430"/>
                <a:gd name="T55" fmla="*/ 214 h 430"/>
                <a:gd name="T56" fmla="*/ 1 w 430"/>
                <a:gd name="T57" fmla="*/ 192 h 430"/>
                <a:gd name="T58" fmla="*/ 10 w 430"/>
                <a:gd name="T59" fmla="*/ 151 h 430"/>
                <a:gd name="T60" fmla="*/ 26 w 430"/>
                <a:gd name="T61" fmla="*/ 112 h 430"/>
                <a:gd name="T62" fmla="*/ 49 w 430"/>
                <a:gd name="T63" fmla="*/ 77 h 430"/>
                <a:gd name="T64" fmla="*/ 79 w 430"/>
                <a:gd name="T65" fmla="*/ 48 h 430"/>
                <a:gd name="T66" fmla="*/ 112 w 430"/>
                <a:gd name="T67" fmla="*/ 25 h 430"/>
                <a:gd name="T68" fmla="*/ 151 w 430"/>
                <a:gd name="T69" fmla="*/ 8 h 430"/>
                <a:gd name="T70" fmla="*/ 193 w 430"/>
                <a:gd name="T71" fmla="*/ 0 h 430"/>
                <a:gd name="T72" fmla="*/ 216 w 430"/>
                <a:gd name="T73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0" h="430">
                  <a:moveTo>
                    <a:pt x="216" y="0"/>
                  </a:moveTo>
                  <a:lnTo>
                    <a:pt x="237" y="0"/>
                  </a:lnTo>
                  <a:lnTo>
                    <a:pt x="279" y="8"/>
                  </a:lnTo>
                  <a:lnTo>
                    <a:pt x="318" y="25"/>
                  </a:lnTo>
                  <a:lnTo>
                    <a:pt x="352" y="48"/>
                  </a:lnTo>
                  <a:lnTo>
                    <a:pt x="381" y="77"/>
                  </a:lnTo>
                  <a:lnTo>
                    <a:pt x="404" y="112"/>
                  </a:lnTo>
                  <a:lnTo>
                    <a:pt x="422" y="151"/>
                  </a:lnTo>
                  <a:lnTo>
                    <a:pt x="430" y="192"/>
                  </a:lnTo>
                  <a:lnTo>
                    <a:pt x="430" y="214"/>
                  </a:lnTo>
                  <a:lnTo>
                    <a:pt x="430" y="237"/>
                  </a:lnTo>
                  <a:lnTo>
                    <a:pt x="422" y="279"/>
                  </a:lnTo>
                  <a:lnTo>
                    <a:pt x="404" y="318"/>
                  </a:lnTo>
                  <a:lnTo>
                    <a:pt x="381" y="351"/>
                  </a:lnTo>
                  <a:lnTo>
                    <a:pt x="352" y="381"/>
                  </a:lnTo>
                  <a:lnTo>
                    <a:pt x="318" y="404"/>
                  </a:lnTo>
                  <a:lnTo>
                    <a:pt x="279" y="420"/>
                  </a:lnTo>
                  <a:lnTo>
                    <a:pt x="237" y="429"/>
                  </a:lnTo>
                  <a:lnTo>
                    <a:pt x="216" y="430"/>
                  </a:lnTo>
                  <a:lnTo>
                    <a:pt x="193" y="429"/>
                  </a:lnTo>
                  <a:lnTo>
                    <a:pt x="151" y="420"/>
                  </a:lnTo>
                  <a:lnTo>
                    <a:pt x="112" y="404"/>
                  </a:lnTo>
                  <a:lnTo>
                    <a:pt x="79" y="381"/>
                  </a:lnTo>
                  <a:lnTo>
                    <a:pt x="49" y="351"/>
                  </a:lnTo>
                  <a:lnTo>
                    <a:pt x="26" y="318"/>
                  </a:lnTo>
                  <a:lnTo>
                    <a:pt x="10" y="279"/>
                  </a:lnTo>
                  <a:lnTo>
                    <a:pt x="1" y="237"/>
                  </a:lnTo>
                  <a:lnTo>
                    <a:pt x="0" y="214"/>
                  </a:lnTo>
                  <a:lnTo>
                    <a:pt x="1" y="192"/>
                  </a:lnTo>
                  <a:lnTo>
                    <a:pt x="10" y="151"/>
                  </a:lnTo>
                  <a:lnTo>
                    <a:pt x="26" y="112"/>
                  </a:lnTo>
                  <a:lnTo>
                    <a:pt x="49" y="77"/>
                  </a:lnTo>
                  <a:lnTo>
                    <a:pt x="79" y="48"/>
                  </a:lnTo>
                  <a:lnTo>
                    <a:pt x="112" y="25"/>
                  </a:lnTo>
                  <a:lnTo>
                    <a:pt x="151" y="8"/>
                  </a:lnTo>
                  <a:lnTo>
                    <a:pt x="193" y="0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 rot="1071966" flipH="1">
              <a:off x="802989" y="6141670"/>
              <a:ext cx="39620" cy="38758"/>
            </a:xfrm>
            <a:custGeom>
              <a:avLst/>
              <a:gdLst>
                <a:gd name="T0" fmla="*/ 69 w 137"/>
                <a:gd name="T1" fmla="*/ 0 h 137"/>
                <a:gd name="T2" fmla="*/ 84 w 137"/>
                <a:gd name="T3" fmla="*/ 0 h 137"/>
                <a:gd name="T4" fmla="*/ 108 w 137"/>
                <a:gd name="T5" fmla="*/ 10 h 137"/>
                <a:gd name="T6" fmla="*/ 127 w 137"/>
                <a:gd name="T7" fmla="*/ 29 h 137"/>
                <a:gd name="T8" fmla="*/ 137 w 137"/>
                <a:gd name="T9" fmla="*/ 53 h 137"/>
                <a:gd name="T10" fmla="*/ 137 w 137"/>
                <a:gd name="T11" fmla="*/ 67 h 137"/>
                <a:gd name="T12" fmla="*/ 137 w 137"/>
                <a:gd name="T13" fmla="*/ 82 h 137"/>
                <a:gd name="T14" fmla="*/ 127 w 137"/>
                <a:gd name="T15" fmla="*/ 106 h 137"/>
                <a:gd name="T16" fmla="*/ 108 w 137"/>
                <a:gd name="T17" fmla="*/ 125 h 137"/>
                <a:gd name="T18" fmla="*/ 84 w 137"/>
                <a:gd name="T19" fmla="*/ 135 h 137"/>
                <a:gd name="T20" fmla="*/ 69 w 137"/>
                <a:gd name="T21" fmla="*/ 137 h 137"/>
                <a:gd name="T22" fmla="*/ 55 w 137"/>
                <a:gd name="T23" fmla="*/ 135 h 137"/>
                <a:gd name="T24" fmla="*/ 30 w 137"/>
                <a:gd name="T25" fmla="*/ 125 h 137"/>
                <a:gd name="T26" fmla="*/ 12 w 137"/>
                <a:gd name="T27" fmla="*/ 106 h 137"/>
                <a:gd name="T28" fmla="*/ 2 w 137"/>
                <a:gd name="T29" fmla="*/ 82 h 137"/>
                <a:gd name="T30" fmla="*/ 0 w 137"/>
                <a:gd name="T31" fmla="*/ 67 h 137"/>
                <a:gd name="T32" fmla="*/ 2 w 137"/>
                <a:gd name="T33" fmla="*/ 53 h 137"/>
                <a:gd name="T34" fmla="*/ 12 w 137"/>
                <a:gd name="T35" fmla="*/ 29 h 137"/>
                <a:gd name="T36" fmla="*/ 30 w 137"/>
                <a:gd name="T37" fmla="*/ 10 h 137"/>
                <a:gd name="T38" fmla="*/ 55 w 137"/>
                <a:gd name="T39" fmla="*/ 0 h 137"/>
                <a:gd name="T40" fmla="*/ 69 w 137"/>
                <a:gd name="T41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7" h="137">
                  <a:moveTo>
                    <a:pt x="69" y="0"/>
                  </a:moveTo>
                  <a:lnTo>
                    <a:pt x="84" y="0"/>
                  </a:lnTo>
                  <a:lnTo>
                    <a:pt x="108" y="10"/>
                  </a:lnTo>
                  <a:lnTo>
                    <a:pt x="127" y="29"/>
                  </a:lnTo>
                  <a:lnTo>
                    <a:pt x="137" y="53"/>
                  </a:lnTo>
                  <a:lnTo>
                    <a:pt x="137" y="67"/>
                  </a:lnTo>
                  <a:lnTo>
                    <a:pt x="137" y="82"/>
                  </a:lnTo>
                  <a:lnTo>
                    <a:pt x="127" y="106"/>
                  </a:lnTo>
                  <a:lnTo>
                    <a:pt x="108" y="125"/>
                  </a:lnTo>
                  <a:lnTo>
                    <a:pt x="84" y="135"/>
                  </a:lnTo>
                  <a:lnTo>
                    <a:pt x="69" y="137"/>
                  </a:lnTo>
                  <a:lnTo>
                    <a:pt x="55" y="135"/>
                  </a:lnTo>
                  <a:lnTo>
                    <a:pt x="30" y="125"/>
                  </a:lnTo>
                  <a:lnTo>
                    <a:pt x="12" y="106"/>
                  </a:lnTo>
                  <a:lnTo>
                    <a:pt x="2" y="82"/>
                  </a:lnTo>
                  <a:lnTo>
                    <a:pt x="0" y="67"/>
                  </a:lnTo>
                  <a:lnTo>
                    <a:pt x="2" y="53"/>
                  </a:lnTo>
                  <a:lnTo>
                    <a:pt x="12" y="29"/>
                  </a:lnTo>
                  <a:lnTo>
                    <a:pt x="30" y="10"/>
                  </a:lnTo>
                  <a:lnTo>
                    <a:pt x="55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 rot="1071966" flipH="1">
              <a:off x="1043944" y="6145916"/>
              <a:ext cx="53401" cy="53401"/>
            </a:xfrm>
            <a:custGeom>
              <a:avLst/>
              <a:gdLst>
                <a:gd name="T0" fmla="*/ 93 w 187"/>
                <a:gd name="T1" fmla="*/ 0 h 187"/>
                <a:gd name="T2" fmla="*/ 112 w 187"/>
                <a:gd name="T3" fmla="*/ 1 h 187"/>
                <a:gd name="T4" fmla="*/ 146 w 187"/>
                <a:gd name="T5" fmla="*/ 14 h 187"/>
                <a:gd name="T6" fmla="*/ 171 w 187"/>
                <a:gd name="T7" fmla="*/ 40 h 187"/>
                <a:gd name="T8" fmla="*/ 185 w 187"/>
                <a:gd name="T9" fmla="*/ 73 h 187"/>
                <a:gd name="T10" fmla="*/ 187 w 187"/>
                <a:gd name="T11" fmla="*/ 93 h 187"/>
                <a:gd name="T12" fmla="*/ 185 w 187"/>
                <a:gd name="T13" fmla="*/ 112 h 187"/>
                <a:gd name="T14" fmla="*/ 171 w 187"/>
                <a:gd name="T15" fmla="*/ 145 h 187"/>
                <a:gd name="T16" fmla="*/ 146 w 187"/>
                <a:gd name="T17" fmla="*/ 171 h 187"/>
                <a:gd name="T18" fmla="*/ 112 w 187"/>
                <a:gd name="T19" fmla="*/ 186 h 187"/>
                <a:gd name="T20" fmla="*/ 93 w 187"/>
                <a:gd name="T21" fmla="*/ 187 h 187"/>
                <a:gd name="T22" fmla="*/ 74 w 187"/>
                <a:gd name="T23" fmla="*/ 186 h 187"/>
                <a:gd name="T24" fmla="*/ 41 w 187"/>
                <a:gd name="T25" fmla="*/ 171 h 187"/>
                <a:gd name="T26" fmla="*/ 15 w 187"/>
                <a:gd name="T27" fmla="*/ 145 h 187"/>
                <a:gd name="T28" fmla="*/ 1 w 187"/>
                <a:gd name="T29" fmla="*/ 112 h 187"/>
                <a:gd name="T30" fmla="*/ 0 w 187"/>
                <a:gd name="T31" fmla="*/ 93 h 187"/>
                <a:gd name="T32" fmla="*/ 1 w 187"/>
                <a:gd name="T33" fmla="*/ 73 h 187"/>
                <a:gd name="T34" fmla="*/ 15 w 187"/>
                <a:gd name="T35" fmla="*/ 40 h 187"/>
                <a:gd name="T36" fmla="*/ 41 w 187"/>
                <a:gd name="T37" fmla="*/ 14 h 187"/>
                <a:gd name="T38" fmla="*/ 74 w 187"/>
                <a:gd name="T39" fmla="*/ 1 h 187"/>
                <a:gd name="T40" fmla="*/ 93 w 187"/>
                <a:gd name="T41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7" h="187">
                  <a:moveTo>
                    <a:pt x="93" y="0"/>
                  </a:moveTo>
                  <a:lnTo>
                    <a:pt x="112" y="1"/>
                  </a:lnTo>
                  <a:lnTo>
                    <a:pt x="146" y="14"/>
                  </a:lnTo>
                  <a:lnTo>
                    <a:pt x="171" y="40"/>
                  </a:lnTo>
                  <a:lnTo>
                    <a:pt x="185" y="73"/>
                  </a:lnTo>
                  <a:lnTo>
                    <a:pt x="187" y="93"/>
                  </a:lnTo>
                  <a:lnTo>
                    <a:pt x="185" y="112"/>
                  </a:lnTo>
                  <a:lnTo>
                    <a:pt x="171" y="145"/>
                  </a:lnTo>
                  <a:lnTo>
                    <a:pt x="146" y="171"/>
                  </a:lnTo>
                  <a:lnTo>
                    <a:pt x="112" y="186"/>
                  </a:lnTo>
                  <a:lnTo>
                    <a:pt x="93" y="187"/>
                  </a:lnTo>
                  <a:lnTo>
                    <a:pt x="74" y="186"/>
                  </a:lnTo>
                  <a:lnTo>
                    <a:pt x="41" y="171"/>
                  </a:lnTo>
                  <a:lnTo>
                    <a:pt x="15" y="145"/>
                  </a:lnTo>
                  <a:lnTo>
                    <a:pt x="1" y="112"/>
                  </a:lnTo>
                  <a:lnTo>
                    <a:pt x="0" y="93"/>
                  </a:lnTo>
                  <a:lnTo>
                    <a:pt x="1" y="73"/>
                  </a:lnTo>
                  <a:lnTo>
                    <a:pt x="15" y="40"/>
                  </a:lnTo>
                  <a:lnTo>
                    <a:pt x="41" y="14"/>
                  </a:lnTo>
                  <a:lnTo>
                    <a:pt x="74" y="1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 rot="1071966" flipH="1">
              <a:off x="528257" y="6221310"/>
              <a:ext cx="53401" cy="53401"/>
            </a:xfrm>
            <a:custGeom>
              <a:avLst/>
              <a:gdLst>
                <a:gd name="T0" fmla="*/ 92 w 186"/>
                <a:gd name="T1" fmla="*/ 0 h 186"/>
                <a:gd name="T2" fmla="*/ 111 w 186"/>
                <a:gd name="T3" fmla="*/ 1 h 186"/>
                <a:gd name="T4" fmla="*/ 144 w 186"/>
                <a:gd name="T5" fmla="*/ 16 h 186"/>
                <a:gd name="T6" fmla="*/ 170 w 186"/>
                <a:gd name="T7" fmla="*/ 40 h 186"/>
                <a:gd name="T8" fmla="*/ 184 w 186"/>
                <a:gd name="T9" fmla="*/ 75 h 186"/>
                <a:gd name="T10" fmla="*/ 186 w 186"/>
                <a:gd name="T11" fmla="*/ 93 h 186"/>
                <a:gd name="T12" fmla="*/ 184 w 186"/>
                <a:gd name="T13" fmla="*/ 112 h 186"/>
                <a:gd name="T14" fmla="*/ 170 w 186"/>
                <a:gd name="T15" fmla="*/ 145 h 186"/>
                <a:gd name="T16" fmla="*/ 144 w 186"/>
                <a:gd name="T17" fmla="*/ 171 h 186"/>
                <a:gd name="T18" fmla="*/ 111 w 186"/>
                <a:gd name="T19" fmla="*/ 184 h 186"/>
                <a:gd name="T20" fmla="*/ 92 w 186"/>
                <a:gd name="T21" fmla="*/ 186 h 186"/>
                <a:gd name="T22" fmla="*/ 73 w 186"/>
                <a:gd name="T23" fmla="*/ 184 h 186"/>
                <a:gd name="T24" fmla="*/ 40 w 186"/>
                <a:gd name="T25" fmla="*/ 171 h 186"/>
                <a:gd name="T26" fmla="*/ 14 w 186"/>
                <a:gd name="T27" fmla="*/ 145 h 186"/>
                <a:gd name="T28" fmla="*/ 1 w 186"/>
                <a:gd name="T29" fmla="*/ 112 h 186"/>
                <a:gd name="T30" fmla="*/ 0 w 186"/>
                <a:gd name="T31" fmla="*/ 93 h 186"/>
                <a:gd name="T32" fmla="*/ 1 w 186"/>
                <a:gd name="T33" fmla="*/ 75 h 186"/>
                <a:gd name="T34" fmla="*/ 14 w 186"/>
                <a:gd name="T35" fmla="*/ 40 h 186"/>
                <a:gd name="T36" fmla="*/ 40 w 186"/>
                <a:gd name="T37" fmla="*/ 16 h 186"/>
                <a:gd name="T38" fmla="*/ 73 w 186"/>
                <a:gd name="T39" fmla="*/ 1 h 186"/>
                <a:gd name="T40" fmla="*/ 92 w 186"/>
                <a:gd name="T4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6" h="186">
                  <a:moveTo>
                    <a:pt x="92" y="0"/>
                  </a:moveTo>
                  <a:lnTo>
                    <a:pt x="111" y="1"/>
                  </a:lnTo>
                  <a:lnTo>
                    <a:pt x="144" y="16"/>
                  </a:lnTo>
                  <a:lnTo>
                    <a:pt x="170" y="40"/>
                  </a:lnTo>
                  <a:lnTo>
                    <a:pt x="184" y="75"/>
                  </a:lnTo>
                  <a:lnTo>
                    <a:pt x="186" y="93"/>
                  </a:lnTo>
                  <a:lnTo>
                    <a:pt x="184" y="112"/>
                  </a:lnTo>
                  <a:lnTo>
                    <a:pt x="170" y="145"/>
                  </a:lnTo>
                  <a:lnTo>
                    <a:pt x="144" y="171"/>
                  </a:lnTo>
                  <a:lnTo>
                    <a:pt x="111" y="184"/>
                  </a:lnTo>
                  <a:lnTo>
                    <a:pt x="92" y="186"/>
                  </a:lnTo>
                  <a:lnTo>
                    <a:pt x="73" y="184"/>
                  </a:lnTo>
                  <a:lnTo>
                    <a:pt x="40" y="171"/>
                  </a:lnTo>
                  <a:lnTo>
                    <a:pt x="14" y="145"/>
                  </a:lnTo>
                  <a:lnTo>
                    <a:pt x="1" y="112"/>
                  </a:lnTo>
                  <a:lnTo>
                    <a:pt x="0" y="93"/>
                  </a:lnTo>
                  <a:lnTo>
                    <a:pt x="1" y="75"/>
                  </a:lnTo>
                  <a:lnTo>
                    <a:pt x="14" y="40"/>
                  </a:lnTo>
                  <a:lnTo>
                    <a:pt x="40" y="16"/>
                  </a:lnTo>
                  <a:lnTo>
                    <a:pt x="73" y="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5D6F2FA-EC48-4C80-8DF1-80034D37F9D2}"/>
              </a:ext>
            </a:extLst>
          </p:cNvPr>
          <p:cNvGrpSpPr/>
          <p:nvPr/>
        </p:nvGrpSpPr>
        <p:grpSpPr>
          <a:xfrm rot="2357672">
            <a:off x="1102343" y="2094315"/>
            <a:ext cx="410511" cy="639113"/>
            <a:chOff x="6384480" y="983302"/>
            <a:chExt cx="1376517" cy="2143060"/>
          </a:xfrm>
        </p:grpSpPr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A7F10802-7AAA-451B-B75A-5E8A162A1ADC}"/>
                </a:ext>
              </a:extLst>
            </p:cNvPr>
            <p:cNvSpPr>
              <a:spLocks/>
            </p:cNvSpPr>
            <p:nvPr/>
          </p:nvSpPr>
          <p:spPr bwMode="auto">
            <a:xfrm rot="18900000">
              <a:off x="6840348" y="2641373"/>
              <a:ext cx="457970" cy="484989"/>
            </a:xfrm>
            <a:custGeom>
              <a:avLst/>
              <a:gdLst>
                <a:gd name="T0" fmla="*/ 1015 w 1017"/>
                <a:gd name="T1" fmla="*/ 192 h 1079"/>
                <a:gd name="T2" fmla="*/ 1017 w 1017"/>
                <a:gd name="T3" fmla="*/ 194 h 1079"/>
                <a:gd name="T4" fmla="*/ 991 w 1017"/>
                <a:gd name="T5" fmla="*/ 282 h 1079"/>
                <a:gd name="T6" fmla="*/ 939 w 1017"/>
                <a:gd name="T7" fmla="*/ 419 h 1079"/>
                <a:gd name="T8" fmla="*/ 877 w 1017"/>
                <a:gd name="T9" fmla="*/ 557 h 1079"/>
                <a:gd name="T10" fmla="*/ 846 w 1017"/>
                <a:gd name="T11" fmla="*/ 609 h 1079"/>
                <a:gd name="T12" fmla="*/ 781 w 1017"/>
                <a:gd name="T13" fmla="*/ 697 h 1079"/>
                <a:gd name="T14" fmla="*/ 668 w 1017"/>
                <a:gd name="T15" fmla="*/ 830 h 1079"/>
                <a:gd name="T16" fmla="*/ 655 w 1017"/>
                <a:gd name="T17" fmla="*/ 844 h 1079"/>
                <a:gd name="T18" fmla="*/ 683 w 1017"/>
                <a:gd name="T19" fmla="*/ 716 h 1079"/>
                <a:gd name="T20" fmla="*/ 383 w 1017"/>
                <a:gd name="T21" fmla="*/ 998 h 1079"/>
                <a:gd name="T22" fmla="*/ 389 w 1017"/>
                <a:gd name="T23" fmla="*/ 886 h 1079"/>
                <a:gd name="T24" fmla="*/ 373 w 1017"/>
                <a:gd name="T25" fmla="*/ 896 h 1079"/>
                <a:gd name="T26" fmla="*/ 226 w 1017"/>
                <a:gd name="T27" fmla="*/ 984 h 1079"/>
                <a:gd name="T28" fmla="*/ 121 w 1017"/>
                <a:gd name="T29" fmla="*/ 1037 h 1079"/>
                <a:gd name="T30" fmla="*/ 72 w 1017"/>
                <a:gd name="T31" fmla="*/ 1060 h 1079"/>
                <a:gd name="T32" fmla="*/ 26 w 1017"/>
                <a:gd name="T33" fmla="*/ 1077 h 1079"/>
                <a:gd name="T34" fmla="*/ 9 w 1017"/>
                <a:gd name="T35" fmla="*/ 1079 h 1079"/>
                <a:gd name="T36" fmla="*/ 0 w 1017"/>
                <a:gd name="T37" fmla="*/ 1072 h 1079"/>
                <a:gd name="T38" fmla="*/ 0 w 1017"/>
                <a:gd name="T39" fmla="*/ 1053 h 1079"/>
                <a:gd name="T40" fmla="*/ 15 w 1017"/>
                <a:gd name="T41" fmla="*/ 1007 h 1079"/>
                <a:gd name="T42" fmla="*/ 33 w 1017"/>
                <a:gd name="T43" fmla="*/ 956 h 1079"/>
                <a:gd name="T44" fmla="*/ 79 w 1017"/>
                <a:gd name="T45" fmla="*/ 847 h 1079"/>
                <a:gd name="T46" fmla="*/ 156 w 1017"/>
                <a:gd name="T47" fmla="*/ 694 h 1079"/>
                <a:gd name="T48" fmla="*/ 164 w 1017"/>
                <a:gd name="T49" fmla="*/ 678 h 1079"/>
                <a:gd name="T50" fmla="*/ 53 w 1017"/>
                <a:gd name="T51" fmla="*/ 691 h 1079"/>
                <a:gd name="T52" fmla="*/ 314 w 1017"/>
                <a:gd name="T53" fmla="*/ 372 h 1079"/>
                <a:gd name="T54" fmla="*/ 187 w 1017"/>
                <a:gd name="T55" fmla="*/ 409 h 1079"/>
                <a:gd name="T56" fmla="*/ 200 w 1017"/>
                <a:gd name="T57" fmla="*/ 395 h 1079"/>
                <a:gd name="T58" fmla="*/ 324 w 1017"/>
                <a:gd name="T59" fmla="*/ 272 h 1079"/>
                <a:gd name="T60" fmla="*/ 408 w 1017"/>
                <a:gd name="T61" fmla="*/ 202 h 1079"/>
                <a:gd name="T62" fmla="*/ 457 w 1017"/>
                <a:gd name="T63" fmla="*/ 167 h 1079"/>
                <a:gd name="T64" fmla="*/ 589 w 1017"/>
                <a:gd name="T65" fmla="*/ 95 h 1079"/>
                <a:gd name="T66" fmla="*/ 723 w 1017"/>
                <a:gd name="T67" fmla="*/ 33 h 1079"/>
                <a:gd name="T68" fmla="*/ 808 w 1017"/>
                <a:gd name="T69" fmla="*/ 0 h 1079"/>
                <a:gd name="T70" fmla="*/ 812 w 1017"/>
                <a:gd name="T71" fmla="*/ 3 h 1079"/>
                <a:gd name="T72" fmla="*/ 910 w 1017"/>
                <a:gd name="T73" fmla="*/ 101 h 1079"/>
                <a:gd name="T74" fmla="*/ 1015 w 1017"/>
                <a:gd name="T75" fmla="*/ 192 h 1079"/>
                <a:gd name="T76" fmla="*/ 1015 w 1017"/>
                <a:gd name="T77" fmla="*/ 192 h 1079"/>
                <a:gd name="T78" fmla="*/ 1015 w 1017"/>
                <a:gd name="T79" fmla="*/ 192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17" h="1079">
                  <a:moveTo>
                    <a:pt x="1015" y="192"/>
                  </a:moveTo>
                  <a:lnTo>
                    <a:pt x="1017" y="194"/>
                  </a:lnTo>
                  <a:lnTo>
                    <a:pt x="991" y="282"/>
                  </a:lnTo>
                  <a:lnTo>
                    <a:pt x="939" y="419"/>
                  </a:lnTo>
                  <a:lnTo>
                    <a:pt x="877" y="557"/>
                  </a:lnTo>
                  <a:lnTo>
                    <a:pt x="846" y="609"/>
                  </a:lnTo>
                  <a:lnTo>
                    <a:pt x="781" y="697"/>
                  </a:lnTo>
                  <a:lnTo>
                    <a:pt x="668" y="830"/>
                  </a:lnTo>
                  <a:lnTo>
                    <a:pt x="655" y="844"/>
                  </a:lnTo>
                  <a:lnTo>
                    <a:pt x="683" y="716"/>
                  </a:lnTo>
                  <a:lnTo>
                    <a:pt x="383" y="998"/>
                  </a:lnTo>
                  <a:lnTo>
                    <a:pt x="389" y="886"/>
                  </a:lnTo>
                  <a:lnTo>
                    <a:pt x="373" y="896"/>
                  </a:lnTo>
                  <a:lnTo>
                    <a:pt x="226" y="984"/>
                  </a:lnTo>
                  <a:lnTo>
                    <a:pt x="121" y="1037"/>
                  </a:lnTo>
                  <a:lnTo>
                    <a:pt x="72" y="1060"/>
                  </a:lnTo>
                  <a:lnTo>
                    <a:pt x="26" y="1077"/>
                  </a:lnTo>
                  <a:lnTo>
                    <a:pt x="9" y="1079"/>
                  </a:lnTo>
                  <a:lnTo>
                    <a:pt x="0" y="1072"/>
                  </a:lnTo>
                  <a:lnTo>
                    <a:pt x="0" y="1053"/>
                  </a:lnTo>
                  <a:lnTo>
                    <a:pt x="15" y="1007"/>
                  </a:lnTo>
                  <a:lnTo>
                    <a:pt x="33" y="956"/>
                  </a:lnTo>
                  <a:lnTo>
                    <a:pt x="79" y="847"/>
                  </a:lnTo>
                  <a:lnTo>
                    <a:pt x="156" y="694"/>
                  </a:lnTo>
                  <a:lnTo>
                    <a:pt x="164" y="678"/>
                  </a:lnTo>
                  <a:lnTo>
                    <a:pt x="53" y="691"/>
                  </a:lnTo>
                  <a:lnTo>
                    <a:pt x="314" y="372"/>
                  </a:lnTo>
                  <a:lnTo>
                    <a:pt x="187" y="409"/>
                  </a:lnTo>
                  <a:lnTo>
                    <a:pt x="200" y="395"/>
                  </a:lnTo>
                  <a:lnTo>
                    <a:pt x="324" y="272"/>
                  </a:lnTo>
                  <a:lnTo>
                    <a:pt x="408" y="202"/>
                  </a:lnTo>
                  <a:lnTo>
                    <a:pt x="457" y="167"/>
                  </a:lnTo>
                  <a:lnTo>
                    <a:pt x="589" y="95"/>
                  </a:lnTo>
                  <a:lnTo>
                    <a:pt x="723" y="33"/>
                  </a:lnTo>
                  <a:lnTo>
                    <a:pt x="808" y="0"/>
                  </a:lnTo>
                  <a:lnTo>
                    <a:pt x="812" y="3"/>
                  </a:lnTo>
                  <a:lnTo>
                    <a:pt x="910" y="101"/>
                  </a:lnTo>
                  <a:lnTo>
                    <a:pt x="1015" y="192"/>
                  </a:lnTo>
                  <a:lnTo>
                    <a:pt x="1015" y="192"/>
                  </a:lnTo>
                  <a:lnTo>
                    <a:pt x="1015" y="192"/>
                  </a:lnTo>
                  <a:close/>
                </a:path>
              </a:pathLst>
            </a:custGeom>
            <a:solidFill>
              <a:srgbClr val="64CB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06F37A0D-D977-4D5E-96AE-B53D6C23E691}"/>
                </a:ext>
              </a:extLst>
            </p:cNvPr>
            <p:cNvGrpSpPr/>
            <p:nvPr/>
          </p:nvGrpSpPr>
          <p:grpSpPr>
            <a:xfrm>
              <a:off x="6686888" y="983302"/>
              <a:ext cx="1074109" cy="1580041"/>
              <a:chOff x="7858106" y="1089820"/>
              <a:chExt cx="2302287" cy="2813735"/>
            </a:xfrm>
          </p:grpSpPr>
          <p:sp>
            <p:nvSpPr>
              <p:cNvPr id="33" name="Freeform 9">
                <a:extLst>
                  <a:ext uri="{FF2B5EF4-FFF2-40B4-BE49-F238E27FC236}">
                    <a16:creationId xmlns:a16="http://schemas.microsoft.com/office/drawing/2014/main" id="{5FAA83B6-19D1-49A0-B22A-2CC01DA546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8106" y="1089820"/>
                <a:ext cx="1652589" cy="2813735"/>
              </a:xfrm>
              <a:custGeom>
                <a:avLst/>
                <a:gdLst>
                  <a:gd name="T0" fmla="*/ 2733 w 3124"/>
                  <a:gd name="T1" fmla="*/ 5783 h 5875"/>
                  <a:gd name="T2" fmla="*/ 2869 w 3124"/>
                  <a:gd name="T3" fmla="*/ 5412 h 5875"/>
                  <a:gd name="T4" fmla="*/ 2975 w 3124"/>
                  <a:gd name="T5" fmla="*/ 5033 h 5875"/>
                  <a:gd name="T6" fmla="*/ 3053 w 3124"/>
                  <a:gd name="T7" fmla="*/ 4648 h 5875"/>
                  <a:gd name="T8" fmla="*/ 3102 w 3124"/>
                  <a:gd name="T9" fmla="*/ 4261 h 5875"/>
                  <a:gd name="T10" fmla="*/ 3124 w 3124"/>
                  <a:gd name="T11" fmla="*/ 3871 h 5875"/>
                  <a:gd name="T12" fmla="*/ 3116 w 3124"/>
                  <a:gd name="T13" fmla="*/ 3480 h 5875"/>
                  <a:gd name="T14" fmla="*/ 3080 w 3124"/>
                  <a:gd name="T15" fmla="*/ 3090 h 5875"/>
                  <a:gd name="T16" fmla="*/ 3017 w 3124"/>
                  <a:gd name="T17" fmla="*/ 2704 h 5875"/>
                  <a:gd name="T18" fmla="*/ 2925 w 3124"/>
                  <a:gd name="T19" fmla="*/ 2323 h 5875"/>
                  <a:gd name="T20" fmla="*/ 2804 w 3124"/>
                  <a:gd name="T21" fmla="*/ 1948 h 5875"/>
                  <a:gd name="T22" fmla="*/ 2655 w 3124"/>
                  <a:gd name="T23" fmla="*/ 1581 h 5875"/>
                  <a:gd name="T24" fmla="*/ 2477 w 3124"/>
                  <a:gd name="T25" fmla="*/ 1224 h 5875"/>
                  <a:gd name="T26" fmla="*/ 2272 w 3124"/>
                  <a:gd name="T27" fmla="*/ 878 h 5875"/>
                  <a:gd name="T28" fmla="*/ 2039 w 3124"/>
                  <a:gd name="T29" fmla="*/ 545 h 5875"/>
                  <a:gd name="T30" fmla="*/ 1777 w 3124"/>
                  <a:gd name="T31" fmla="*/ 227 h 5875"/>
                  <a:gd name="T32" fmla="*/ 1561 w 3124"/>
                  <a:gd name="T33" fmla="*/ 0 h 5875"/>
                  <a:gd name="T34" fmla="*/ 1561 w 3124"/>
                  <a:gd name="T35" fmla="*/ 0 h 5875"/>
                  <a:gd name="T36" fmla="*/ 1346 w 3124"/>
                  <a:gd name="T37" fmla="*/ 227 h 5875"/>
                  <a:gd name="T38" fmla="*/ 1084 w 3124"/>
                  <a:gd name="T39" fmla="*/ 545 h 5875"/>
                  <a:gd name="T40" fmla="*/ 851 w 3124"/>
                  <a:gd name="T41" fmla="*/ 878 h 5875"/>
                  <a:gd name="T42" fmla="*/ 645 w 3124"/>
                  <a:gd name="T43" fmla="*/ 1224 h 5875"/>
                  <a:gd name="T44" fmla="*/ 468 w 3124"/>
                  <a:gd name="T45" fmla="*/ 1581 h 5875"/>
                  <a:gd name="T46" fmla="*/ 320 w 3124"/>
                  <a:gd name="T47" fmla="*/ 1948 h 5875"/>
                  <a:gd name="T48" fmla="*/ 199 w 3124"/>
                  <a:gd name="T49" fmla="*/ 2323 h 5875"/>
                  <a:gd name="T50" fmla="*/ 106 w 3124"/>
                  <a:gd name="T51" fmla="*/ 2704 h 5875"/>
                  <a:gd name="T52" fmla="*/ 42 w 3124"/>
                  <a:gd name="T53" fmla="*/ 3090 h 5875"/>
                  <a:gd name="T54" fmla="*/ 7 w 3124"/>
                  <a:gd name="T55" fmla="*/ 3480 h 5875"/>
                  <a:gd name="T56" fmla="*/ 0 w 3124"/>
                  <a:gd name="T57" fmla="*/ 3871 h 5875"/>
                  <a:gd name="T58" fmla="*/ 20 w 3124"/>
                  <a:gd name="T59" fmla="*/ 4261 h 5875"/>
                  <a:gd name="T60" fmla="*/ 70 w 3124"/>
                  <a:gd name="T61" fmla="*/ 4648 h 5875"/>
                  <a:gd name="T62" fmla="*/ 148 w 3124"/>
                  <a:gd name="T63" fmla="*/ 5033 h 5875"/>
                  <a:gd name="T64" fmla="*/ 255 w 3124"/>
                  <a:gd name="T65" fmla="*/ 5412 h 5875"/>
                  <a:gd name="T66" fmla="*/ 390 w 3124"/>
                  <a:gd name="T67" fmla="*/ 5783 h 5875"/>
                  <a:gd name="T68" fmla="*/ 2694 w 3124"/>
                  <a:gd name="T69" fmla="*/ 5875 h 5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24" h="5875">
                    <a:moveTo>
                      <a:pt x="2694" y="5875"/>
                    </a:moveTo>
                    <a:lnTo>
                      <a:pt x="2733" y="5783"/>
                    </a:lnTo>
                    <a:lnTo>
                      <a:pt x="2804" y="5599"/>
                    </a:lnTo>
                    <a:lnTo>
                      <a:pt x="2869" y="5412"/>
                    </a:lnTo>
                    <a:lnTo>
                      <a:pt x="2925" y="5223"/>
                    </a:lnTo>
                    <a:lnTo>
                      <a:pt x="2975" y="5033"/>
                    </a:lnTo>
                    <a:lnTo>
                      <a:pt x="3017" y="4841"/>
                    </a:lnTo>
                    <a:lnTo>
                      <a:pt x="3053" y="4648"/>
                    </a:lnTo>
                    <a:lnTo>
                      <a:pt x="3082" y="4455"/>
                    </a:lnTo>
                    <a:lnTo>
                      <a:pt x="3102" y="4261"/>
                    </a:lnTo>
                    <a:lnTo>
                      <a:pt x="3116" y="4065"/>
                    </a:lnTo>
                    <a:lnTo>
                      <a:pt x="3124" y="3871"/>
                    </a:lnTo>
                    <a:lnTo>
                      <a:pt x="3124" y="3675"/>
                    </a:lnTo>
                    <a:lnTo>
                      <a:pt x="3116" y="3480"/>
                    </a:lnTo>
                    <a:lnTo>
                      <a:pt x="3102" y="3285"/>
                    </a:lnTo>
                    <a:lnTo>
                      <a:pt x="3080" y="3090"/>
                    </a:lnTo>
                    <a:lnTo>
                      <a:pt x="3053" y="2897"/>
                    </a:lnTo>
                    <a:lnTo>
                      <a:pt x="3017" y="2704"/>
                    </a:lnTo>
                    <a:lnTo>
                      <a:pt x="2974" y="2513"/>
                    </a:lnTo>
                    <a:lnTo>
                      <a:pt x="2925" y="2323"/>
                    </a:lnTo>
                    <a:lnTo>
                      <a:pt x="2867" y="2134"/>
                    </a:lnTo>
                    <a:lnTo>
                      <a:pt x="2804" y="1948"/>
                    </a:lnTo>
                    <a:lnTo>
                      <a:pt x="2733" y="1764"/>
                    </a:lnTo>
                    <a:lnTo>
                      <a:pt x="2655" y="1581"/>
                    </a:lnTo>
                    <a:lnTo>
                      <a:pt x="2569" y="1401"/>
                    </a:lnTo>
                    <a:lnTo>
                      <a:pt x="2477" y="1224"/>
                    </a:lnTo>
                    <a:lnTo>
                      <a:pt x="2379" y="1050"/>
                    </a:lnTo>
                    <a:lnTo>
                      <a:pt x="2272" y="878"/>
                    </a:lnTo>
                    <a:lnTo>
                      <a:pt x="2159" y="710"/>
                    </a:lnTo>
                    <a:lnTo>
                      <a:pt x="2039" y="545"/>
                    </a:lnTo>
                    <a:lnTo>
                      <a:pt x="1911" y="384"/>
                    </a:lnTo>
                    <a:lnTo>
                      <a:pt x="1777" y="227"/>
                    </a:lnTo>
                    <a:lnTo>
                      <a:pt x="1634" y="75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488" y="75"/>
                    </a:lnTo>
                    <a:lnTo>
                      <a:pt x="1346" y="227"/>
                    </a:lnTo>
                    <a:lnTo>
                      <a:pt x="1212" y="384"/>
                    </a:lnTo>
                    <a:lnTo>
                      <a:pt x="1084" y="545"/>
                    </a:lnTo>
                    <a:lnTo>
                      <a:pt x="965" y="710"/>
                    </a:lnTo>
                    <a:lnTo>
                      <a:pt x="851" y="878"/>
                    </a:lnTo>
                    <a:lnTo>
                      <a:pt x="744" y="1050"/>
                    </a:lnTo>
                    <a:lnTo>
                      <a:pt x="645" y="1224"/>
                    </a:lnTo>
                    <a:lnTo>
                      <a:pt x="553" y="1401"/>
                    </a:lnTo>
                    <a:lnTo>
                      <a:pt x="468" y="1581"/>
                    </a:lnTo>
                    <a:lnTo>
                      <a:pt x="390" y="1764"/>
                    </a:lnTo>
                    <a:lnTo>
                      <a:pt x="320" y="1948"/>
                    </a:lnTo>
                    <a:lnTo>
                      <a:pt x="255" y="2134"/>
                    </a:lnTo>
                    <a:lnTo>
                      <a:pt x="199" y="2323"/>
                    </a:lnTo>
                    <a:lnTo>
                      <a:pt x="148" y="2513"/>
                    </a:lnTo>
                    <a:lnTo>
                      <a:pt x="106" y="2704"/>
                    </a:lnTo>
                    <a:lnTo>
                      <a:pt x="70" y="2897"/>
                    </a:lnTo>
                    <a:lnTo>
                      <a:pt x="42" y="3090"/>
                    </a:lnTo>
                    <a:lnTo>
                      <a:pt x="20" y="3285"/>
                    </a:lnTo>
                    <a:lnTo>
                      <a:pt x="7" y="3480"/>
                    </a:lnTo>
                    <a:lnTo>
                      <a:pt x="0" y="3675"/>
                    </a:lnTo>
                    <a:lnTo>
                      <a:pt x="0" y="3871"/>
                    </a:lnTo>
                    <a:lnTo>
                      <a:pt x="6" y="4065"/>
                    </a:lnTo>
                    <a:lnTo>
                      <a:pt x="20" y="4261"/>
                    </a:lnTo>
                    <a:lnTo>
                      <a:pt x="42" y="4455"/>
                    </a:lnTo>
                    <a:lnTo>
                      <a:pt x="70" y="4648"/>
                    </a:lnTo>
                    <a:lnTo>
                      <a:pt x="105" y="4841"/>
                    </a:lnTo>
                    <a:lnTo>
                      <a:pt x="148" y="5033"/>
                    </a:lnTo>
                    <a:lnTo>
                      <a:pt x="199" y="5223"/>
                    </a:lnTo>
                    <a:lnTo>
                      <a:pt x="255" y="5412"/>
                    </a:lnTo>
                    <a:lnTo>
                      <a:pt x="318" y="5599"/>
                    </a:lnTo>
                    <a:lnTo>
                      <a:pt x="390" y="5783"/>
                    </a:lnTo>
                    <a:lnTo>
                      <a:pt x="429" y="5875"/>
                    </a:lnTo>
                    <a:lnTo>
                      <a:pt x="2694" y="5875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5" name="Freeform 11">
                <a:extLst>
                  <a:ext uri="{FF2B5EF4-FFF2-40B4-BE49-F238E27FC236}">
                    <a16:creationId xmlns:a16="http://schemas.microsoft.com/office/drawing/2014/main" id="{824BA7C3-1ABD-4069-96C3-F8BA4E42FD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20081" y="2052692"/>
                <a:ext cx="528638" cy="435201"/>
              </a:xfrm>
              <a:custGeom>
                <a:avLst/>
                <a:gdLst>
                  <a:gd name="T0" fmla="*/ 498 w 998"/>
                  <a:gd name="T1" fmla="*/ 0 h 998"/>
                  <a:gd name="T2" fmla="*/ 550 w 998"/>
                  <a:gd name="T3" fmla="*/ 2 h 998"/>
                  <a:gd name="T4" fmla="*/ 648 w 998"/>
                  <a:gd name="T5" fmla="*/ 22 h 998"/>
                  <a:gd name="T6" fmla="*/ 737 w 998"/>
                  <a:gd name="T7" fmla="*/ 59 h 998"/>
                  <a:gd name="T8" fmla="*/ 816 w 998"/>
                  <a:gd name="T9" fmla="*/ 113 h 998"/>
                  <a:gd name="T10" fmla="*/ 884 w 998"/>
                  <a:gd name="T11" fmla="*/ 180 h 998"/>
                  <a:gd name="T12" fmla="*/ 939 w 998"/>
                  <a:gd name="T13" fmla="*/ 261 h 998"/>
                  <a:gd name="T14" fmla="*/ 976 w 998"/>
                  <a:gd name="T15" fmla="*/ 350 h 998"/>
                  <a:gd name="T16" fmla="*/ 996 w 998"/>
                  <a:gd name="T17" fmla="*/ 448 h 998"/>
                  <a:gd name="T18" fmla="*/ 998 w 998"/>
                  <a:gd name="T19" fmla="*/ 499 h 998"/>
                  <a:gd name="T20" fmla="*/ 996 w 998"/>
                  <a:gd name="T21" fmla="*/ 550 h 998"/>
                  <a:gd name="T22" fmla="*/ 976 w 998"/>
                  <a:gd name="T23" fmla="*/ 648 h 998"/>
                  <a:gd name="T24" fmla="*/ 939 w 998"/>
                  <a:gd name="T25" fmla="*/ 738 h 998"/>
                  <a:gd name="T26" fmla="*/ 884 w 998"/>
                  <a:gd name="T27" fmla="*/ 817 h 998"/>
                  <a:gd name="T28" fmla="*/ 816 w 998"/>
                  <a:gd name="T29" fmla="*/ 885 h 998"/>
                  <a:gd name="T30" fmla="*/ 737 w 998"/>
                  <a:gd name="T31" fmla="*/ 939 h 998"/>
                  <a:gd name="T32" fmla="*/ 648 w 998"/>
                  <a:gd name="T33" fmla="*/ 977 h 998"/>
                  <a:gd name="T34" fmla="*/ 550 w 998"/>
                  <a:gd name="T35" fmla="*/ 997 h 998"/>
                  <a:gd name="T36" fmla="*/ 498 w 998"/>
                  <a:gd name="T37" fmla="*/ 998 h 998"/>
                  <a:gd name="T38" fmla="*/ 448 w 998"/>
                  <a:gd name="T39" fmla="*/ 997 h 998"/>
                  <a:gd name="T40" fmla="*/ 350 w 998"/>
                  <a:gd name="T41" fmla="*/ 977 h 998"/>
                  <a:gd name="T42" fmla="*/ 260 w 998"/>
                  <a:gd name="T43" fmla="*/ 939 h 998"/>
                  <a:gd name="T44" fmla="*/ 180 w 998"/>
                  <a:gd name="T45" fmla="*/ 885 h 998"/>
                  <a:gd name="T46" fmla="*/ 112 w 998"/>
                  <a:gd name="T47" fmla="*/ 817 h 998"/>
                  <a:gd name="T48" fmla="*/ 59 w 998"/>
                  <a:gd name="T49" fmla="*/ 738 h 998"/>
                  <a:gd name="T50" fmla="*/ 21 w 998"/>
                  <a:gd name="T51" fmla="*/ 648 h 998"/>
                  <a:gd name="T52" fmla="*/ 1 w 998"/>
                  <a:gd name="T53" fmla="*/ 550 h 998"/>
                  <a:gd name="T54" fmla="*/ 0 w 998"/>
                  <a:gd name="T55" fmla="*/ 499 h 998"/>
                  <a:gd name="T56" fmla="*/ 1 w 998"/>
                  <a:gd name="T57" fmla="*/ 448 h 998"/>
                  <a:gd name="T58" fmla="*/ 21 w 998"/>
                  <a:gd name="T59" fmla="*/ 350 h 998"/>
                  <a:gd name="T60" fmla="*/ 59 w 998"/>
                  <a:gd name="T61" fmla="*/ 261 h 998"/>
                  <a:gd name="T62" fmla="*/ 112 w 998"/>
                  <a:gd name="T63" fmla="*/ 180 h 998"/>
                  <a:gd name="T64" fmla="*/ 180 w 998"/>
                  <a:gd name="T65" fmla="*/ 113 h 998"/>
                  <a:gd name="T66" fmla="*/ 260 w 998"/>
                  <a:gd name="T67" fmla="*/ 59 h 998"/>
                  <a:gd name="T68" fmla="*/ 350 w 998"/>
                  <a:gd name="T69" fmla="*/ 22 h 998"/>
                  <a:gd name="T70" fmla="*/ 448 w 998"/>
                  <a:gd name="T71" fmla="*/ 2 h 998"/>
                  <a:gd name="T72" fmla="*/ 498 w 998"/>
                  <a:gd name="T73" fmla="*/ 0 h 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98" h="998">
                    <a:moveTo>
                      <a:pt x="498" y="0"/>
                    </a:moveTo>
                    <a:lnTo>
                      <a:pt x="550" y="2"/>
                    </a:lnTo>
                    <a:lnTo>
                      <a:pt x="648" y="22"/>
                    </a:lnTo>
                    <a:lnTo>
                      <a:pt x="737" y="59"/>
                    </a:lnTo>
                    <a:lnTo>
                      <a:pt x="816" y="113"/>
                    </a:lnTo>
                    <a:lnTo>
                      <a:pt x="884" y="180"/>
                    </a:lnTo>
                    <a:lnTo>
                      <a:pt x="939" y="261"/>
                    </a:lnTo>
                    <a:lnTo>
                      <a:pt x="976" y="350"/>
                    </a:lnTo>
                    <a:lnTo>
                      <a:pt x="996" y="448"/>
                    </a:lnTo>
                    <a:lnTo>
                      <a:pt x="998" y="499"/>
                    </a:lnTo>
                    <a:lnTo>
                      <a:pt x="996" y="550"/>
                    </a:lnTo>
                    <a:lnTo>
                      <a:pt x="976" y="648"/>
                    </a:lnTo>
                    <a:lnTo>
                      <a:pt x="939" y="738"/>
                    </a:lnTo>
                    <a:lnTo>
                      <a:pt x="884" y="817"/>
                    </a:lnTo>
                    <a:lnTo>
                      <a:pt x="816" y="885"/>
                    </a:lnTo>
                    <a:lnTo>
                      <a:pt x="737" y="939"/>
                    </a:lnTo>
                    <a:lnTo>
                      <a:pt x="648" y="977"/>
                    </a:lnTo>
                    <a:lnTo>
                      <a:pt x="550" y="997"/>
                    </a:lnTo>
                    <a:lnTo>
                      <a:pt x="498" y="998"/>
                    </a:lnTo>
                    <a:lnTo>
                      <a:pt x="448" y="997"/>
                    </a:lnTo>
                    <a:lnTo>
                      <a:pt x="350" y="977"/>
                    </a:lnTo>
                    <a:lnTo>
                      <a:pt x="260" y="939"/>
                    </a:lnTo>
                    <a:lnTo>
                      <a:pt x="180" y="885"/>
                    </a:lnTo>
                    <a:lnTo>
                      <a:pt x="112" y="817"/>
                    </a:lnTo>
                    <a:lnTo>
                      <a:pt x="59" y="738"/>
                    </a:lnTo>
                    <a:lnTo>
                      <a:pt x="21" y="648"/>
                    </a:lnTo>
                    <a:lnTo>
                      <a:pt x="1" y="550"/>
                    </a:lnTo>
                    <a:lnTo>
                      <a:pt x="0" y="499"/>
                    </a:lnTo>
                    <a:lnTo>
                      <a:pt x="1" y="448"/>
                    </a:lnTo>
                    <a:lnTo>
                      <a:pt x="21" y="350"/>
                    </a:lnTo>
                    <a:lnTo>
                      <a:pt x="59" y="261"/>
                    </a:lnTo>
                    <a:lnTo>
                      <a:pt x="112" y="180"/>
                    </a:lnTo>
                    <a:lnTo>
                      <a:pt x="180" y="113"/>
                    </a:lnTo>
                    <a:lnTo>
                      <a:pt x="260" y="59"/>
                    </a:lnTo>
                    <a:lnTo>
                      <a:pt x="350" y="22"/>
                    </a:lnTo>
                    <a:lnTo>
                      <a:pt x="448" y="2"/>
                    </a:lnTo>
                    <a:lnTo>
                      <a:pt x="498" y="0"/>
                    </a:lnTo>
                    <a:close/>
                  </a:path>
                </a:pathLst>
              </a:custGeom>
              <a:solidFill>
                <a:srgbClr val="64CBDA"/>
              </a:solidFill>
              <a:ln w="7620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6" name="Freeform 8">
                <a:extLst>
                  <a:ext uri="{FF2B5EF4-FFF2-40B4-BE49-F238E27FC236}">
                    <a16:creationId xmlns:a16="http://schemas.microsoft.com/office/drawing/2014/main" id="{1EB8F8B1-0A6A-4D0E-9DBD-C629D640D0D7}"/>
                  </a:ext>
                </a:extLst>
              </p:cNvPr>
              <p:cNvSpPr>
                <a:spLocks/>
              </p:cNvSpPr>
              <p:nvPr/>
            </p:nvSpPr>
            <p:spPr bwMode="auto">
              <a:xfrm rot="21300610" flipH="1">
                <a:off x="9424542" y="2801592"/>
                <a:ext cx="735851" cy="1079059"/>
              </a:xfrm>
              <a:custGeom>
                <a:avLst/>
                <a:gdLst>
                  <a:gd name="T0" fmla="*/ 1123 w 1123"/>
                  <a:gd name="T1" fmla="*/ 0 h 2650"/>
                  <a:gd name="T2" fmla="*/ 1123 w 1123"/>
                  <a:gd name="T3" fmla="*/ 1680 h 2650"/>
                  <a:gd name="T4" fmla="*/ 1045 w 1123"/>
                  <a:gd name="T5" fmla="*/ 1719 h 2650"/>
                  <a:gd name="T6" fmla="*/ 898 w 1123"/>
                  <a:gd name="T7" fmla="*/ 1807 h 2650"/>
                  <a:gd name="T8" fmla="*/ 760 w 1123"/>
                  <a:gd name="T9" fmla="*/ 1908 h 2650"/>
                  <a:gd name="T10" fmla="*/ 630 w 1123"/>
                  <a:gd name="T11" fmla="*/ 2022 h 2650"/>
                  <a:gd name="T12" fmla="*/ 511 w 1123"/>
                  <a:gd name="T13" fmla="*/ 2144 h 2650"/>
                  <a:gd name="T14" fmla="*/ 401 w 1123"/>
                  <a:gd name="T15" fmla="*/ 2278 h 2650"/>
                  <a:gd name="T16" fmla="*/ 303 w 1123"/>
                  <a:gd name="T17" fmla="*/ 2421 h 2650"/>
                  <a:gd name="T18" fmla="*/ 218 w 1123"/>
                  <a:gd name="T19" fmla="*/ 2570 h 2650"/>
                  <a:gd name="T20" fmla="*/ 181 w 1123"/>
                  <a:gd name="T21" fmla="*/ 2650 h 2650"/>
                  <a:gd name="T22" fmla="*/ 139 w 1123"/>
                  <a:gd name="T23" fmla="*/ 2552 h 2650"/>
                  <a:gd name="T24" fmla="*/ 72 w 1123"/>
                  <a:gd name="T25" fmla="*/ 2350 h 2650"/>
                  <a:gd name="T26" fmla="*/ 25 w 1123"/>
                  <a:gd name="T27" fmla="*/ 2140 h 2650"/>
                  <a:gd name="T28" fmla="*/ 1 w 1123"/>
                  <a:gd name="T29" fmla="*/ 1919 h 2650"/>
                  <a:gd name="T30" fmla="*/ 0 w 1123"/>
                  <a:gd name="T31" fmla="*/ 1804 h 2650"/>
                  <a:gd name="T32" fmla="*/ 0 w 1123"/>
                  <a:gd name="T33" fmla="*/ 1731 h 2650"/>
                  <a:gd name="T34" fmla="*/ 8 w 1123"/>
                  <a:gd name="T35" fmla="*/ 1585 h 2650"/>
                  <a:gd name="T36" fmla="*/ 27 w 1123"/>
                  <a:gd name="T37" fmla="*/ 1444 h 2650"/>
                  <a:gd name="T38" fmla="*/ 57 w 1123"/>
                  <a:gd name="T39" fmla="*/ 1305 h 2650"/>
                  <a:gd name="T40" fmla="*/ 96 w 1123"/>
                  <a:gd name="T41" fmla="*/ 1169 h 2650"/>
                  <a:gd name="T42" fmla="*/ 145 w 1123"/>
                  <a:gd name="T43" fmla="*/ 1038 h 2650"/>
                  <a:gd name="T44" fmla="*/ 203 w 1123"/>
                  <a:gd name="T45" fmla="*/ 910 h 2650"/>
                  <a:gd name="T46" fmla="*/ 269 w 1123"/>
                  <a:gd name="T47" fmla="*/ 789 h 2650"/>
                  <a:gd name="T48" fmla="*/ 342 w 1123"/>
                  <a:gd name="T49" fmla="*/ 671 h 2650"/>
                  <a:gd name="T50" fmla="*/ 424 w 1123"/>
                  <a:gd name="T51" fmla="*/ 560 h 2650"/>
                  <a:gd name="T52" fmla="*/ 515 w 1123"/>
                  <a:gd name="T53" fmla="*/ 455 h 2650"/>
                  <a:gd name="T54" fmla="*/ 612 w 1123"/>
                  <a:gd name="T55" fmla="*/ 355 h 2650"/>
                  <a:gd name="T56" fmla="*/ 714 w 1123"/>
                  <a:gd name="T57" fmla="*/ 263 h 2650"/>
                  <a:gd name="T58" fmla="*/ 823 w 1123"/>
                  <a:gd name="T59" fmla="*/ 178 h 2650"/>
                  <a:gd name="T60" fmla="*/ 939 w 1123"/>
                  <a:gd name="T61" fmla="*/ 101 h 2650"/>
                  <a:gd name="T62" fmla="*/ 1059 w 1123"/>
                  <a:gd name="T63" fmla="*/ 31 h 2650"/>
                  <a:gd name="T64" fmla="*/ 1123 w 1123"/>
                  <a:gd name="T65" fmla="*/ 0 h 265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367"/>
                  <a:gd name="connsiteY0" fmla="*/ 0 h 10000"/>
                  <a:gd name="connsiteX1" fmla="*/ 12367 w 12367"/>
                  <a:gd name="connsiteY1" fmla="*/ 6034 h 10000"/>
                  <a:gd name="connsiteX2" fmla="*/ 9305 w 12367"/>
                  <a:gd name="connsiteY2" fmla="*/ 6487 h 10000"/>
                  <a:gd name="connsiteX3" fmla="*/ 7996 w 12367"/>
                  <a:gd name="connsiteY3" fmla="*/ 6819 h 10000"/>
                  <a:gd name="connsiteX4" fmla="*/ 6768 w 12367"/>
                  <a:gd name="connsiteY4" fmla="*/ 7200 h 10000"/>
                  <a:gd name="connsiteX5" fmla="*/ 5610 w 12367"/>
                  <a:gd name="connsiteY5" fmla="*/ 7630 h 10000"/>
                  <a:gd name="connsiteX6" fmla="*/ 4550 w 12367"/>
                  <a:gd name="connsiteY6" fmla="*/ 8091 h 10000"/>
                  <a:gd name="connsiteX7" fmla="*/ 3571 w 12367"/>
                  <a:gd name="connsiteY7" fmla="*/ 8596 h 10000"/>
                  <a:gd name="connsiteX8" fmla="*/ 2698 w 12367"/>
                  <a:gd name="connsiteY8" fmla="*/ 9136 h 10000"/>
                  <a:gd name="connsiteX9" fmla="*/ 1941 w 12367"/>
                  <a:gd name="connsiteY9" fmla="*/ 9698 h 10000"/>
                  <a:gd name="connsiteX10" fmla="*/ 1612 w 12367"/>
                  <a:gd name="connsiteY10" fmla="*/ 10000 h 10000"/>
                  <a:gd name="connsiteX11" fmla="*/ 1238 w 12367"/>
                  <a:gd name="connsiteY11" fmla="*/ 9630 h 10000"/>
                  <a:gd name="connsiteX12" fmla="*/ 641 w 12367"/>
                  <a:gd name="connsiteY12" fmla="*/ 8868 h 10000"/>
                  <a:gd name="connsiteX13" fmla="*/ 223 w 12367"/>
                  <a:gd name="connsiteY13" fmla="*/ 8075 h 10000"/>
                  <a:gd name="connsiteX14" fmla="*/ 9 w 12367"/>
                  <a:gd name="connsiteY14" fmla="*/ 7242 h 10000"/>
                  <a:gd name="connsiteX15" fmla="*/ 0 w 12367"/>
                  <a:gd name="connsiteY15" fmla="*/ 6808 h 10000"/>
                  <a:gd name="connsiteX16" fmla="*/ 0 w 12367"/>
                  <a:gd name="connsiteY16" fmla="*/ 6532 h 10000"/>
                  <a:gd name="connsiteX17" fmla="*/ 71 w 12367"/>
                  <a:gd name="connsiteY17" fmla="*/ 5981 h 10000"/>
                  <a:gd name="connsiteX18" fmla="*/ 240 w 12367"/>
                  <a:gd name="connsiteY18" fmla="*/ 5449 h 10000"/>
                  <a:gd name="connsiteX19" fmla="*/ 508 w 12367"/>
                  <a:gd name="connsiteY19" fmla="*/ 4925 h 10000"/>
                  <a:gd name="connsiteX20" fmla="*/ 855 w 12367"/>
                  <a:gd name="connsiteY20" fmla="*/ 4411 h 10000"/>
                  <a:gd name="connsiteX21" fmla="*/ 1291 w 12367"/>
                  <a:gd name="connsiteY21" fmla="*/ 3917 h 10000"/>
                  <a:gd name="connsiteX22" fmla="*/ 1808 w 12367"/>
                  <a:gd name="connsiteY22" fmla="*/ 3434 h 10000"/>
                  <a:gd name="connsiteX23" fmla="*/ 2395 w 12367"/>
                  <a:gd name="connsiteY23" fmla="*/ 2977 h 10000"/>
                  <a:gd name="connsiteX24" fmla="*/ 3045 w 12367"/>
                  <a:gd name="connsiteY24" fmla="*/ 2532 h 10000"/>
                  <a:gd name="connsiteX25" fmla="*/ 3776 w 12367"/>
                  <a:gd name="connsiteY25" fmla="*/ 2113 h 10000"/>
                  <a:gd name="connsiteX26" fmla="*/ 4586 w 12367"/>
                  <a:gd name="connsiteY26" fmla="*/ 1717 h 10000"/>
                  <a:gd name="connsiteX27" fmla="*/ 5450 w 12367"/>
                  <a:gd name="connsiteY27" fmla="*/ 1340 h 10000"/>
                  <a:gd name="connsiteX28" fmla="*/ 6358 w 12367"/>
                  <a:gd name="connsiteY28" fmla="*/ 992 h 10000"/>
                  <a:gd name="connsiteX29" fmla="*/ 7329 w 12367"/>
                  <a:gd name="connsiteY29" fmla="*/ 672 h 10000"/>
                  <a:gd name="connsiteX30" fmla="*/ 8362 w 12367"/>
                  <a:gd name="connsiteY30" fmla="*/ 381 h 10000"/>
                  <a:gd name="connsiteX31" fmla="*/ 9430 w 12367"/>
                  <a:gd name="connsiteY31" fmla="*/ 117 h 10000"/>
                  <a:gd name="connsiteX32" fmla="*/ 10000 w 12367"/>
                  <a:gd name="connsiteY32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367" h="10000">
                    <a:moveTo>
                      <a:pt x="10000" y="0"/>
                    </a:moveTo>
                    <a:cubicBezTo>
                      <a:pt x="10454" y="2249"/>
                      <a:pt x="10228" y="3004"/>
                      <a:pt x="12367" y="6034"/>
                    </a:cubicBezTo>
                    <a:lnTo>
                      <a:pt x="9305" y="6487"/>
                    </a:lnTo>
                    <a:lnTo>
                      <a:pt x="7996" y="6819"/>
                    </a:lnTo>
                    <a:lnTo>
                      <a:pt x="6768" y="7200"/>
                    </a:lnTo>
                    <a:lnTo>
                      <a:pt x="5610" y="7630"/>
                    </a:lnTo>
                    <a:lnTo>
                      <a:pt x="4550" y="8091"/>
                    </a:lnTo>
                    <a:lnTo>
                      <a:pt x="3571" y="8596"/>
                    </a:lnTo>
                    <a:lnTo>
                      <a:pt x="2698" y="9136"/>
                    </a:lnTo>
                    <a:lnTo>
                      <a:pt x="1941" y="9698"/>
                    </a:lnTo>
                    <a:lnTo>
                      <a:pt x="1612" y="10000"/>
                    </a:lnTo>
                    <a:lnTo>
                      <a:pt x="1238" y="9630"/>
                    </a:lnTo>
                    <a:lnTo>
                      <a:pt x="641" y="8868"/>
                    </a:lnTo>
                    <a:lnTo>
                      <a:pt x="223" y="8075"/>
                    </a:lnTo>
                    <a:cubicBezTo>
                      <a:pt x="152" y="7797"/>
                      <a:pt x="80" y="7520"/>
                      <a:pt x="9" y="7242"/>
                    </a:cubicBezTo>
                    <a:cubicBezTo>
                      <a:pt x="6" y="7097"/>
                      <a:pt x="3" y="6953"/>
                      <a:pt x="0" y="6808"/>
                    </a:cubicBezTo>
                    <a:lnTo>
                      <a:pt x="0" y="6532"/>
                    </a:lnTo>
                    <a:cubicBezTo>
                      <a:pt x="24" y="6348"/>
                      <a:pt x="47" y="6165"/>
                      <a:pt x="71" y="5981"/>
                    </a:cubicBezTo>
                    <a:cubicBezTo>
                      <a:pt x="127" y="5804"/>
                      <a:pt x="184" y="5626"/>
                      <a:pt x="240" y="5449"/>
                    </a:cubicBezTo>
                    <a:cubicBezTo>
                      <a:pt x="329" y="5274"/>
                      <a:pt x="419" y="5100"/>
                      <a:pt x="508" y="4925"/>
                    </a:cubicBezTo>
                    <a:lnTo>
                      <a:pt x="855" y="4411"/>
                    </a:lnTo>
                    <a:lnTo>
                      <a:pt x="1291" y="3917"/>
                    </a:lnTo>
                    <a:lnTo>
                      <a:pt x="1808" y="3434"/>
                    </a:lnTo>
                    <a:lnTo>
                      <a:pt x="2395" y="2977"/>
                    </a:lnTo>
                    <a:lnTo>
                      <a:pt x="3045" y="2532"/>
                    </a:lnTo>
                    <a:lnTo>
                      <a:pt x="3776" y="2113"/>
                    </a:lnTo>
                    <a:lnTo>
                      <a:pt x="4586" y="1717"/>
                    </a:lnTo>
                    <a:lnTo>
                      <a:pt x="5450" y="1340"/>
                    </a:lnTo>
                    <a:lnTo>
                      <a:pt x="6358" y="992"/>
                    </a:lnTo>
                    <a:lnTo>
                      <a:pt x="7329" y="672"/>
                    </a:lnTo>
                    <a:lnTo>
                      <a:pt x="8362" y="381"/>
                    </a:lnTo>
                    <a:lnTo>
                      <a:pt x="9430" y="117"/>
                    </a:lnTo>
                    <a:lnTo>
                      <a:pt x="10000" y="0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4AC684E0-830F-450C-AC90-C5EEFB09F122}"/>
                </a:ext>
              </a:extLst>
            </p:cNvPr>
            <p:cNvSpPr>
              <a:spLocks/>
            </p:cNvSpPr>
            <p:nvPr/>
          </p:nvSpPr>
          <p:spPr bwMode="auto">
            <a:xfrm rot="299390">
              <a:off x="6384480" y="1958323"/>
              <a:ext cx="343304" cy="605941"/>
            </a:xfrm>
            <a:custGeom>
              <a:avLst/>
              <a:gdLst>
                <a:gd name="T0" fmla="*/ 1123 w 1123"/>
                <a:gd name="T1" fmla="*/ 0 h 2650"/>
                <a:gd name="T2" fmla="*/ 1123 w 1123"/>
                <a:gd name="T3" fmla="*/ 1680 h 2650"/>
                <a:gd name="T4" fmla="*/ 1045 w 1123"/>
                <a:gd name="T5" fmla="*/ 1719 h 2650"/>
                <a:gd name="T6" fmla="*/ 898 w 1123"/>
                <a:gd name="T7" fmla="*/ 1807 h 2650"/>
                <a:gd name="T8" fmla="*/ 760 w 1123"/>
                <a:gd name="T9" fmla="*/ 1908 h 2650"/>
                <a:gd name="T10" fmla="*/ 630 w 1123"/>
                <a:gd name="T11" fmla="*/ 2022 h 2650"/>
                <a:gd name="T12" fmla="*/ 511 w 1123"/>
                <a:gd name="T13" fmla="*/ 2144 h 2650"/>
                <a:gd name="T14" fmla="*/ 401 w 1123"/>
                <a:gd name="T15" fmla="*/ 2278 h 2650"/>
                <a:gd name="T16" fmla="*/ 303 w 1123"/>
                <a:gd name="T17" fmla="*/ 2421 h 2650"/>
                <a:gd name="T18" fmla="*/ 218 w 1123"/>
                <a:gd name="T19" fmla="*/ 2570 h 2650"/>
                <a:gd name="T20" fmla="*/ 181 w 1123"/>
                <a:gd name="T21" fmla="*/ 2650 h 2650"/>
                <a:gd name="T22" fmla="*/ 139 w 1123"/>
                <a:gd name="T23" fmla="*/ 2552 h 2650"/>
                <a:gd name="T24" fmla="*/ 72 w 1123"/>
                <a:gd name="T25" fmla="*/ 2350 h 2650"/>
                <a:gd name="T26" fmla="*/ 25 w 1123"/>
                <a:gd name="T27" fmla="*/ 2140 h 2650"/>
                <a:gd name="T28" fmla="*/ 1 w 1123"/>
                <a:gd name="T29" fmla="*/ 1919 h 2650"/>
                <a:gd name="T30" fmla="*/ 0 w 1123"/>
                <a:gd name="T31" fmla="*/ 1804 h 2650"/>
                <a:gd name="T32" fmla="*/ 0 w 1123"/>
                <a:gd name="T33" fmla="*/ 1731 h 2650"/>
                <a:gd name="T34" fmla="*/ 8 w 1123"/>
                <a:gd name="T35" fmla="*/ 1585 h 2650"/>
                <a:gd name="T36" fmla="*/ 27 w 1123"/>
                <a:gd name="T37" fmla="*/ 1444 h 2650"/>
                <a:gd name="T38" fmla="*/ 57 w 1123"/>
                <a:gd name="T39" fmla="*/ 1305 h 2650"/>
                <a:gd name="T40" fmla="*/ 96 w 1123"/>
                <a:gd name="T41" fmla="*/ 1169 h 2650"/>
                <a:gd name="T42" fmla="*/ 145 w 1123"/>
                <a:gd name="T43" fmla="*/ 1038 h 2650"/>
                <a:gd name="T44" fmla="*/ 203 w 1123"/>
                <a:gd name="T45" fmla="*/ 910 h 2650"/>
                <a:gd name="T46" fmla="*/ 269 w 1123"/>
                <a:gd name="T47" fmla="*/ 789 h 2650"/>
                <a:gd name="T48" fmla="*/ 342 w 1123"/>
                <a:gd name="T49" fmla="*/ 671 h 2650"/>
                <a:gd name="T50" fmla="*/ 424 w 1123"/>
                <a:gd name="T51" fmla="*/ 560 h 2650"/>
                <a:gd name="T52" fmla="*/ 515 w 1123"/>
                <a:gd name="T53" fmla="*/ 455 h 2650"/>
                <a:gd name="T54" fmla="*/ 612 w 1123"/>
                <a:gd name="T55" fmla="*/ 355 h 2650"/>
                <a:gd name="T56" fmla="*/ 714 w 1123"/>
                <a:gd name="T57" fmla="*/ 263 h 2650"/>
                <a:gd name="T58" fmla="*/ 823 w 1123"/>
                <a:gd name="T59" fmla="*/ 178 h 2650"/>
                <a:gd name="T60" fmla="*/ 939 w 1123"/>
                <a:gd name="T61" fmla="*/ 101 h 2650"/>
                <a:gd name="T62" fmla="*/ 1059 w 1123"/>
                <a:gd name="T63" fmla="*/ 31 h 2650"/>
                <a:gd name="T64" fmla="*/ 1123 w 1123"/>
                <a:gd name="T65" fmla="*/ 0 h 265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367"/>
                <a:gd name="connsiteY0" fmla="*/ 0 h 10000"/>
                <a:gd name="connsiteX1" fmla="*/ 12367 w 12367"/>
                <a:gd name="connsiteY1" fmla="*/ 6034 h 10000"/>
                <a:gd name="connsiteX2" fmla="*/ 9305 w 12367"/>
                <a:gd name="connsiteY2" fmla="*/ 6487 h 10000"/>
                <a:gd name="connsiteX3" fmla="*/ 7996 w 12367"/>
                <a:gd name="connsiteY3" fmla="*/ 6819 h 10000"/>
                <a:gd name="connsiteX4" fmla="*/ 6768 w 12367"/>
                <a:gd name="connsiteY4" fmla="*/ 7200 h 10000"/>
                <a:gd name="connsiteX5" fmla="*/ 5610 w 12367"/>
                <a:gd name="connsiteY5" fmla="*/ 7630 h 10000"/>
                <a:gd name="connsiteX6" fmla="*/ 4550 w 12367"/>
                <a:gd name="connsiteY6" fmla="*/ 8091 h 10000"/>
                <a:gd name="connsiteX7" fmla="*/ 3571 w 12367"/>
                <a:gd name="connsiteY7" fmla="*/ 8596 h 10000"/>
                <a:gd name="connsiteX8" fmla="*/ 2698 w 12367"/>
                <a:gd name="connsiteY8" fmla="*/ 9136 h 10000"/>
                <a:gd name="connsiteX9" fmla="*/ 1941 w 12367"/>
                <a:gd name="connsiteY9" fmla="*/ 9698 h 10000"/>
                <a:gd name="connsiteX10" fmla="*/ 1612 w 12367"/>
                <a:gd name="connsiteY10" fmla="*/ 10000 h 10000"/>
                <a:gd name="connsiteX11" fmla="*/ 1238 w 12367"/>
                <a:gd name="connsiteY11" fmla="*/ 9630 h 10000"/>
                <a:gd name="connsiteX12" fmla="*/ 641 w 12367"/>
                <a:gd name="connsiteY12" fmla="*/ 8868 h 10000"/>
                <a:gd name="connsiteX13" fmla="*/ 223 w 12367"/>
                <a:gd name="connsiteY13" fmla="*/ 8075 h 10000"/>
                <a:gd name="connsiteX14" fmla="*/ 9 w 12367"/>
                <a:gd name="connsiteY14" fmla="*/ 7242 h 10000"/>
                <a:gd name="connsiteX15" fmla="*/ 0 w 12367"/>
                <a:gd name="connsiteY15" fmla="*/ 6808 h 10000"/>
                <a:gd name="connsiteX16" fmla="*/ 0 w 12367"/>
                <a:gd name="connsiteY16" fmla="*/ 6532 h 10000"/>
                <a:gd name="connsiteX17" fmla="*/ 71 w 12367"/>
                <a:gd name="connsiteY17" fmla="*/ 5981 h 10000"/>
                <a:gd name="connsiteX18" fmla="*/ 240 w 12367"/>
                <a:gd name="connsiteY18" fmla="*/ 5449 h 10000"/>
                <a:gd name="connsiteX19" fmla="*/ 508 w 12367"/>
                <a:gd name="connsiteY19" fmla="*/ 4925 h 10000"/>
                <a:gd name="connsiteX20" fmla="*/ 855 w 12367"/>
                <a:gd name="connsiteY20" fmla="*/ 4411 h 10000"/>
                <a:gd name="connsiteX21" fmla="*/ 1291 w 12367"/>
                <a:gd name="connsiteY21" fmla="*/ 3917 h 10000"/>
                <a:gd name="connsiteX22" fmla="*/ 1808 w 12367"/>
                <a:gd name="connsiteY22" fmla="*/ 3434 h 10000"/>
                <a:gd name="connsiteX23" fmla="*/ 2395 w 12367"/>
                <a:gd name="connsiteY23" fmla="*/ 2977 h 10000"/>
                <a:gd name="connsiteX24" fmla="*/ 3045 w 12367"/>
                <a:gd name="connsiteY24" fmla="*/ 2532 h 10000"/>
                <a:gd name="connsiteX25" fmla="*/ 3776 w 12367"/>
                <a:gd name="connsiteY25" fmla="*/ 2113 h 10000"/>
                <a:gd name="connsiteX26" fmla="*/ 4586 w 12367"/>
                <a:gd name="connsiteY26" fmla="*/ 1717 h 10000"/>
                <a:gd name="connsiteX27" fmla="*/ 5450 w 12367"/>
                <a:gd name="connsiteY27" fmla="*/ 1340 h 10000"/>
                <a:gd name="connsiteX28" fmla="*/ 6358 w 12367"/>
                <a:gd name="connsiteY28" fmla="*/ 992 h 10000"/>
                <a:gd name="connsiteX29" fmla="*/ 7329 w 12367"/>
                <a:gd name="connsiteY29" fmla="*/ 672 h 10000"/>
                <a:gd name="connsiteX30" fmla="*/ 8362 w 12367"/>
                <a:gd name="connsiteY30" fmla="*/ 381 h 10000"/>
                <a:gd name="connsiteX31" fmla="*/ 9430 w 12367"/>
                <a:gd name="connsiteY31" fmla="*/ 117 h 10000"/>
                <a:gd name="connsiteX32" fmla="*/ 10000 w 12367"/>
                <a:gd name="connsiteY3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367" h="10000">
                  <a:moveTo>
                    <a:pt x="10000" y="0"/>
                  </a:moveTo>
                  <a:cubicBezTo>
                    <a:pt x="10454" y="2249"/>
                    <a:pt x="10228" y="3004"/>
                    <a:pt x="12367" y="6034"/>
                  </a:cubicBezTo>
                  <a:lnTo>
                    <a:pt x="9305" y="6487"/>
                  </a:lnTo>
                  <a:lnTo>
                    <a:pt x="7996" y="6819"/>
                  </a:lnTo>
                  <a:lnTo>
                    <a:pt x="6768" y="7200"/>
                  </a:lnTo>
                  <a:lnTo>
                    <a:pt x="5610" y="7630"/>
                  </a:lnTo>
                  <a:lnTo>
                    <a:pt x="4550" y="8091"/>
                  </a:lnTo>
                  <a:lnTo>
                    <a:pt x="3571" y="8596"/>
                  </a:lnTo>
                  <a:lnTo>
                    <a:pt x="2698" y="9136"/>
                  </a:lnTo>
                  <a:lnTo>
                    <a:pt x="1941" y="9698"/>
                  </a:lnTo>
                  <a:lnTo>
                    <a:pt x="1612" y="10000"/>
                  </a:lnTo>
                  <a:lnTo>
                    <a:pt x="1238" y="9630"/>
                  </a:lnTo>
                  <a:lnTo>
                    <a:pt x="641" y="8868"/>
                  </a:lnTo>
                  <a:lnTo>
                    <a:pt x="223" y="8075"/>
                  </a:lnTo>
                  <a:cubicBezTo>
                    <a:pt x="152" y="7797"/>
                    <a:pt x="80" y="7520"/>
                    <a:pt x="9" y="7242"/>
                  </a:cubicBezTo>
                  <a:cubicBezTo>
                    <a:pt x="6" y="7097"/>
                    <a:pt x="3" y="6953"/>
                    <a:pt x="0" y="6808"/>
                  </a:cubicBezTo>
                  <a:lnTo>
                    <a:pt x="0" y="6532"/>
                  </a:lnTo>
                  <a:cubicBezTo>
                    <a:pt x="24" y="6348"/>
                    <a:pt x="47" y="6165"/>
                    <a:pt x="71" y="5981"/>
                  </a:cubicBezTo>
                  <a:cubicBezTo>
                    <a:pt x="127" y="5804"/>
                    <a:pt x="184" y="5626"/>
                    <a:pt x="240" y="5449"/>
                  </a:cubicBezTo>
                  <a:cubicBezTo>
                    <a:pt x="329" y="5274"/>
                    <a:pt x="419" y="5100"/>
                    <a:pt x="508" y="4925"/>
                  </a:cubicBezTo>
                  <a:lnTo>
                    <a:pt x="855" y="4411"/>
                  </a:lnTo>
                  <a:lnTo>
                    <a:pt x="1291" y="3917"/>
                  </a:lnTo>
                  <a:lnTo>
                    <a:pt x="1808" y="3434"/>
                  </a:lnTo>
                  <a:lnTo>
                    <a:pt x="2395" y="2977"/>
                  </a:lnTo>
                  <a:lnTo>
                    <a:pt x="3045" y="2532"/>
                  </a:lnTo>
                  <a:lnTo>
                    <a:pt x="3776" y="2113"/>
                  </a:lnTo>
                  <a:lnTo>
                    <a:pt x="4586" y="1717"/>
                  </a:lnTo>
                  <a:lnTo>
                    <a:pt x="5450" y="1340"/>
                  </a:lnTo>
                  <a:lnTo>
                    <a:pt x="6358" y="992"/>
                  </a:lnTo>
                  <a:lnTo>
                    <a:pt x="7329" y="672"/>
                  </a:lnTo>
                  <a:lnTo>
                    <a:pt x="8362" y="381"/>
                  </a:lnTo>
                  <a:lnTo>
                    <a:pt x="9430" y="117"/>
                  </a:lnTo>
                  <a:lnTo>
                    <a:pt x="10000" y="0"/>
                  </a:lnTo>
                  <a:close/>
                </a:path>
              </a:pathLst>
            </a:custGeom>
            <a:noFill/>
            <a:ln w="349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71924EF-3FC0-4E20-B3F0-61419A08B42B}"/>
              </a:ext>
            </a:extLst>
          </p:cNvPr>
          <p:cNvGrpSpPr/>
          <p:nvPr/>
        </p:nvGrpSpPr>
        <p:grpSpPr>
          <a:xfrm rot="14957672">
            <a:off x="6342188" y="6280072"/>
            <a:ext cx="410511" cy="639113"/>
            <a:chOff x="6384480" y="983302"/>
            <a:chExt cx="1376517" cy="2143060"/>
          </a:xfrm>
        </p:grpSpPr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5FF912F5-1B21-446C-B512-AD8770632E14}"/>
                </a:ext>
              </a:extLst>
            </p:cNvPr>
            <p:cNvSpPr>
              <a:spLocks/>
            </p:cNvSpPr>
            <p:nvPr/>
          </p:nvSpPr>
          <p:spPr bwMode="auto">
            <a:xfrm rot="18900000">
              <a:off x="6840348" y="2641373"/>
              <a:ext cx="457970" cy="484989"/>
            </a:xfrm>
            <a:custGeom>
              <a:avLst/>
              <a:gdLst>
                <a:gd name="T0" fmla="*/ 1015 w 1017"/>
                <a:gd name="T1" fmla="*/ 192 h 1079"/>
                <a:gd name="T2" fmla="*/ 1017 w 1017"/>
                <a:gd name="T3" fmla="*/ 194 h 1079"/>
                <a:gd name="T4" fmla="*/ 991 w 1017"/>
                <a:gd name="T5" fmla="*/ 282 h 1079"/>
                <a:gd name="T6" fmla="*/ 939 w 1017"/>
                <a:gd name="T7" fmla="*/ 419 h 1079"/>
                <a:gd name="T8" fmla="*/ 877 w 1017"/>
                <a:gd name="T9" fmla="*/ 557 h 1079"/>
                <a:gd name="T10" fmla="*/ 846 w 1017"/>
                <a:gd name="T11" fmla="*/ 609 h 1079"/>
                <a:gd name="T12" fmla="*/ 781 w 1017"/>
                <a:gd name="T13" fmla="*/ 697 h 1079"/>
                <a:gd name="T14" fmla="*/ 668 w 1017"/>
                <a:gd name="T15" fmla="*/ 830 h 1079"/>
                <a:gd name="T16" fmla="*/ 655 w 1017"/>
                <a:gd name="T17" fmla="*/ 844 h 1079"/>
                <a:gd name="T18" fmla="*/ 683 w 1017"/>
                <a:gd name="T19" fmla="*/ 716 h 1079"/>
                <a:gd name="T20" fmla="*/ 383 w 1017"/>
                <a:gd name="T21" fmla="*/ 998 h 1079"/>
                <a:gd name="T22" fmla="*/ 389 w 1017"/>
                <a:gd name="T23" fmla="*/ 886 h 1079"/>
                <a:gd name="T24" fmla="*/ 373 w 1017"/>
                <a:gd name="T25" fmla="*/ 896 h 1079"/>
                <a:gd name="T26" fmla="*/ 226 w 1017"/>
                <a:gd name="T27" fmla="*/ 984 h 1079"/>
                <a:gd name="T28" fmla="*/ 121 w 1017"/>
                <a:gd name="T29" fmla="*/ 1037 h 1079"/>
                <a:gd name="T30" fmla="*/ 72 w 1017"/>
                <a:gd name="T31" fmla="*/ 1060 h 1079"/>
                <a:gd name="T32" fmla="*/ 26 w 1017"/>
                <a:gd name="T33" fmla="*/ 1077 h 1079"/>
                <a:gd name="T34" fmla="*/ 9 w 1017"/>
                <a:gd name="T35" fmla="*/ 1079 h 1079"/>
                <a:gd name="T36" fmla="*/ 0 w 1017"/>
                <a:gd name="T37" fmla="*/ 1072 h 1079"/>
                <a:gd name="T38" fmla="*/ 0 w 1017"/>
                <a:gd name="T39" fmla="*/ 1053 h 1079"/>
                <a:gd name="T40" fmla="*/ 15 w 1017"/>
                <a:gd name="T41" fmla="*/ 1007 h 1079"/>
                <a:gd name="T42" fmla="*/ 33 w 1017"/>
                <a:gd name="T43" fmla="*/ 956 h 1079"/>
                <a:gd name="T44" fmla="*/ 79 w 1017"/>
                <a:gd name="T45" fmla="*/ 847 h 1079"/>
                <a:gd name="T46" fmla="*/ 156 w 1017"/>
                <a:gd name="T47" fmla="*/ 694 h 1079"/>
                <a:gd name="T48" fmla="*/ 164 w 1017"/>
                <a:gd name="T49" fmla="*/ 678 h 1079"/>
                <a:gd name="T50" fmla="*/ 53 w 1017"/>
                <a:gd name="T51" fmla="*/ 691 h 1079"/>
                <a:gd name="T52" fmla="*/ 314 w 1017"/>
                <a:gd name="T53" fmla="*/ 372 h 1079"/>
                <a:gd name="T54" fmla="*/ 187 w 1017"/>
                <a:gd name="T55" fmla="*/ 409 h 1079"/>
                <a:gd name="T56" fmla="*/ 200 w 1017"/>
                <a:gd name="T57" fmla="*/ 395 h 1079"/>
                <a:gd name="T58" fmla="*/ 324 w 1017"/>
                <a:gd name="T59" fmla="*/ 272 h 1079"/>
                <a:gd name="T60" fmla="*/ 408 w 1017"/>
                <a:gd name="T61" fmla="*/ 202 h 1079"/>
                <a:gd name="T62" fmla="*/ 457 w 1017"/>
                <a:gd name="T63" fmla="*/ 167 h 1079"/>
                <a:gd name="T64" fmla="*/ 589 w 1017"/>
                <a:gd name="T65" fmla="*/ 95 h 1079"/>
                <a:gd name="T66" fmla="*/ 723 w 1017"/>
                <a:gd name="T67" fmla="*/ 33 h 1079"/>
                <a:gd name="T68" fmla="*/ 808 w 1017"/>
                <a:gd name="T69" fmla="*/ 0 h 1079"/>
                <a:gd name="T70" fmla="*/ 812 w 1017"/>
                <a:gd name="T71" fmla="*/ 3 h 1079"/>
                <a:gd name="T72" fmla="*/ 910 w 1017"/>
                <a:gd name="T73" fmla="*/ 101 h 1079"/>
                <a:gd name="T74" fmla="*/ 1015 w 1017"/>
                <a:gd name="T75" fmla="*/ 192 h 1079"/>
                <a:gd name="T76" fmla="*/ 1015 w 1017"/>
                <a:gd name="T77" fmla="*/ 192 h 1079"/>
                <a:gd name="T78" fmla="*/ 1015 w 1017"/>
                <a:gd name="T79" fmla="*/ 192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17" h="1079">
                  <a:moveTo>
                    <a:pt x="1015" y="192"/>
                  </a:moveTo>
                  <a:lnTo>
                    <a:pt x="1017" y="194"/>
                  </a:lnTo>
                  <a:lnTo>
                    <a:pt x="991" y="282"/>
                  </a:lnTo>
                  <a:lnTo>
                    <a:pt x="939" y="419"/>
                  </a:lnTo>
                  <a:lnTo>
                    <a:pt x="877" y="557"/>
                  </a:lnTo>
                  <a:lnTo>
                    <a:pt x="846" y="609"/>
                  </a:lnTo>
                  <a:lnTo>
                    <a:pt x="781" y="697"/>
                  </a:lnTo>
                  <a:lnTo>
                    <a:pt x="668" y="830"/>
                  </a:lnTo>
                  <a:lnTo>
                    <a:pt x="655" y="844"/>
                  </a:lnTo>
                  <a:lnTo>
                    <a:pt x="683" y="716"/>
                  </a:lnTo>
                  <a:lnTo>
                    <a:pt x="383" y="998"/>
                  </a:lnTo>
                  <a:lnTo>
                    <a:pt x="389" y="886"/>
                  </a:lnTo>
                  <a:lnTo>
                    <a:pt x="373" y="896"/>
                  </a:lnTo>
                  <a:lnTo>
                    <a:pt x="226" y="984"/>
                  </a:lnTo>
                  <a:lnTo>
                    <a:pt x="121" y="1037"/>
                  </a:lnTo>
                  <a:lnTo>
                    <a:pt x="72" y="1060"/>
                  </a:lnTo>
                  <a:lnTo>
                    <a:pt x="26" y="1077"/>
                  </a:lnTo>
                  <a:lnTo>
                    <a:pt x="9" y="1079"/>
                  </a:lnTo>
                  <a:lnTo>
                    <a:pt x="0" y="1072"/>
                  </a:lnTo>
                  <a:lnTo>
                    <a:pt x="0" y="1053"/>
                  </a:lnTo>
                  <a:lnTo>
                    <a:pt x="15" y="1007"/>
                  </a:lnTo>
                  <a:lnTo>
                    <a:pt x="33" y="956"/>
                  </a:lnTo>
                  <a:lnTo>
                    <a:pt x="79" y="847"/>
                  </a:lnTo>
                  <a:lnTo>
                    <a:pt x="156" y="694"/>
                  </a:lnTo>
                  <a:lnTo>
                    <a:pt x="164" y="678"/>
                  </a:lnTo>
                  <a:lnTo>
                    <a:pt x="53" y="691"/>
                  </a:lnTo>
                  <a:lnTo>
                    <a:pt x="314" y="372"/>
                  </a:lnTo>
                  <a:lnTo>
                    <a:pt x="187" y="409"/>
                  </a:lnTo>
                  <a:lnTo>
                    <a:pt x="200" y="395"/>
                  </a:lnTo>
                  <a:lnTo>
                    <a:pt x="324" y="272"/>
                  </a:lnTo>
                  <a:lnTo>
                    <a:pt x="408" y="202"/>
                  </a:lnTo>
                  <a:lnTo>
                    <a:pt x="457" y="167"/>
                  </a:lnTo>
                  <a:lnTo>
                    <a:pt x="589" y="95"/>
                  </a:lnTo>
                  <a:lnTo>
                    <a:pt x="723" y="33"/>
                  </a:lnTo>
                  <a:lnTo>
                    <a:pt x="808" y="0"/>
                  </a:lnTo>
                  <a:lnTo>
                    <a:pt x="812" y="3"/>
                  </a:lnTo>
                  <a:lnTo>
                    <a:pt x="910" y="101"/>
                  </a:lnTo>
                  <a:lnTo>
                    <a:pt x="1015" y="192"/>
                  </a:lnTo>
                  <a:lnTo>
                    <a:pt x="1015" y="192"/>
                  </a:lnTo>
                  <a:lnTo>
                    <a:pt x="1015" y="192"/>
                  </a:lnTo>
                  <a:close/>
                </a:path>
              </a:pathLst>
            </a:custGeom>
            <a:solidFill>
              <a:srgbClr val="64CB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03E44BBB-3242-42F1-81A6-3AFBD73511E3}"/>
                </a:ext>
              </a:extLst>
            </p:cNvPr>
            <p:cNvGrpSpPr/>
            <p:nvPr/>
          </p:nvGrpSpPr>
          <p:grpSpPr>
            <a:xfrm>
              <a:off x="6686888" y="983302"/>
              <a:ext cx="1074109" cy="1580041"/>
              <a:chOff x="7858106" y="1089820"/>
              <a:chExt cx="2302287" cy="2813735"/>
            </a:xfrm>
          </p:grpSpPr>
          <p:sp>
            <p:nvSpPr>
              <p:cNvPr id="42" name="Freeform 9">
                <a:extLst>
                  <a:ext uri="{FF2B5EF4-FFF2-40B4-BE49-F238E27FC236}">
                    <a16:creationId xmlns:a16="http://schemas.microsoft.com/office/drawing/2014/main" id="{4E6EA2EA-255D-4BEA-B86D-3197F42904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8106" y="1089820"/>
                <a:ext cx="1652589" cy="2813735"/>
              </a:xfrm>
              <a:custGeom>
                <a:avLst/>
                <a:gdLst>
                  <a:gd name="T0" fmla="*/ 2733 w 3124"/>
                  <a:gd name="T1" fmla="*/ 5783 h 5875"/>
                  <a:gd name="T2" fmla="*/ 2869 w 3124"/>
                  <a:gd name="T3" fmla="*/ 5412 h 5875"/>
                  <a:gd name="T4" fmla="*/ 2975 w 3124"/>
                  <a:gd name="T5" fmla="*/ 5033 h 5875"/>
                  <a:gd name="T6" fmla="*/ 3053 w 3124"/>
                  <a:gd name="T7" fmla="*/ 4648 h 5875"/>
                  <a:gd name="T8" fmla="*/ 3102 w 3124"/>
                  <a:gd name="T9" fmla="*/ 4261 h 5875"/>
                  <a:gd name="T10" fmla="*/ 3124 w 3124"/>
                  <a:gd name="T11" fmla="*/ 3871 h 5875"/>
                  <a:gd name="T12" fmla="*/ 3116 w 3124"/>
                  <a:gd name="T13" fmla="*/ 3480 h 5875"/>
                  <a:gd name="T14" fmla="*/ 3080 w 3124"/>
                  <a:gd name="T15" fmla="*/ 3090 h 5875"/>
                  <a:gd name="T16" fmla="*/ 3017 w 3124"/>
                  <a:gd name="T17" fmla="*/ 2704 h 5875"/>
                  <a:gd name="T18" fmla="*/ 2925 w 3124"/>
                  <a:gd name="T19" fmla="*/ 2323 h 5875"/>
                  <a:gd name="T20" fmla="*/ 2804 w 3124"/>
                  <a:gd name="T21" fmla="*/ 1948 h 5875"/>
                  <a:gd name="T22" fmla="*/ 2655 w 3124"/>
                  <a:gd name="T23" fmla="*/ 1581 h 5875"/>
                  <a:gd name="T24" fmla="*/ 2477 w 3124"/>
                  <a:gd name="T25" fmla="*/ 1224 h 5875"/>
                  <a:gd name="T26" fmla="*/ 2272 w 3124"/>
                  <a:gd name="T27" fmla="*/ 878 h 5875"/>
                  <a:gd name="T28" fmla="*/ 2039 w 3124"/>
                  <a:gd name="T29" fmla="*/ 545 h 5875"/>
                  <a:gd name="T30" fmla="*/ 1777 w 3124"/>
                  <a:gd name="T31" fmla="*/ 227 h 5875"/>
                  <a:gd name="T32" fmla="*/ 1561 w 3124"/>
                  <a:gd name="T33" fmla="*/ 0 h 5875"/>
                  <a:gd name="T34" fmla="*/ 1561 w 3124"/>
                  <a:gd name="T35" fmla="*/ 0 h 5875"/>
                  <a:gd name="T36" fmla="*/ 1346 w 3124"/>
                  <a:gd name="T37" fmla="*/ 227 h 5875"/>
                  <a:gd name="T38" fmla="*/ 1084 w 3124"/>
                  <a:gd name="T39" fmla="*/ 545 h 5875"/>
                  <a:gd name="T40" fmla="*/ 851 w 3124"/>
                  <a:gd name="T41" fmla="*/ 878 h 5875"/>
                  <a:gd name="T42" fmla="*/ 645 w 3124"/>
                  <a:gd name="T43" fmla="*/ 1224 h 5875"/>
                  <a:gd name="T44" fmla="*/ 468 w 3124"/>
                  <a:gd name="T45" fmla="*/ 1581 h 5875"/>
                  <a:gd name="T46" fmla="*/ 320 w 3124"/>
                  <a:gd name="T47" fmla="*/ 1948 h 5875"/>
                  <a:gd name="T48" fmla="*/ 199 w 3124"/>
                  <a:gd name="T49" fmla="*/ 2323 h 5875"/>
                  <a:gd name="T50" fmla="*/ 106 w 3124"/>
                  <a:gd name="T51" fmla="*/ 2704 h 5875"/>
                  <a:gd name="T52" fmla="*/ 42 w 3124"/>
                  <a:gd name="T53" fmla="*/ 3090 h 5875"/>
                  <a:gd name="T54" fmla="*/ 7 w 3124"/>
                  <a:gd name="T55" fmla="*/ 3480 h 5875"/>
                  <a:gd name="T56" fmla="*/ 0 w 3124"/>
                  <a:gd name="T57" fmla="*/ 3871 h 5875"/>
                  <a:gd name="T58" fmla="*/ 20 w 3124"/>
                  <a:gd name="T59" fmla="*/ 4261 h 5875"/>
                  <a:gd name="T60" fmla="*/ 70 w 3124"/>
                  <a:gd name="T61" fmla="*/ 4648 h 5875"/>
                  <a:gd name="T62" fmla="*/ 148 w 3124"/>
                  <a:gd name="T63" fmla="*/ 5033 h 5875"/>
                  <a:gd name="T64" fmla="*/ 255 w 3124"/>
                  <a:gd name="T65" fmla="*/ 5412 h 5875"/>
                  <a:gd name="T66" fmla="*/ 390 w 3124"/>
                  <a:gd name="T67" fmla="*/ 5783 h 5875"/>
                  <a:gd name="T68" fmla="*/ 2694 w 3124"/>
                  <a:gd name="T69" fmla="*/ 5875 h 5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24" h="5875">
                    <a:moveTo>
                      <a:pt x="2694" y="5875"/>
                    </a:moveTo>
                    <a:lnTo>
                      <a:pt x="2733" y="5783"/>
                    </a:lnTo>
                    <a:lnTo>
                      <a:pt x="2804" y="5599"/>
                    </a:lnTo>
                    <a:lnTo>
                      <a:pt x="2869" y="5412"/>
                    </a:lnTo>
                    <a:lnTo>
                      <a:pt x="2925" y="5223"/>
                    </a:lnTo>
                    <a:lnTo>
                      <a:pt x="2975" y="5033"/>
                    </a:lnTo>
                    <a:lnTo>
                      <a:pt x="3017" y="4841"/>
                    </a:lnTo>
                    <a:lnTo>
                      <a:pt x="3053" y="4648"/>
                    </a:lnTo>
                    <a:lnTo>
                      <a:pt x="3082" y="4455"/>
                    </a:lnTo>
                    <a:lnTo>
                      <a:pt x="3102" y="4261"/>
                    </a:lnTo>
                    <a:lnTo>
                      <a:pt x="3116" y="4065"/>
                    </a:lnTo>
                    <a:lnTo>
                      <a:pt x="3124" y="3871"/>
                    </a:lnTo>
                    <a:lnTo>
                      <a:pt x="3124" y="3675"/>
                    </a:lnTo>
                    <a:lnTo>
                      <a:pt x="3116" y="3480"/>
                    </a:lnTo>
                    <a:lnTo>
                      <a:pt x="3102" y="3285"/>
                    </a:lnTo>
                    <a:lnTo>
                      <a:pt x="3080" y="3090"/>
                    </a:lnTo>
                    <a:lnTo>
                      <a:pt x="3053" y="2897"/>
                    </a:lnTo>
                    <a:lnTo>
                      <a:pt x="3017" y="2704"/>
                    </a:lnTo>
                    <a:lnTo>
                      <a:pt x="2974" y="2513"/>
                    </a:lnTo>
                    <a:lnTo>
                      <a:pt x="2925" y="2323"/>
                    </a:lnTo>
                    <a:lnTo>
                      <a:pt x="2867" y="2134"/>
                    </a:lnTo>
                    <a:lnTo>
                      <a:pt x="2804" y="1948"/>
                    </a:lnTo>
                    <a:lnTo>
                      <a:pt x="2733" y="1764"/>
                    </a:lnTo>
                    <a:lnTo>
                      <a:pt x="2655" y="1581"/>
                    </a:lnTo>
                    <a:lnTo>
                      <a:pt x="2569" y="1401"/>
                    </a:lnTo>
                    <a:lnTo>
                      <a:pt x="2477" y="1224"/>
                    </a:lnTo>
                    <a:lnTo>
                      <a:pt x="2379" y="1050"/>
                    </a:lnTo>
                    <a:lnTo>
                      <a:pt x="2272" y="878"/>
                    </a:lnTo>
                    <a:lnTo>
                      <a:pt x="2159" y="710"/>
                    </a:lnTo>
                    <a:lnTo>
                      <a:pt x="2039" y="545"/>
                    </a:lnTo>
                    <a:lnTo>
                      <a:pt x="1911" y="384"/>
                    </a:lnTo>
                    <a:lnTo>
                      <a:pt x="1777" y="227"/>
                    </a:lnTo>
                    <a:lnTo>
                      <a:pt x="1634" y="75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488" y="75"/>
                    </a:lnTo>
                    <a:lnTo>
                      <a:pt x="1346" y="227"/>
                    </a:lnTo>
                    <a:lnTo>
                      <a:pt x="1212" y="384"/>
                    </a:lnTo>
                    <a:lnTo>
                      <a:pt x="1084" y="545"/>
                    </a:lnTo>
                    <a:lnTo>
                      <a:pt x="965" y="710"/>
                    </a:lnTo>
                    <a:lnTo>
                      <a:pt x="851" y="878"/>
                    </a:lnTo>
                    <a:lnTo>
                      <a:pt x="744" y="1050"/>
                    </a:lnTo>
                    <a:lnTo>
                      <a:pt x="645" y="1224"/>
                    </a:lnTo>
                    <a:lnTo>
                      <a:pt x="553" y="1401"/>
                    </a:lnTo>
                    <a:lnTo>
                      <a:pt x="468" y="1581"/>
                    </a:lnTo>
                    <a:lnTo>
                      <a:pt x="390" y="1764"/>
                    </a:lnTo>
                    <a:lnTo>
                      <a:pt x="320" y="1948"/>
                    </a:lnTo>
                    <a:lnTo>
                      <a:pt x="255" y="2134"/>
                    </a:lnTo>
                    <a:lnTo>
                      <a:pt x="199" y="2323"/>
                    </a:lnTo>
                    <a:lnTo>
                      <a:pt x="148" y="2513"/>
                    </a:lnTo>
                    <a:lnTo>
                      <a:pt x="106" y="2704"/>
                    </a:lnTo>
                    <a:lnTo>
                      <a:pt x="70" y="2897"/>
                    </a:lnTo>
                    <a:lnTo>
                      <a:pt x="42" y="3090"/>
                    </a:lnTo>
                    <a:lnTo>
                      <a:pt x="20" y="3285"/>
                    </a:lnTo>
                    <a:lnTo>
                      <a:pt x="7" y="3480"/>
                    </a:lnTo>
                    <a:lnTo>
                      <a:pt x="0" y="3675"/>
                    </a:lnTo>
                    <a:lnTo>
                      <a:pt x="0" y="3871"/>
                    </a:lnTo>
                    <a:lnTo>
                      <a:pt x="6" y="4065"/>
                    </a:lnTo>
                    <a:lnTo>
                      <a:pt x="20" y="4261"/>
                    </a:lnTo>
                    <a:lnTo>
                      <a:pt x="42" y="4455"/>
                    </a:lnTo>
                    <a:lnTo>
                      <a:pt x="70" y="4648"/>
                    </a:lnTo>
                    <a:lnTo>
                      <a:pt x="105" y="4841"/>
                    </a:lnTo>
                    <a:lnTo>
                      <a:pt x="148" y="5033"/>
                    </a:lnTo>
                    <a:lnTo>
                      <a:pt x="199" y="5223"/>
                    </a:lnTo>
                    <a:lnTo>
                      <a:pt x="255" y="5412"/>
                    </a:lnTo>
                    <a:lnTo>
                      <a:pt x="318" y="5599"/>
                    </a:lnTo>
                    <a:lnTo>
                      <a:pt x="390" y="5783"/>
                    </a:lnTo>
                    <a:lnTo>
                      <a:pt x="429" y="5875"/>
                    </a:lnTo>
                    <a:lnTo>
                      <a:pt x="2694" y="5875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3" name="Freeform 11">
                <a:extLst>
                  <a:ext uri="{FF2B5EF4-FFF2-40B4-BE49-F238E27FC236}">
                    <a16:creationId xmlns:a16="http://schemas.microsoft.com/office/drawing/2014/main" id="{FEE28A8D-6DEF-49F9-A0A8-A3B351D99E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20081" y="2052692"/>
                <a:ext cx="528638" cy="435201"/>
              </a:xfrm>
              <a:custGeom>
                <a:avLst/>
                <a:gdLst>
                  <a:gd name="T0" fmla="*/ 498 w 998"/>
                  <a:gd name="T1" fmla="*/ 0 h 998"/>
                  <a:gd name="T2" fmla="*/ 550 w 998"/>
                  <a:gd name="T3" fmla="*/ 2 h 998"/>
                  <a:gd name="T4" fmla="*/ 648 w 998"/>
                  <a:gd name="T5" fmla="*/ 22 h 998"/>
                  <a:gd name="T6" fmla="*/ 737 w 998"/>
                  <a:gd name="T7" fmla="*/ 59 h 998"/>
                  <a:gd name="T8" fmla="*/ 816 w 998"/>
                  <a:gd name="T9" fmla="*/ 113 h 998"/>
                  <a:gd name="T10" fmla="*/ 884 w 998"/>
                  <a:gd name="T11" fmla="*/ 180 h 998"/>
                  <a:gd name="T12" fmla="*/ 939 w 998"/>
                  <a:gd name="T13" fmla="*/ 261 h 998"/>
                  <a:gd name="T14" fmla="*/ 976 w 998"/>
                  <a:gd name="T15" fmla="*/ 350 h 998"/>
                  <a:gd name="T16" fmla="*/ 996 w 998"/>
                  <a:gd name="T17" fmla="*/ 448 h 998"/>
                  <a:gd name="T18" fmla="*/ 998 w 998"/>
                  <a:gd name="T19" fmla="*/ 499 h 998"/>
                  <a:gd name="T20" fmla="*/ 996 w 998"/>
                  <a:gd name="T21" fmla="*/ 550 h 998"/>
                  <a:gd name="T22" fmla="*/ 976 w 998"/>
                  <a:gd name="T23" fmla="*/ 648 h 998"/>
                  <a:gd name="T24" fmla="*/ 939 w 998"/>
                  <a:gd name="T25" fmla="*/ 738 h 998"/>
                  <a:gd name="T26" fmla="*/ 884 w 998"/>
                  <a:gd name="T27" fmla="*/ 817 h 998"/>
                  <a:gd name="T28" fmla="*/ 816 w 998"/>
                  <a:gd name="T29" fmla="*/ 885 h 998"/>
                  <a:gd name="T30" fmla="*/ 737 w 998"/>
                  <a:gd name="T31" fmla="*/ 939 h 998"/>
                  <a:gd name="T32" fmla="*/ 648 w 998"/>
                  <a:gd name="T33" fmla="*/ 977 h 998"/>
                  <a:gd name="T34" fmla="*/ 550 w 998"/>
                  <a:gd name="T35" fmla="*/ 997 h 998"/>
                  <a:gd name="T36" fmla="*/ 498 w 998"/>
                  <a:gd name="T37" fmla="*/ 998 h 998"/>
                  <a:gd name="T38" fmla="*/ 448 w 998"/>
                  <a:gd name="T39" fmla="*/ 997 h 998"/>
                  <a:gd name="T40" fmla="*/ 350 w 998"/>
                  <a:gd name="T41" fmla="*/ 977 h 998"/>
                  <a:gd name="T42" fmla="*/ 260 w 998"/>
                  <a:gd name="T43" fmla="*/ 939 h 998"/>
                  <a:gd name="T44" fmla="*/ 180 w 998"/>
                  <a:gd name="T45" fmla="*/ 885 h 998"/>
                  <a:gd name="T46" fmla="*/ 112 w 998"/>
                  <a:gd name="T47" fmla="*/ 817 h 998"/>
                  <a:gd name="T48" fmla="*/ 59 w 998"/>
                  <a:gd name="T49" fmla="*/ 738 h 998"/>
                  <a:gd name="T50" fmla="*/ 21 w 998"/>
                  <a:gd name="T51" fmla="*/ 648 h 998"/>
                  <a:gd name="T52" fmla="*/ 1 w 998"/>
                  <a:gd name="T53" fmla="*/ 550 h 998"/>
                  <a:gd name="T54" fmla="*/ 0 w 998"/>
                  <a:gd name="T55" fmla="*/ 499 h 998"/>
                  <a:gd name="T56" fmla="*/ 1 w 998"/>
                  <a:gd name="T57" fmla="*/ 448 h 998"/>
                  <a:gd name="T58" fmla="*/ 21 w 998"/>
                  <a:gd name="T59" fmla="*/ 350 h 998"/>
                  <a:gd name="T60" fmla="*/ 59 w 998"/>
                  <a:gd name="T61" fmla="*/ 261 h 998"/>
                  <a:gd name="T62" fmla="*/ 112 w 998"/>
                  <a:gd name="T63" fmla="*/ 180 h 998"/>
                  <a:gd name="T64" fmla="*/ 180 w 998"/>
                  <a:gd name="T65" fmla="*/ 113 h 998"/>
                  <a:gd name="T66" fmla="*/ 260 w 998"/>
                  <a:gd name="T67" fmla="*/ 59 h 998"/>
                  <a:gd name="T68" fmla="*/ 350 w 998"/>
                  <a:gd name="T69" fmla="*/ 22 h 998"/>
                  <a:gd name="T70" fmla="*/ 448 w 998"/>
                  <a:gd name="T71" fmla="*/ 2 h 998"/>
                  <a:gd name="T72" fmla="*/ 498 w 998"/>
                  <a:gd name="T73" fmla="*/ 0 h 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98" h="998">
                    <a:moveTo>
                      <a:pt x="498" y="0"/>
                    </a:moveTo>
                    <a:lnTo>
                      <a:pt x="550" y="2"/>
                    </a:lnTo>
                    <a:lnTo>
                      <a:pt x="648" y="22"/>
                    </a:lnTo>
                    <a:lnTo>
                      <a:pt x="737" y="59"/>
                    </a:lnTo>
                    <a:lnTo>
                      <a:pt x="816" y="113"/>
                    </a:lnTo>
                    <a:lnTo>
                      <a:pt x="884" y="180"/>
                    </a:lnTo>
                    <a:lnTo>
                      <a:pt x="939" y="261"/>
                    </a:lnTo>
                    <a:lnTo>
                      <a:pt x="976" y="350"/>
                    </a:lnTo>
                    <a:lnTo>
                      <a:pt x="996" y="448"/>
                    </a:lnTo>
                    <a:lnTo>
                      <a:pt x="998" y="499"/>
                    </a:lnTo>
                    <a:lnTo>
                      <a:pt x="996" y="550"/>
                    </a:lnTo>
                    <a:lnTo>
                      <a:pt x="976" y="648"/>
                    </a:lnTo>
                    <a:lnTo>
                      <a:pt x="939" y="738"/>
                    </a:lnTo>
                    <a:lnTo>
                      <a:pt x="884" y="817"/>
                    </a:lnTo>
                    <a:lnTo>
                      <a:pt x="816" y="885"/>
                    </a:lnTo>
                    <a:lnTo>
                      <a:pt x="737" y="939"/>
                    </a:lnTo>
                    <a:lnTo>
                      <a:pt x="648" y="977"/>
                    </a:lnTo>
                    <a:lnTo>
                      <a:pt x="550" y="997"/>
                    </a:lnTo>
                    <a:lnTo>
                      <a:pt x="498" y="998"/>
                    </a:lnTo>
                    <a:lnTo>
                      <a:pt x="448" y="997"/>
                    </a:lnTo>
                    <a:lnTo>
                      <a:pt x="350" y="977"/>
                    </a:lnTo>
                    <a:lnTo>
                      <a:pt x="260" y="939"/>
                    </a:lnTo>
                    <a:lnTo>
                      <a:pt x="180" y="885"/>
                    </a:lnTo>
                    <a:lnTo>
                      <a:pt x="112" y="817"/>
                    </a:lnTo>
                    <a:lnTo>
                      <a:pt x="59" y="738"/>
                    </a:lnTo>
                    <a:lnTo>
                      <a:pt x="21" y="648"/>
                    </a:lnTo>
                    <a:lnTo>
                      <a:pt x="1" y="550"/>
                    </a:lnTo>
                    <a:lnTo>
                      <a:pt x="0" y="499"/>
                    </a:lnTo>
                    <a:lnTo>
                      <a:pt x="1" y="448"/>
                    </a:lnTo>
                    <a:lnTo>
                      <a:pt x="21" y="350"/>
                    </a:lnTo>
                    <a:lnTo>
                      <a:pt x="59" y="261"/>
                    </a:lnTo>
                    <a:lnTo>
                      <a:pt x="112" y="180"/>
                    </a:lnTo>
                    <a:lnTo>
                      <a:pt x="180" y="113"/>
                    </a:lnTo>
                    <a:lnTo>
                      <a:pt x="260" y="59"/>
                    </a:lnTo>
                    <a:lnTo>
                      <a:pt x="350" y="22"/>
                    </a:lnTo>
                    <a:lnTo>
                      <a:pt x="448" y="2"/>
                    </a:lnTo>
                    <a:lnTo>
                      <a:pt x="498" y="0"/>
                    </a:lnTo>
                    <a:close/>
                  </a:path>
                </a:pathLst>
              </a:custGeom>
              <a:solidFill>
                <a:srgbClr val="64CBDA"/>
              </a:solidFill>
              <a:ln w="7620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Freeform 8">
                <a:extLst>
                  <a:ext uri="{FF2B5EF4-FFF2-40B4-BE49-F238E27FC236}">
                    <a16:creationId xmlns:a16="http://schemas.microsoft.com/office/drawing/2014/main" id="{3E3FEC3B-C6DD-4A31-9E82-9B91E438CAAB}"/>
                  </a:ext>
                </a:extLst>
              </p:cNvPr>
              <p:cNvSpPr>
                <a:spLocks/>
              </p:cNvSpPr>
              <p:nvPr/>
            </p:nvSpPr>
            <p:spPr bwMode="auto">
              <a:xfrm rot="21300610" flipH="1">
                <a:off x="9424542" y="2801592"/>
                <a:ext cx="735851" cy="1079059"/>
              </a:xfrm>
              <a:custGeom>
                <a:avLst/>
                <a:gdLst>
                  <a:gd name="T0" fmla="*/ 1123 w 1123"/>
                  <a:gd name="T1" fmla="*/ 0 h 2650"/>
                  <a:gd name="T2" fmla="*/ 1123 w 1123"/>
                  <a:gd name="T3" fmla="*/ 1680 h 2650"/>
                  <a:gd name="T4" fmla="*/ 1045 w 1123"/>
                  <a:gd name="T5" fmla="*/ 1719 h 2650"/>
                  <a:gd name="T6" fmla="*/ 898 w 1123"/>
                  <a:gd name="T7" fmla="*/ 1807 h 2650"/>
                  <a:gd name="T8" fmla="*/ 760 w 1123"/>
                  <a:gd name="T9" fmla="*/ 1908 h 2650"/>
                  <a:gd name="T10" fmla="*/ 630 w 1123"/>
                  <a:gd name="T11" fmla="*/ 2022 h 2650"/>
                  <a:gd name="T12" fmla="*/ 511 w 1123"/>
                  <a:gd name="T13" fmla="*/ 2144 h 2650"/>
                  <a:gd name="T14" fmla="*/ 401 w 1123"/>
                  <a:gd name="T15" fmla="*/ 2278 h 2650"/>
                  <a:gd name="T16" fmla="*/ 303 w 1123"/>
                  <a:gd name="T17" fmla="*/ 2421 h 2650"/>
                  <a:gd name="T18" fmla="*/ 218 w 1123"/>
                  <a:gd name="T19" fmla="*/ 2570 h 2650"/>
                  <a:gd name="T20" fmla="*/ 181 w 1123"/>
                  <a:gd name="T21" fmla="*/ 2650 h 2650"/>
                  <a:gd name="T22" fmla="*/ 139 w 1123"/>
                  <a:gd name="T23" fmla="*/ 2552 h 2650"/>
                  <a:gd name="T24" fmla="*/ 72 w 1123"/>
                  <a:gd name="T25" fmla="*/ 2350 h 2650"/>
                  <a:gd name="T26" fmla="*/ 25 w 1123"/>
                  <a:gd name="T27" fmla="*/ 2140 h 2650"/>
                  <a:gd name="T28" fmla="*/ 1 w 1123"/>
                  <a:gd name="T29" fmla="*/ 1919 h 2650"/>
                  <a:gd name="T30" fmla="*/ 0 w 1123"/>
                  <a:gd name="T31" fmla="*/ 1804 h 2650"/>
                  <a:gd name="T32" fmla="*/ 0 w 1123"/>
                  <a:gd name="T33" fmla="*/ 1731 h 2650"/>
                  <a:gd name="T34" fmla="*/ 8 w 1123"/>
                  <a:gd name="T35" fmla="*/ 1585 h 2650"/>
                  <a:gd name="T36" fmla="*/ 27 w 1123"/>
                  <a:gd name="T37" fmla="*/ 1444 h 2650"/>
                  <a:gd name="T38" fmla="*/ 57 w 1123"/>
                  <a:gd name="T39" fmla="*/ 1305 h 2650"/>
                  <a:gd name="T40" fmla="*/ 96 w 1123"/>
                  <a:gd name="T41" fmla="*/ 1169 h 2650"/>
                  <a:gd name="T42" fmla="*/ 145 w 1123"/>
                  <a:gd name="T43" fmla="*/ 1038 h 2650"/>
                  <a:gd name="T44" fmla="*/ 203 w 1123"/>
                  <a:gd name="T45" fmla="*/ 910 h 2650"/>
                  <a:gd name="T46" fmla="*/ 269 w 1123"/>
                  <a:gd name="T47" fmla="*/ 789 h 2650"/>
                  <a:gd name="T48" fmla="*/ 342 w 1123"/>
                  <a:gd name="T49" fmla="*/ 671 h 2650"/>
                  <a:gd name="T50" fmla="*/ 424 w 1123"/>
                  <a:gd name="T51" fmla="*/ 560 h 2650"/>
                  <a:gd name="T52" fmla="*/ 515 w 1123"/>
                  <a:gd name="T53" fmla="*/ 455 h 2650"/>
                  <a:gd name="T54" fmla="*/ 612 w 1123"/>
                  <a:gd name="T55" fmla="*/ 355 h 2650"/>
                  <a:gd name="T56" fmla="*/ 714 w 1123"/>
                  <a:gd name="T57" fmla="*/ 263 h 2650"/>
                  <a:gd name="T58" fmla="*/ 823 w 1123"/>
                  <a:gd name="T59" fmla="*/ 178 h 2650"/>
                  <a:gd name="T60" fmla="*/ 939 w 1123"/>
                  <a:gd name="T61" fmla="*/ 101 h 2650"/>
                  <a:gd name="T62" fmla="*/ 1059 w 1123"/>
                  <a:gd name="T63" fmla="*/ 31 h 2650"/>
                  <a:gd name="T64" fmla="*/ 1123 w 1123"/>
                  <a:gd name="T65" fmla="*/ 0 h 265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367"/>
                  <a:gd name="connsiteY0" fmla="*/ 0 h 10000"/>
                  <a:gd name="connsiteX1" fmla="*/ 12367 w 12367"/>
                  <a:gd name="connsiteY1" fmla="*/ 6034 h 10000"/>
                  <a:gd name="connsiteX2" fmla="*/ 9305 w 12367"/>
                  <a:gd name="connsiteY2" fmla="*/ 6487 h 10000"/>
                  <a:gd name="connsiteX3" fmla="*/ 7996 w 12367"/>
                  <a:gd name="connsiteY3" fmla="*/ 6819 h 10000"/>
                  <a:gd name="connsiteX4" fmla="*/ 6768 w 12367"/>
                  <a:gd name="connsiteY4" fmla="*/ 7200 h 10000"/>
                  <a:gd name="connsiteX5" fmla="*/ 5610 w 12367"/>
                  <a:gd name="connsiteY5" fmla="*/ 7630 h 10000"/>
                  <a:gd name="connsiteX6" fmla="*/ 4550 w 12367"/>
                  <a:gd name="connsiteY6" fmla="*/ 8091 h 10000"/>
                  <a:gd name="connsiteX7" fmla="*/ 3571 w 12367"/>
                  <a:gd name="connsiteY7" fmla="*/ 8596 h 10000"/>
                  <a:gd name="connsiteX8" fmla="*/ 2698 w 12367"/>
                  <a:gd name="connsiteY8" fmla="*/ 9136 h 10000"/>
                  <a:gd name="connsiteX9" fmla="*/ 1941 w 12367"/>
                  <a:gd name="connsiteY9" fmla="*/ 9698 h 10000"/>
                  <a:gd name="connsiteX10" fmla="*/ 1612 w 12367"/>
                  <a:gd name="connsiteY10" fmla="*/ 10000 h 10000"/>
                  <a:gd name="connsiteX11" fmla="*/ 1238 w 12367"/>
                  <a:gd name="connsiteY11" fmla="*/ 9630 h 10000"/>
                  <a:gd name="connsiteX12" fmla="*/ 641 w 12367"/>
                  <a:gd name="connsiteY12" fmla="*/ 8868 h 10000"/>
                  <a:gd name="connsiteX13" fmla="*/ 223 w 12367"/>
                  <a:gd name="connsiteY13" fmla="*/ 8075 h 10000"/>
                  <a:gd name="connsiteX14" fmla="*/ 9 w 12367"/>
                  <a:gd name="connsiteY14" fmla="*/ 7242 h 10000"/>
                  <a:gd name="connsiteX15" fmla="*/ 0 w 12367"/>
                  <a:gd name="connsiteY15" fmla="*/ 6808 h 10000"/>
                  <a:gd name="connsiteX16" fmla="*/ 0 w 12367"/>
                  <a:gd name="connsiteY16" fmla="*/ 6532 h 10000"/>
                  <a:gd name="connsiteX17" fmla="*/ 71 w 12367"/>
                  <a:gd name="connsiteY17" fmla="*/ 5981 h 10000"/>
                  <a:gd name="connsiteX18" fmla="*/ 240 w 12367"/>
                  <a:gd name="connsiteY18" fmla="*/ 5449 h 10000"/>
                  <a:gd name="connsiteX19" fmla="*/ 508 w 12367"/>
                  <a:gd name="connsiteY19" fmla="*/ 4925 h 10000"/>
                  <a:gd name="connsiteX20" fmla="*/ 855 w 12367"/>
                  <a:gd name="connsiteY20" fmla="*/ 4411 h 10000"/>
                  <a:gd name="connsiteX21" fmla="*/ 1291 w 12367"/>
                  <a:gd name="connsiteY21" fmla="*/ 3917 h 10000"/>
                  <a:gd name="connsiteX22" fmla="*/ 1808 w 12367"/>
                  <a:gd name="connsiteY22" fmla="*/ 3434 h 10000"/>
                  <a:gd name="connsiteX23" fmla="*/ 2395 w 12367"/>
                  <a:gd name="connsiteY23" fmla="*/ 2977 h 10000"/>
                  <a:gd name="connsiteX24" fmla="*/ 3045 w 12367"/>
                  <a:gd name="connsiteY24" fmla="*/ 2532 h 10000"/>
                  <a:gd name="connsiteX25" fmla="*/ 3776 w 12367"/>
                  <a:gd name="connsiteY25" fmla="*/ 2113 h 10000"/>
                  <a:gd name="connsiteX26" fmla="*/ 4586 w 12367"/>
                  <a:gd name="connsiteY26" fmla="*/ 1717 h 10000"/>
                  <a:gd name="connsiteX27" fmla="*/ 5450 w 12367"/>
                  <a:gd name="connsiteY27" fmla="*/ 1340 h 10000"/>
                  <a:gd name="connsiteX28" fmla="*/ 6358 w 12367"/>
                  <a:gd name="connsiteY28" fmla="*/ 992 h 10000"/>
                  <a:gd name="connsiteX29" fmla="*/ 7329 w 12367"/>
                  <a:gd name="connsiteY29" fmla="*/ 672 h 10000"/>
                  <a:gd name="connsiteX30" fmla="*/ 8362 w 12367"/>
                  <a:gd name="connsiteY30" fmla="*/ 381 h 10000"/>
                  <a:gd name="connsiteX31" fmla="*/ 9430 w 12367"/>
                  <a:gd name="connsiteY31" fmla="*/ 117 h 10000"/>
                  <a:gd name="connsiteX32" fmla="*/ 10000 w 12367"/>
                  <a:gd name="connsiteY32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367" h="10000">
                    <a:moveTo>
                      <a:pt x="10000" y="0"/>
                    </a:moveTo>
                    <a:cubicBezTo>
                      <a:pt x="10454" y="2249"/>
                      <a:pt x="10228" y="3004"/>
                      <a:pt x="12367" y="6034"/>
                    </a:cubicBezTo>
                    <a:lnTo>
                      <a:pt x="9305" y="6487"/>
                    </a:lnTo>
                    <a:lnTo>
                      <a:pt x="7996" y="6819"/>
                    </a:lnTo>
                    <a:lnTo>
                      <a:pt x="6768" y="7200"/>
                    </a:lnTo>
                    <a:lnTo>
                      <a:pt x="5610" y="7630"/>
                    </a:lnTo>
                    <a:lnTo>
                      <a:pt x="4550" y="8091"/>
                    </a:lnTo>
                    <a:lnTo>
                      <a:pt x="3571" y="8596"/>
                    </a:lnTo>
                    <a:lnTo>
                      <a:pt x="2698" y="9136"/>
                    </a:lnTo>
                    <a:lnTo>
                      <a:pt x="1941" y="9698"/>
                    </a:lnTo>
                    <a:lnTo>
                      <a:pt x="1612" y="10000"/>
                    </a:lnTo>
                    <a:lnTo>
                      <a:pt x="1238" y="9630"/>
                    </a:lnTo>
                    <a:lnTo>
                      <a:pt x="641" y="8868"/>
                    </a:lnTo>
                    <a:lnTo>
                      <a:pt x="223" y="8075"/>
                    </a:lnTo>
                    <a:cubicBezTo>
                      <a:pt x="152" y="7797"/>
                      <a:pt x="80" y="7520"/>
                      <a:pt x="9" y="7242"/>
                    </a:cubicBezTo>
                    <a:cubicBezTo>
                      <a:pt x="6" y="7097"/>
                      <a:pt x="3" y="6953"/>
                      <a:pt x="0" y="6808"/>
                    </a:cubicBezTo>
                    <a:lnTo>
                      <a:pt x="0" y="6532"/>
                    </a:lnTo>
                    <a:cubicBezTo>
                      <a:pt x="24" y="6348"/>
                      <a:pt x="47" y="6165"/>
                      <a:pt x="71" y="5981"/>
                    </a:cubicBezTo>
                    <a:cubicBezTo>
                      <a:pt x="127" y="5804"/>
                      <a:pt x="184" y="5626"/>
                      <a:pt x="240" y="5449"/>
                    </a:cubicBezTo>
                    <a:cubicBezTo>
                      <a:pt x="329" y="5274"/>
                      <a:pt x="419" y="5100"/>
                      <a:pt x="508" y="4925"/>
                    </a:cubicBezTo>
                    <a:lnTo>
                      <a:pt x="855" y="4411"/>
                    </a:lnTo>
                    <a:lnTo>
                      <a:pt x="1291" y="3917"/>
                    </a:lnTo>
                    <a:lnTo>
                      <a:pt x="1808" y="3434"/>
                    </a:lnTo>
                    <a:lnTo>
                      <a:pt x="2395" y="2977"/>
                    </a:lnTo>
                    <a:lnTo>
                      <a:pt x="3045" y="2532"/>
                    </a:lnTo>
                    <a:lnTo>
                      <a:pt x="3776" y="2113"/>
                    </a:lnTo>
                    <a:lnTo>
                      <a:pt x="4586" y="1717"/>
                    </a:lnTo>
                    <a:lnTo>
                      <a:pt x="5450" y="1340"/>
                    </a:lnTo>
                    <a:lnTo>
                      <a:pt x="6358" y="992"/>
                    </a:lnTo>
                    <a:lnTo>
                      <a:pt x="7329" y="672"/>
                    </a:lnTo>
                    <a:lnTo>
                      <a:pt x="8362" y="381"/>
                    </a:lnTo>
                    <a:lnTo>
                      <a:pt x="9430" y="117"/>
                    </a:lnTo>
                    <a:lnTo>
                      <a:pt x="10000" y="0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DB5DDFD5-965A-484D-8F46-42C54BCA379F}"/>
                </a:ext>
              </a:extLst>
            </p:cNvPr>
            <p:cNvSpPr>
              <a:spLocks/>
            </p:cNvSpPr>
            <p:nvPr/>
          </p:nvSpPr>
          <p:spPr bwMode="auto">
            <a:xfrm rot="299390">
              <a:off x="6384480" y="1958323"/>
              <a:ext cx="343304" cy="605941"/>
            </a:xfrm>
            <a:custGeom>
              <a:avLst/>
              <a:gdLst>
                <a:gd name="T0" fmla="*/ 1123 w 1123"/>
                <a:gd name="T1" fmla="*/ 0 h 2650"/>
                <a:gd name="T2" fmla="*/ 1123 w 1123"/>
                <a:gd name="T3" fmla="*/ 1680 h 2650"/>
                <a:gd name="T4" fmla="*/ 1045 w 1123"/>
                <a:gd name="T5" fmla="*/ 1719 h 2650"/>
                <a:gd name="T6" fmla="*/ 898 w 1123"/>
                <a:gd name="T7" fmla="*/ 1807 h 2650"/>
                <a:gd name="T8" fmla="*/ 760 w 1123"/>
                <a:gd name="T9" fmla="*/ 1908 h 2650"/>
                <a:gd name="T10" fmla="*/ 630 w 1123"/>
                <a:gd name="T11" fmla="*/ 2022 h 2650"/>
                <a:gd name="T12" fmla="*/ 511 w 1123"/>
                <a:gd name="T13" fmla="*/ 2144 h 2650"/>
                <a:gd name="T14" fmla="*/ 401 w 1123"/>
                <a:gd name="T15" fmla="*/ 2278 h 2650"/>
                <a:gd name="T16" fmla="*/ 303 w 1123"/>
                <a:gd name="T17" fmla="*/ 2421 h 2650"/>
                <a:gd name="T18" fmla="*/ 218 w 1123"/>
                <a:gd name="T19" fmla="*/ 2570 h 2650"/>
                <a:gd name="T20" fmla="*/ 181 w 1123"/>
                <a:gd name="T21" fmla="*/ 2650 h 2650"/>
                <a:gd name="T22" fmla="*/ 139 w 1123"/>
                <a:gd name="T23" fmla="*/ 2552 h 2650"/>
                <a:gd name="T24" fmla="*/ 72 w 1123"/>
                <a:gd name="T25" fmla="*/ 2350 h 2650"/>
                <a:gd name="T26" fmla="*/ 25 w 1123"/>
                <a:gd name="T27" fmla="*/ 2140 h 2650"/>
                <a:gd name="T28" fmla="*/ 1 w 1123"/>
                <a:gd name="T29" fmla="*/ 1919 h 2650"/>
                <a:gd name="T30" fmla="*/ 0 w 1123"/>
                <a:gd name="T31" fmla="*/ 1804 h 2650"/>
                <a:gd name="T32" fmla="*/ 0 w 1123"/>
                <a:gd name="T33" fmla="*/ 1731 h 2650"/>
                <a:gd name="T34" fmla="*/ 8 w 1123"/>
                <a:gd name="T35" fmla="*/ 1585 h 2650"/>
                <a:gd name="T36" fmla="*/ 27 w 1123"/>
                <a:gd name="T37" fmla="*/ 1444 h 2650"/>
                <a:gd name="T38" fmla="*/ 57 w 1123"/>
                <a:gd name="T39" fmla="*/ 1305 h 2650"/>
                <a:gd name="T40" fmla="*/ 96 w 1123"/>
                <a:gd name="T41" fmla="*/ 1169 h 2650"/>
                <a:gd name="T42" fmla="*/ 145 w 1123"/>
                <a:gd name="T43" fmla="*/ 1038 h 2650"/>
                <a:gd name="T44" fmla="*/ 203 w 1123"/>
                <a:gd name="T45" fmla="*/ 910 h 2650"/>
                <a:gd name="T46" fmla="*/ 269 w 1123"/>
                <a:gd name="T47" fmla="*/ 789 h 2650"/>
                <a:gd name="T48" fmla="*/ 342 w 1123"/>
                <a:gd name="T49" fmla="*/ 671 h 2650"/>
                <a:gd name="T50" fmla="*/ 424 w 1123"/>
                <a:gd name="T51" fmla="*/ 560 h 2650"/>
                <a:gd name="T52" fmla="*/ 515 w 1123"/>
                <a:gd name="T53" fmla="*/ 455 h 2650"/>
                <a:gd name="T54" fmla="*/ 612 w 1123"/>
                <a:gd name="T55" fmla="*/ 355 h 2650"/>
                <a:gd name="T56" fmla="*/ 714 w 1123"/>
                <a:gd name="T57" fmla="*/ 263 h 2650"/>
                <a:gd name="T58" fmla="*/ 823 w 1123"/>
                <a:gd name="T59" fmla="*/ 178 h 2650"/>
                <a:gd name="T60" fmla="*/ 939 w 1123"/>
                <a:gd name="T61" fmla="*/ 101 h 2650"/>
                <a:gd name="T62" fmla="*/ 1059 w 1123"/>
                <a:gd name="T63" fmla="*/ 31 h 2650"/>
                <a:gd name="T64" fmla="*/ 1123 w 1123"/>
                <a:gd name="T65" fmla="*/ 0 h 265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367"/>
                <a:gd name="connsiteY0" fmla="*/ 0 h 10000"/>
                <a:gd name="connsiteX1" fmla="*/ 12367 w 12367"/>
                <a:gd name="connsiteY1" fmla="*/ 6034 h 10000"/>
                <a:gd name="connsiteX2" fmla="*/ 9305 w 12367"/>
                <a:gd name="connsiteY2" fmla="*/ 6487 h 10000"/>
                <a:gd name="connsiteX3" fmla="*/ 7996 w 12367"/>
                <a:gd name="connsiteY3" fmla="*/ 6819 h 10000"/>
                <a:gd name="connsiteX4" fmla="*/ 6768 w 12367"/>
                <a:gd name="connsiteY4" fmla="*/ 7200 h 10000"/>
                <a:gd name="connsiteX5" fmla="*/ 5610 w 12367"/>
                <a:gd name="connsiteY5" fmla="*/ 7630 h 10000"/>
                <a:gd name="connsiteX6" fmla="*/ 4550 w 12367"/>
                <a:gd name="connsiteY6" fmla="*/ 8091 h 10000"/>
                <a:gd name="connsiteX7" fmla="*/ 3571 w 12367"/>
                <a:gd name="connsiteY7" fmla="*/ 8596 h 10000"/>
                <a:gd name="connsiteX8" fmla="*/ 2698 w 12367"/>
                <a:gd name="connsiteY8" fmla="*/ 9136 h 10000"/>
                <a:gd name="connsiteX9" fmla="*/ 1941 w 12367"/>
                <a:gd name="connsiteY9" fmla="*/ 9698 h 10000"/>
                <a:gd name="connsiteX10" fmla="*/ 1612 w 12367"/>
                <a:gd name="connsiteY10" fmla="*/ 10000 h 10000"/>
                <a:gd name="connsiteX11" fmla="*/ 1238 w 12367"/>
                <a:gd name="connsiteY11" fmla="*/ 9630 h 10000"/>
                <a:gd name="connsiteX12" fmla="*/ 641 w 12367"/>
                <a:gd name="connsiteY12" fmla="*/ 8868 h 10000"/>
                <a:gd name="connsiteX13" fmla="*/ 223 w 12367"/>
                <a:gd name="connsiteY13" fmla="*/ 8075 h 10000"/>
                <a:gd name="connsiteX14" fmla="*/ 9 w 12367"/>
                <a:gd name="connsiteY14" fmla="*/ 7242 h 10000"/>
                <a:gd name="connsiteX15" fmla="*/ 0 w 12367"/>
                <a:gd name="connsiteY15" fmla="*/ 6808 h 10000"/>
                <a:gd name="connsiteX16" fmla="*/ 0 w 12367"/>
                <a:gd name="connsiteY16" fmla="*/ 6532 h 10000"/>
                <a:gd name="connsiteX17" fmla="*/ 71 w 12367"/>
                <a:gd name="connsiteY17" fmla="*/ 5981 h 10000"/>
                <a:gd name="connsiteX18" fmla="*/ 240 w 12367"/>
                <a:gd name="connsiteY18" fmla="*/ 5449 h 10000"/>
                <a:gd name="connsiteX19" fmla="*/ 508 w 12367"/>
                <a:gd name="connsiteY19" fmla="*/ 4925 h 10000"/>
                <a:gd name="connsiteX20" fmla="*/ 855 w 12367"/>
                <a:gd name="connsiteY20" fmla="*/ 4411 h 10000"/>
                <a:gd name="connsiteX21" fmla="*/ 1291 w 12367"/>
                <a:gd name="connsiteY21" fmla="*/ 3917 h 10000"/>
                <a:gd name="connsiteX22" fmla="*/ 1808 w 12367"/>
                <a:gd name="connsiteY22" fmla="*/ 3434 h 10000"/>
                <a:gd name="connsiteX23" fmla="*/ 2395 w 12367"/>
                <a:gd name="connsiteY23" fmla="*/ 2977 h 10000"/>
                <a:gd name="connsiteX24" fmla="*/ 3045 w 12367"/>
                <a:gd name="connsiteY24" fmla="*/ 2532 h 10000"/>
                <a:gd name="connsiteX25" fmla="*/ 3776 w 12367"/>
                <a:gd name="connsiteY25" fmla="*/ 2113 h 10000"/>
                <a:gd name="connsiteX26" fmla="*/ 4586 w 12367"/>
                <a:gd name="connsiteY26" fmla="*/ 1717 h 10000"/>
                <a:gd name="connsiteX27" fmla="*/ 5450 w 12367"/>
                <a:gd name="connsiteY27" fmla="*/ 1340 h 10000"/>
                <a:gd name="connsiteX28" fmla="*/ 6358 w 12367"/>
                <a:gd name="connsiteY28" fmla="*/ 992 h 10000"/>
                <a:gd name="connsiteX29" fmla="*/ 7329 w 12367"/>
                <a:gd name="connsiteY29" fmla="*/ 672 h 10000"/>
                <a:gd name="connsiteX30" fmla="*/ 8362 w 12367"/>
                <a:gd name="connsiteY30" fmla="*/ 381 h 10000"/>
                <a:gd name="connsiteX31" fmla="*/ 9430 w 12367"/>
                <a:gd name="connsiteY31" fmla="*/ 117 h 10000"/>
                <a:gd name="connsiteX32" fmla="*/ 10000 w 12367"/>
                <a:gd name="connsiteY3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367" h="10000">
                  <a:moveTo>
                    <a:pt x="10000" y="0"/>
                  </a:moveTo>
                  <a:cubicBezTo>
                    <a:pt x="10454" y="2249"/>
                    <a:pt x="10228" y="3004"/>
                    <a:pt x="12367" y="6034"/>
                  </a:cubicBezTo>
                  <a:lnTo>
                    <a:pt x="9305" y="6487"/>
                  </a:lnTo>
                  <a:lnTo>
                    <a:pt x="7996" y="6819"/>
                  </a:lnTo>
                  <a:lnTo>
                    <a:pt x="6768" y="7200"/>
                  </a:lnTo>
                  <a:lnTo>
                    <a:pt x="5610" y="7630"/>
                  </a:lnTo>
                  <a:lnTo>
                    <a:pt x="4550" y="8091"/>
                  </a:lnTo>
                  <a:lnTo>
                    <a:pt x="3571" y="8596"/>
                  </a:lnTo>
                  <a:lnTo>
                    <a:pt x="2698" y="9136"/>
                  </a:lnTo>
                  <a:lnTo>
                    <a:pt x="1941" y="9698"/>
                  </a:lnTo>
                  <a:lnTo>
                    <a:pt x="1612" y="10000"/>
                  </a:lnTo>
                  <a:lnTo>
                    <a:pt x="1238" y="9630"/>
                  </a:lnTo>
                  <a:lnTo>
                    <a:pt x="641" y="8868"/>
                  </a:lnTo>
                  <a:lnTo>
                    <a:pt x="223" y="8075"/>
                  </a:lnTo>
                  <a:cubicBezTo>
                    <a:pt x="152" y="7797"/>
                    <a:pt x="80" y="7520"/>
                    <a:pt x="9" y="7242"/>
                  </a:cubicBezTo>
                  <a:cubicBezTo>
                    <a:pt x="6" y="7097"/>
                    <a:pt x="3" y="6953"/>
                    <a:pt x="0" y="6808"/>
                  </a:cubicBezTo>
                  <a:lnTo>
                    <a:pt x="0" y="6532"/>
                  </a:lnTo>
                  <a:cubicBezTo>
                    <a:pt x="24" y="6348"/>
                    <a:pt x="47" y="6165"/>
                    <a:pt x="71" y="5981"/>
                  </a:cubicBezTo>
                  <a:cubicBezTo>
                    <a:pt x="127" y="5804"/>
                    <a:pt x="184" y="5626"/>
                    <a:pt x="240" y="5449"/>
                  </a:cubicBezTo>
                  <a:cubicBezTo>
                    <a:pt x="329" y="5274"/>
                    <a:pt x="419" y="5100"/>
                    <a:pt x="508" y="4925"/>
                  </a:cubicBezTo>
                  <a:lnTo>
                    <a:pt x="855" y="4411"/>
                  </a:lnTo>
                  <a:lnTo>
                    <a:pt x="1291" y="3917"/>
                  </a:lnTo>
                  <a:lnTo>
                    <a:pt x="1808" y="3434"/>
                  </a:lnTo>
                  <a:lnTo>
                    <a:pt x="2395" y="2977"/>
                  </a:lnTo>
                  <a:lnTo>
                    <a:pt x="3045" y="2532"/>
                  </a:lnTo>
                  <a:lnTo>
                    <a:pt x="3776" y="2113"/>
                  </a:lnTo>
                  <a:lnTo>
                    <a:pt x="4586" y="1717"/>
                  </a:lnTo>
                  <a:lnTo>
                    <a:pt x="5450" y="1340"/>
                  </a:lnTo>
                  <a:lnTo>
                    <a:pt x="6358" y="992"/>
                  </a:lnTo>
                  <a:lnTo>
                    <a:pt x="7329" y="672"/>
                  </a:lnTo>
                  <a:lnTo>
                    <a:pt x="8362" y="381"/>
                  </a:lnTo>
                  <a:lnTo>
                    <a:pt x="9430" y="117"/>
                  </a:lnTo>
                  <a:lnTo>
                    <a:pt x="10000" y="0"/>
                  </a:lnTo>
                  <a:close/>
                </a:path>
              </a:pathLst>
            </a:custGeom>
            <a:noFill/>
            <a:ln w="349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9095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9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 14"/>
          <p:cNvSpPr>
            <a:spLocks/>
          </p:cNvSpPr>
          <p:nvPr/>
        </p:nvSpPr>
        <p:spPr bwMode="auto">
          <a:xfrm>
            <a:off x="1104249" y="797183"/>
            <a:ext cx="508662" cy="504090"/>
          </a:xfrm>
          <a:custGeom>
            <a:avLst/>
            <a:gdLst>
              <a:gd name="T0" fmla="*/ 759 w 1335"/>
              <a:gd name="T1" fmla="*/ 720 h 1325"/>
              <a:gd name="T2" fmla="*/ 1335 w 1335"/>
              <a:gd name="T3" fmla="*/ 663 h 1325"/>
              <a:gd name="T4" fmla="*/ 759 w 1335"/>
              <a:gd name="T5" fmla="*/ 615 h 1325"/>
              <a:gd name="T6" fmla="*/ 951 w 1335"/>
              <a:gd name="T7" fmla="*/ 385 h 1325"/>
              <a:gd name="T8" fmla="*/ 720 w 1335"/>
              <a:gd name="T9" fmla="*/ 576 h 1325"/>
              <a:gd name="T10" fmla="*/ 663 w 1335"/>
              <a:gd name="T11" fmla="*/ 0 h 1325"/>
              <a:gd name="T12" fmla="*/ 615 w 1335"/>
              <a:gd name="T13" fmla="*/ 576 h 1325"/>
              <a:gd name="T14" fmla="*/ 385 w 1335"/>
              <a:gd name="T15" fmla="*/ 385 h 1325"/>
              <a:gd name="T16" fmla="*/ 576 w 1335"/>
              <a:gd name="T17" fmla="*/ 615 h 1325"/>
              <a:gd name="T18" fmla="*/ 0 w 1335"/>
              <a:gd name="T19" fmla="*/ 663 h 1325"/>
              <a:gd name="T20" fmla="*/ 576 w 1335"/>
              <a:gd name="T21" fmla="*/ 720 h 1325"/>
              <a:gd name="T22" fmla="*/ 385 w 1335"/>
              <a:gd name="T23" fmla="*/ 951 h 1325"/>
              <a:gd name="T24" fmla="*/ 615 w 1335"/>
              <a:gd name="T25" fmla="*/ 759 h 1325"/>
              <a:gd name="T26" fmla="*/ 663 w 1335"/>
              <a:gd name="T27" fmla="*/ 1325 h 1325"/>
              <a:gd name="T28" fmla="*/ 720 w 1335"/>
              <a:gd name="T29" fmla="*/ 759 h 1325"/>
              <a:gd name="T30" fmla="*/ 951 w 1335"/>
              <a:gd name="T31" fmla="*/ 951 h 1325"/>
              <a:gd name="T32" fmla="*/ 759 w 1335"/>
              <a:gd name="T33" fmla="*/ 72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5" h="1325">
                <a:moveTo>
                  <a:pt x="759" y="720"/>
                </a:moveTo>
                <a:lnTo>
                  <a:pt x="1335" y="663"/>
                </a:lnTo>
                <a:lnTo>
                  <a:pt x="759" y="615"/>
                </a:lnTo>
                <a:lnTo>
                  <a:pt x="951" y="385"/>
                </a:lnTo>
                <a:lnTo>
                  <a:pt x="720" y="576"/>
                </a:lnTo>
                <a:lnTo>
                  <a:pt x="663" y="0"/>
                </a:lnTo>
                <a:lnTo>
                  <a:pt x="615" y="576"/>
                </a:lnTo>
                <a:lnTo>
                  <a:pt x="385" y="385"/>
                </a:lnTo>
                <a:lnTo>
                  <a:pt x="576" y="615"/>
                </a:lnTo>
                <a:lnTo>
                  <a:pt x="0" y="663"/>
                </a:lnTo>
                <a:lnTo>
                  <a:pt x="576" y="720"/>
                </a:lnTo>
                <a:lnTo>
                  <a:pt x="385" y="951"/>
                </a:lnTo>
                <a:lnTo>
                  <a:pt x="615" y="759"/>
                </a:lnTo>
                <a:lnTo>
                  <a:pt x="663" y="1325"/>
                </a:lnTo>
                <a:lnTo>
                  <a:pt x="720" y="759"/>
                </a:lnTo>
                <a:lnTo>
                  <a:pt x="951" y="951"/>
                </a:lnTo>
                <a:lnTo>
                  <a:pt x="759" y="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75" name="그룹 74"/>
          <p:cNvGrpSpPr/>
          <p:nvPr/>
        </p:nvGrpSpPr>
        <p:grpSpPr>
          <a:xfrm rot="20700000">
            <a:off x="541943" y="1419195"/>
            <a:ext cx="410511" cy="639113"/>
            <a:chOff x="6384480" y="983302"/>
            <a:chExt cx="1376517" cy="2143060"/>
          </a:xfrm>
        </p:grpSpPr>
        <p:sp>
          <p:nvSpPr>
            <p:cNvPr id="48" name="Freeform 26"/>
            <p:cNvSpPr>
              <a:spLocks/>
            </p:cNvSpPr>
            <p:nvPr/>
          </p:nvSpPr>
          <p:spPr bwMode="auto">
            <a:xfrm rot="18900000">
              <a:off x="6840348" y="2641373"/>
              <a:ext cx="457970" cy="484989"/>
            </a:xfrm>
            <a:custGeom>
              <a:avLst/>
              <a:gdLst>
                <a:gd name="T0" fmla="*/ 1015 w 1017"/>
                <a:gd name="T1" fmla="*/ 192 h 1079"/>
                <a:gd name="T2" fmla="*/ 1017 w 1017"/>
                <a:gd name="T3" fmla="*/ 194 h 1079"/>
                <a:gd name="T4" fmla="*/ 991 w 1017"/>
                <a:gd name="T5" fmla="*/ 282 h 1079"/>
                <a:gd name="T6" fmla="*/ 939 w 1017"/>
                <a:gd name="T7" fmla="*/ 419 h 1079"/>
                <a:gd name="T8" fmla="*/ 877 w 1017"/>
                <a:gd name="T9" fmla="*/ 557 h 1079"/>
                <a:gd name="T10" fmla="*/ 846 w 1017"/>
                <a:gd name="T11" fmla="*/ 609 h 1079"/>
                <a:gd name="T12" fmla="*/ 781 w 1017"/>
                <a:gd name="T13" fmla="*/ 697 h 1079"/>
                <a:gd name="T14" fmla="*/ 668 w 1017"/>
                <a:gd name="T15" fmla="*/ 830 h 1079"/>
                <a:gd name="T16" fmla="*/ 655 w 1017"/>
                <a:gd name="T17" fmla="*/ 844 h 1079"/>
                <a:gd name="T18" fmla="*/ 683 w 1017"/>
                <a:gd name="T19" fmla="*/ 716 h 1079"/>
                <a:gd name="T20" fmla="*/ 383 w 1017"/>
                <a:gd name="T21" fmla="*/ 998 h 1079"/>
                <a:gd name="T22" fmla="*/ 389 w 1017"/>
                <a:gd name="T23" fmla="*/ 886 h 1079"/>
                <a:gd name="T24" fmla="*/ 373 w 1017"/>
                <a:gd name="T25" fmla="*/ 896 h 1079"/>
                <a:gd name="T26" fmla="*/ 226 w 1017"/>
                <a:gd name="T27" fmla="*/ 984 h 1079"/>
                <a:gd name="T28" fmla="*/ 121 w 1017"/>
                <a:gd name="T29" fmla="*/ 1037 h 1079"/>
                <a:gd name="T30" fmla="*/ 72 w 1017"/>
                <a:gd name="T31" fmla="*/ 1060 h 1079"/>
                <a:gd name="T32" fmla="*/ 26 w 1017"/>
                <a:gd name="T33" fmla="*/ 1077 h 1079"/>
                <a:gd name="T34" fmla="*/ 9 w 1017"/>
                <a:gd name="T35" fmla="*/ 1079 h 1079"/>
                <a:gd name="T36" fmla="*/ 0 w 1017"/>
                <a:gd name="T37" fmla="*/ 1072 h 1079"/>
                <a:gd name="T38" fmla="*/ 0 w 1017"/>
                <a:gd name="T39" fmla="*/ 1053 h 1079"/>
                <a:gd name="T40" fmla="*/ 15 w 1017"/>
                <a:gd name="T41" fmla="*/ 1007 h 1079"/>
                <a:gd name="T42" fmla="*/ 33 w 1017"/>
                <a:gd name="T43" fmla="*/ 956 h 1079"/>
                <a:gd name="T44" fmla="*/ 79 w 1017"/>
                <a:gd name="T45" fmla="*/ 847 h 1079"/>
                <a:gd name="T46" fmla="*/ 156 w 1017"/>
                <a:gd name="T47" fmla="*/ 694 h 1079"/>
                <a:gd name="T48" fmla="*/ 164 w 1017"/>
                <a:gd name="T49" fmla="*/ 678 h 1079"/>
                <a:gd name="T50" fmla="*/ 53 w 1017"/>
                <a:gd name="T51" fmla="*/ 691 h 1079"/>
                <a:gd name="T52" fmla="*/ 314 w 1017"/>
                <a:gd name="T53" fmla="*/ 372 h 1079"/>
                <a:gd name="T54" fmla="*/ 187 w 1017"/>
                <a:gd name="T55" fmla="*/ 409 h 1079"/>
                <a:gd name="T56" fmla="*/ 200 w 1017"/>
                <a:gd name="T57" fmla="*/ 395 h 1079"/>
                <a:gd name="T58" fmla="*/ 324 w 1017"/>
                <a:gd name="T59" fmla="*/ 272 h 1079"/>
                <a:gd name="T60" fmla="*/ 408 w 1017"/>
                <a:gd name="T61" fmla="*/ 202 h 1079"/>
                <a:gd name="T62" fmla="*/ 457 w 1017"/>
                <a:gd name="T63" fmla="*/ 167 h 1079"/>
                <a:gd name="T64" fmla="*/ 589 w 1017"/>
                <a:gd name="T65" fmla="*/ 95 h 1079"/>
                <a:gd name="T66" fmla="*/ 723 w 1017"/>
                <a:gd name="T67" fmla="*/ 33 h 1079"/>
                <a:gd name="T68" fmla="*/ 808 w 1017"/>
                <a:gd name="T69" fmla="*/ 0 h 1079"/>
                <a:gd name="T70" fmla="*/ 812 w 1017"/>
                <a:gd name="T71" fmla="*/ 3 h 1079"/>
                <a:gd name="T72" fmla="*/ 910 w 1017"/>
                <a:gd name="T73" fmla="*/ 101 h 1079"/>
                <a:gd name="T74" fmla="*/ 1015 w 1017"/>
                <a:gd name="T75" fmla="*/ 192 h 1079"/>
                <a:gd name="T76" fmla="*/ 1015 w 1017"/>
                <a:gd name="T77" fmla="*/ 192 h 1079"/>
                <a:gd name="T78" fmla="*/ 1015 w 1017"/>
                <a:gd name="T79" fmla="*/ 192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17" h="1079">
                  <a:moveTo>
                    <a:pt x="1015" y="192"/>
                  </a:moveTo>
                  <a:lnTo>
                    <a:pt x="1017" y="194"/>
                  </a:lnTo>
                  <a:lnTo>
                    <a:pt x="991" y="282"/>
                  </a:lnTo>
                  <a:lnTo>
                    <a:pt x="939" y="419"/>
                  </a:lnTo>
                  <a:lnTo>
                    <a:pt x="877" y="557"/>
                  </a:lnTo>
                  <a:lnTo>
                    <a:pt x="846" y="609"/>
                  </a:lnTo>
                  <a:lnTo>
                    <a:pt x="781" y="697"/>
                  </a:lnTo>
                  <a:lnTo>
                    <a:pt x="668" y="830"/>
                  </a:lnTo>
                  <a:lnTo>
                    <a:pt x="655" y="844"/>
                  </a:lnTo>
                  <a:lnTo>
                    <a:pt x="683" y="716"/>
                  </a:lnTo>
                  <a:lnTo>
                    <a:pt x="383" y="998"/>
                  </a:lnTo>
                  <a:lnTo>
                    <a:pt x="389" y="886"/>
                  </a:lnTo>
                  <a:lnTo>
                    <a:pt x="373" y="896"/>
                  </a:lnTo>
                  <a:lnTo>
                    <a:pt x="226" y="984"/>
                  </a:lnTo>
                  <a:lnTo>
                    <a:pt x="121" y="1037"/>
                  </a:lnTo>
                  <a:lnTo>
                    <a:pt x="72" y="1060"/>
                  </a:lnTo>
                  <a:lnTo>
                    <a:pt x="26" y="1077"/>
                  </a:lnTo>
                  <a:lnTo>
                    <a:pt x="9" y="1079"/>
                  </a:lnTo>
                  <a:lnTo>
                    <a:pt x="0" y="1072"/>
                  </a:lnTo>
                  <a:lnTo>
                    <a:pt x="0" y="1053"/>
                  </a:lnTo>
                  <a:lnTo>
                    <a:pt x="15" y="1007"/>
                  </a:lnTo>
                  <a:lnTo>
                    <a:pt x="33" y="956"/>
                  </a:lnTo>
                  <a:lnTo>
                    <a:pt x="79" y="847"/>
                  </a:lnTo>
                  <a:lnTo>
                    <a:pt x="156" y="694"/>
                  </a:lnTo>
                  <a:lnTo>
                    <a:pt x="164" y="678"/>
                  </a:lnTo>
                  <a:lnTo>
                    <a:pt x="53" y="691"/>
                  </a:lnTo>
                  <a:lnTo>
                    <a:pt x="314" y="372"/>
                  </a:lnTo>
                  <a:lnTo>
                    <a:pt x="187" y="409"/>
                  </a:lnTo>
                  <a:lnTo>
                    <a:pt x="200" y="395"/>
                  </a:lnTo>
                  <a:lnTo>
                    <a:pt x="324" y="272"/>
                  </a:lnTo>
                  <a:lnTo>
                    <a:pt x="408" y="202"/>
                  </a:lnTo>
                  <a:lnTo>
                    <a:pt x="457" y="167"/>
                  </a:lnTo>
                  <a:lnTo>
                    <a:pt x="589" y="95"/>
                  </a:lnTo>
                  <a:lnTo>
                    <a:pt x="723" y="33"/>
                  </a:lnTo>
                  <a:lnTo>
                    <a:pt x="808" y="0"/>
                  </a:lnTo>
                  <a:lnTo>
                    <a:pt x="812" y="3"/>
                  </a:lnTo>
                  <a:lnTo>
                    <a:pt x="910" y="101"/>
                  </a:lnTo>
                  <a:lnTo>
                    <a:pt x="1015" y="192"/>
                  </a:lnTo>
                  <a:lnTo>
                    <a:pt x="1015" y="192"/>
                  </a:lnTo>
                  <a:lnTo>
                    <a:pt x="1015" y="192"/>
                  </a:lnTo>
                  <a:close/>
                </a:path>
              </a:pathLst>
            </a:custGeom>
            <a:solidFill>
              <a:srgbClr val="64CB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67" name="그룹 66"/>
            <p:cNvGrpSpPr/>
            <p:nvPr/>
          </p:nvGrpSpPr>
          <p:grpSpPr>
            <a:xfrm>
              <a:off x="6686888" y="983302"/>
              <a:ext cx="1074109" cy="1580041"/>
              <a:chOff x="7858106" y="1089820"/>
              <a:chExt cx="2302287" cy="2813735"/>
            </a:xfrm>
          </p:grpSpPr>
          <p:sp>
            <p:nvSpPr>
              <p:cNvPr id="32" name="Freeform 9"/>
              <p:cNvSpPr>
                <a:spLocks/>
              </p:cNvSpPr>
              <p:nvPr/>
            </p:nvSpPr>
            <p:spPr bwMode="auto">
              <a:xfrm>
                <a:off x="7858106" y="1089820"/>
                <a:ext cx="1652589" cy="2813735"/>
              </a:xfrm>
              <a:custGeom>
                <a:avLst/>
                <a:gdLst>
                  <a:gd name="T0" fmla="*/ 2733 w 3124"/>
                  <a:gd name="T1" fmla="*/ 5783 h 5875"/>
                  <a:gd name="T2" fmla="*/ 2869 w 3124"/>
                  <a:gd name="T3" fmla="*/ 5412 h 5875"/>
                  <a:gd name="T4" fmla="*/ 2975 w 3124"/>
                  <a:gd name="T5" fmla="*/ 5033 h 5875"/>
                  <a:gd name="T6" fmla="*/ 3053 w 3124"/>
                  <a:gd name="T7" fmla="*/ 4648 h 5875"/>
                  <a:gd name="T8" fmla="*/ 3102 w 3124"/>
                  <a:gd name="T9" fmla="*/ 4261 h 5875"/>
                  <a:gd name="T10" fmla="*/ 3124 w 3124"/>
                  <a:gd name="T11" fmla="*/ 3871 h 5875"/>
                  <a:gd name="T12" fmla="*/ 3116 w 3124"/>
                  <a:gd name="T13" fmla="*/ 3480 h 5875"/>
                  <a:gd name="T14" fmla="*/ 3080 w 3124"/>
                  <a:gd name="T15" fmla="*/ 3090 h 5875"/>
                  <a:gd name="T16" fmla="*/ 3017 w 3124"/>
                  <a:gd name="T17" fmla="*/ 2704 h 5875"/>
                  <a:gd name="T18" fmla="*/ 2925 w 3124"/>
                  <a:gd name="T19" fmla="*/ 2323 h 5875"/>
                  <a:gd name="T20" fmla="*/ 2804 w 3124"/>
                  <a:gd name="T21" fmla="*/ 1948 h 5875"/>
                  <a:gd name="T22" fmla="*/ 2655 w 3124"/>
                  <a:gd name="T23" fmla="*/ 1581 h 5875"/>
                  <a:gd name="T24" fmla="*/ 2477 w 3124"/>
                  <a:gd name="T25" fmla="*/ 1224 h 5875"/>
                  <a:gd name="T26" fmla="*/ 2272 w 3124"/>
                  <a:gd name="T27" fmla="*/ 878 h 5875"/>
                  <a:gd name="T28" fmla="*/ 2039 w 3124"/>
                  <a:gd name="T29" fmla="*/ 545 h 5875"/>
                  <a:gd name="T30" fmla="*/ 1777 w 3124"/>
                  <a:gd name="T31" fmla="*/ 227 h 5875"/>
                  <a:gd name="T32" fmla="*/ 1561 w 3124"/>
                  <a:gd name="T33" fmla="*/ 0 h 5875"/>
                  <a:gd name="T34" fmla="*/ 1561 w 3124"/>
                  <a:gd name="T35" fmla="*/ 0 h 5875"/>
                  <a:gd name="T36" fmla="*/ 1346 w 3124"/>
                  <a:gd name="T37" fmla="*/ 227 h 5875"/>
                  <a:gd name="T38" fmla="*/ 1084 w 3124"/>
                  <a:gd name="T39" fmla="*/ 545 h 5875"/>
                  <a:gd name="T40" fmla="*/ 851 w 3124"/>
                  <a:gd name="T41" fmla="*/ 878 h 5875"/>
                  <a:gd name="T42" fmla="*/ 645 w 3124"/>
                  <a:gd name="T43" fmla="*/ 1224 h 5875"/>
                  <a:gd name="T44" fmla="*/ 468 w 3124"/>
                  <a:gd name="T45" fmla="*/ 1581 h 5875"/>
                  <a:gd name="T46" fmla="*/ 320 w 3124"/>
                  <a:gd name="T47" fmla="*/ 1948 h 5875"/>
                  <a:gd name="T48" fmla="*/ 199 w 3124"/>
                  <a:gd name="T49" fmla="*/ 2323 h 5875"/>
                  <a:gd name="T50" fmla="*/ 106 w 3124"/>
                  <a:gd name="T51" fmla="*/ 2704 h 5875"/>
                  <a:gd name="T52" fmla="*/ 42 w 3124"/>
                  <a:gd name="T53" fmla="*/ 3090 h 5875"/>
                  <a:gd name="T54" fmla="*/ 7 w 3124"/>
                  <a:gd name="T55" fmla="*/ 3480 h 5875"/>
                  <a:gd name="T56" fmla="*/ 0 w 3124"/>
                  <a:gd name="T57" fmla="*/ 3871 h 5875"/>
                  <a:gd name="T58" fmla="*/ 20 w 3124"/>
                  <a:gd name="T59" fmla="*/ 4261 h 5875"/>
                  <a:gd name="T60" fmla="*/ 70 w 3124"/>
                  <a:gd name="T61" fmla="*/ 4648 h 5875"/>
                  <a:gd name="T62" fmla="*/ 148 w 3124"/>
                  <a:gd name="T63" fmla="*/ 5033 h 5875"/>
                  <a:gd name="T64" fmla="*/ 255 w 3124"/>
                  <a:gd name="T65" fmla="*/ 5412 h 5875"/>
                  <a:gd name="T66" fmla="*/ 390 w 3124"/>
                  <a:gd name="T67" fmla="*/ 5783 h 5875"/>
                  <a:gd name="T68" fmla="*/ 2694 w 3124"/>
                  <a:gd name="T69" fmla="*/ 5875 h 5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24" h="5875">
                    <a:moveTo>
                      <a:pt x="2694" y="5875"/>
                    </a:moveTo>
                    <a:lnTo>
                      <a:pt x="2733" y="5783"/>
                    </a:lnTo>
                    <a:lnTo>
                      <a:pt x="2804" y="5599"/>
                    </a:lnTo>
                    <a:lnTo>
                      <a:pt x="2869" y="5412"/>
                    </a:lnTo>
                    <a:lnTo>
                      <a:pt x="2925" y="5223"/>
                    </a:lnTo>
                    <a:lnTo>
                      <a:pt x="2975" y="5033"/>
                    </a:lnTo>
                    <a:lnTo>
                      <a:pt x="3017" y="4841"/>
                    </a:lnTo>
                    <a:lnTo>
                      <a:pt x="3053" y="4648"/>
                    </a:lnTo>
                    <a:lnTo>
                      <a:pt x="3082" y="4455"/>
                    </a:lnTo>
                    <a:lnTo>
                      <a:pt x="3102" y="4261"/>
                    </a:lnTo>
                    <a:lnTo>
                      <a:pt x="3116" y="4065"/>
                    </a:lnTo>
                    <a:lnTo>
                      <a:pt x="3124" y="3871"/>
                    </a:lnTo>
                    <a:lnTo>
                      <a:pt x="3124" y="3675"/>
                    </a:lnTo>
                    <a:lnTo>
                      <a:pt x="3116" y="3480"/>
                    </a:lnTo>
                    <a:lnTo>
                      <a:pt x="3102" y="3285"/>
                    </a:lnTo>
                    <a:lnTo>
                      <a:pt x="3080" y="3090"/>
                    </a:lnTo>
                    <a:lnTo>
                      <a:pt x="3053" y="2897"/>
                    </a:lnTo>
                    <a:lnTo>
                      <a:pt x="3017" y="2704"/>
                    </a:lnTo>
                    <a:lnTo>
                      <a:pt x="2974" y="2513"/>
                    </a:lnTo>
                    <a:lnTo>
                      <a:pt x="2925" y="2323"/>
                    </a:lnTo>
                    <a:lnTo>
                      <a:pt x="2867" y="2134"/>
                    </a:lnTo>
                    <a:lnTo>
                      <a:pt x="2804" y="1948"/>
                    </a:lnTo>
                    <a:lnTo>
                      <a:pt x="2733" y="1764"/>
                    </a:lnTo>
                    <a:lnTo>
                      <a:pt x="2655" y="1581"/>
                    </a:lnTo>
                    <a:lnTo>
                      <a:pt x="2569" y="1401"/>
                    </a:lnTo>
                    <a:lnTo>
                      <a:pt x="2477" y="1224"/>
                    </a:lnTo>
                    <a:lnTo>
                      <a:pt x="2379" y="1050"/>
                    </a:lnTo>
                    <a:lnTo>
                      <a:pt x="2272" y="878"/>
                    </a:lnTo>
                    <a:lnTo>
                      <a:pt x="2159" y="710"/>
                    </a:lnTo>
                    <a:lnTo>
                      <a:pt x="2039" y="545"/>
                    </a:lnTo>
                    <a:lnTo>
                      <a:pt x="1911" y="384"/>
                    </a:lnTo>
                    <a:lnTo>
                      <a:pt x="1777" y="227"/>
                    </a:lnTo>
                    <a:lnTo>
                      <a:pt x="1634" y="75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488" y="75"/>
                    </a:lnTo>
                    <a:lnTo>
                      <a:pt x="1346" y="227"/>
                    </a:lnTo>
                    <a:lnTo>
                      <a:pt x="1212" y="384"/>
                    </a:lnTo>
                    <a:lnTo>
                      <a:pt x="1084" y="545"/>
                    </a:lnTo>
                    <a:lnTo>
                      <a:pt x="965" y="710"/>
                    </a:lnTo>
                    <a:lnTo>
                      <a:pt x="851" y="878"/>
                    </a:lnTo>
                    <a:lnTo>
                      <a:pt x="744" y="1050"/>
                    </a:lnTo>
                    <a:lnTo>
                      <a:pt x="645" y="1224"/>
                    </a:lnTo>
                    <a:lnTo>
                      <a:pt x="553" y="1401"/>
                    </a:lnTo>
                    <a:lnTo>
                      <a:pt x="468" y="1581"/>
                    </a:lnTo>
                    <a:lnTo>
                      <a:pt x="390" y="1764"/>
                    </a:lnTo>
                    <a:lnTo>
                      <a:pt x="320" y="1948"/>
                    </a:lnTo>
                    <a:lnTo>
                      <a:pt x="255" y="2134"/>
                    </a:lnTo>
                    <a:lnTo>
                      <a:pt x="199" y="2323"/>
                    </a:lnTo>
                    <a:lnTo>
                      <a:pt x="148" y="2513"/>
                    </a:lnTo>
                    <a:lnTo>
                      <a:pt x="106" y="2704"/>
                    </a:lnTo>
                    <a:lnTo>
                      <a:pt x="70" y="2897"/>
                    </a:lnTo>
                    <a:lnTo>
                      <a:pt x="42" y="3090"/>
                    </a:lnTo>
                    <a:lnTo>
                      <a:pt x="20" y="3285"/>
                    </a:lnTo>
                    <a:lnTo>
                      <a:pt x="7" y="3480"/>
                    </a:lnTo>
                    <a:lnTo>
                      <a:pt x="0" y="3675"/>
                    </a:lnTo>
                    <a:lnTo>
                      <a:pt x="0" y="3871"/>
                    </a:lnTo>
                    <a:lnTo>
                      <a:pt x="6" y="4065"/>
                    </a:lnTo>
                    <a:lnTo>
                      <a:pt x="20" y="4261"/>
                    </a:lnTo>
                    <a:lnTo>
                      <a:pt x="42" y="4455"/>
                    </a:lnTo>
                    <a:lnTo>
                      <a:pt x="70" y="4648"/>
                    </a:lnTo>
                    <a:lnTo>
                      <a:pt x="105" y="4841"/>
                    </a:lnTo>
                    <a:lnTo>
                      <a:pt x="148" y="5033"/>
                    </a:lnTo>
                    <a:lnTo>
                      <a:pt x="199" y="5223"/>
                    </a:lnTo>
                    <a:lnTo>
                      <a:pt x="255" y="5412"/>
                    </a:lnTo>
                    <a:lnTo>
                      <a:pt x="318" y="5599"/>
                    </a:lnTo>
                    <a:lnTo>
                      <a:pt x="390" y="5783"/>
                    </a:lnTo>
                    <a:lnTo>
                      <a:pt x="429" y="5875"/>
                    </a:lnTo>
                    <a:lnTo>
                      <a:pt x="2694" y="5875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4" name="Freeform 11"/>
              <p:cNvSpPr>
                <a:spLocks/>
              </p:cNvSpPr>
              <p:nvPr/>
            </p:nvSpPr>
            <p:spPr bwMode="auto">
              <a:xfrm>
                <a:off x="8420081" y="2052692"/>
                <a:ext cx="528638" cy="435201"/>
              </a:xfrm>
              <a:custGeom>
                <a:avLst/>
                <a:gdLst>
                  <a:gd name="T0" fmla="*/ 498 w 998"/>
                  <a:gd name="T1" fmla="*/ 0 h 998"/>
                  <a:gd name="T2" fmla="*/ 550 w 998"/>
                  <a:gd name="T3" fmla="*/ 2 h 998"/>
                  <a:gd name="T4" fmla="*/ 648 w 998"/>
                  <a:gd name="T5" fmla="*/ 22 h 998"/>
                  <a:gd name="T6" fmla="*/ 737 w 998"/>
                  <a:gd name="T7" fmla="*/ 59 h 998"/>
                  <a:gd name="T8" fmla="*/ 816 w 998"/>
                  <a:gd name="T9" fmla="*/ 113 h 998"/>
                  <a:gd name="T10" fmla="*/ 884 w 998"/>
                  <a:gd name="T11" fmla="*/ 180 h 998"/>
                  <a:gd name="T12" fmla="*/ 939 w 998"/>
                  <a:gd name="T13" fmla="*/ 261 h 998"/>
                  <a:gd name="T14" fmla="*/ 976 w 998"/>
                  <a:gd name="T15" fmla="*/ 350 h 998"/>
                  <a:gd name="T16" fmla="*/ 996 w 998"/>
                  <a:gd name="T17" fmla="*/ 448 h 998"/>
                  <a:gd name="T18" fmla="*/ 998 w 998"/>
                  <a:gd name="T19" fmla="*/ 499 h 998"/>
                  <a:gd name="T20" fmla="*/ 996 w 998"/>
                  <a:gd name="T21" fmla="*/ 550 h 998"/>
                  <a:gd name="T22" fmla="*/ 976 w 998"/>
                  <a:gd name="T23" fmla="*/ 648 h 998"/>
                  <a:gd name="T24" fmla="*/ 939 w 998"/>
                  <a:gd name="T25" fmla="*/ 738 h 998"/>
                  <a:gd name="T26" fmla="*/ 884 w 998"/>
                  <a:gd name="T27" fmla="*/ 817 h 998"/>
                  <a:gd name="T28" fmla="*/ 816 w 998"/>
                  <a:gd name="T29" fmla="*/ 885 h 998"/>
                  <a:gd name="T30" fmla="*/ 737 w 998"/>
                  <a:gd name="T31" fmla="*/ 939 h 998"/>
                  <a:gd name="T32" fmla="*/ 648 w 998"/>
                  <a:gd name="T33" fmla="*/ 977 h 998"/>
                  <a:gd name="T34" fmla="*/ 550 w 998"/>
                  <a:gd name="T35" fmla="*/ 997 h 998"/>
                  <a:gd name="T36" fmla="*/ 498 w 998"/>
                  <a:gd name="T37" fmla="*/ 998 h 998"/>
                  <a:gd name="T38" fmla="*/ 448 w 998"/>
                  <a:gd name="T39" fmla="*/ 997 h 998"/>
                  <a:gd name="T40" fmla="*/ 350 w 998"/>
                  <a:gd name="T41" fmla="*/ 977 h 998"/>
                  <a:gd name="T42" fmla="*/ 260 w 998"/>
                  <a:gd name="T43" fmla="*/ 939 h 998"/>
                  <a:gd name="T44" fmla="*/ 180 w 998"/>
                  <a:gd name="T45" fmla="*/ 885 h 998"/>
                  <a:gd name="T46" fmla="*/ 112 w 998"/>
                  <a:gd name="T47" fmla="*/ 817 h 998"/>
                  <a:gd name="T48" fmla="*/ 59 w 998"/>
                  <a:gd name="T49" fmla="*/ 738 h 998"/>
                  <a:gd name="T50" fmla="*/ 21 w 998"/>
                  <a:gd name="T51" fmla="*/ 648 h 998"/>
                  <a:gd name="T52" fmla="*/ 1 w 998"/>
                  <a:gd name="T53" fmla="*/ 550 h 998"/>
                  <a:gd name="T54" fmla="*/ 0 w 998"/>
                  <a:gd name="T55" fmla="*/ 499 h 998"/>
                  <a:gd name="T56" fmla="*/ 1 w 998"/>
                  <a:gd name="T57" fmla="*/ 448 h 998"/>
                  <a:gd name="T58" fmla="*/ 21 w 998"/>
                  <a:gd name="T59" fmla="*/ 350 h 998"/>
                  <a:gd name="T60" fmla="*/ 59 w 998"/>
                  <a:gd name="T61" fmla="*/ 261 h 998"/>
                  <a:gd name="T62" fmla="*/ 112 w 998"/>
                  <a:gd name="T63" fmla="*/ 180 h 998"/>
                  <a:gd name="T64" fmla="*/ 180 w 998"/>
                  <a:gd name="T65" fmla="*/ 113 h 998"/>
                  <a:gd name="T66" fmla="*/ 260 w 998"/>
                  <a:gd name="T67" fmla="*/ 59 h 998"/>
                  <a:gd name="T68" fmla="*/ 350 w 998"/>
                  <a:gd name="T69" fmla="*/ 22 h 998"/>
                  <a:gd name="T70" fmla="*/ 448 w 998"/>
                  <a:gd name="T71" fmla="*/ 2 h 998"/>
                  <a:gd name="T72" fmla="*/ 498 w 998"/>
                  <a:gd name="T73" fmla="*/ 0 h 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98" h="998">
                    <a:moveTo>
                      <a:pt x="498" y="0"/>
                    </a:moveTo>
                    <a:lnTo>
                      <a:pt x="550" y="2"/>
                    </a:lnTo>
                    <a:lnTo>
                      <a:pt x="648" y="22"/>
                    </a:lnTo>
                    <a:lnTo>
                      <a:pt x="737" y="59"/>
                    </a:lnTo>
                    <a:lnTo>
                      <a:pt x="816" y="113"/>
                    </a:lnTo>
                    <a:lnTo>
                      <a:pt x="884" y="180"/>
                    </a:lnTo>
                    <a:lnTo>
                      <a:pt x="939" y="261"/>
                    </a:lnTo>
                    <a:lnTo>
                      <a:pt x="976" y="350"/>
                    </a:lnTo>
                    <a:lnTo>
                      <a:pt x="996" y="448"/>
                    </a:lnTo>
                    <a:lnTo>
                      <a:pt x="998" y="499"/>
                    </a:lnTo>
                    <a:lnTo>
                      <a:pt x="996" y="550"/>
                    </a:lnTo>
                    <a:lnTo>
                      <a:pt x="976" y="648"/>
                    </a:lnTo>
                    <a:lnTo>
                      <a:pt x="939" y="738"/>
                    </a:lnTo>
                    <a:lnTo>
                      <a:pt x="884" y="817"/>
                    </a:lnTo>
                    <a:lnTo>
                      <a:pt x="816" y="885"/>
                    </a:lnTo>
                    <a:lnTo>
                      <a:pt x="737" y="939"/>
                    </a:lnTo>
                    <a:lnTo>
                      <a:pt x="648" y="977"/>
                    </a:lnTo>
                    <a:lnTo>
                      <a:pt x="550" y="997"/>
                    </a:lnTo>
                    <a:lnTo>
                      <a:pt x="498" y="998"/>
                    </a:lnTo>
                    <a:lnTo>
                      <a:pt x="448" y="997"/>
                    </a:lnTo>
                    <a:lnTo>
                      <a:pt x="350" y="977"/>
                    </a:lnTo>
                    <a:lnTo>
                      <a:pt x="260" y="939"/>
                    </a:lnTo>
                    <a:lnTo>
                      <a:pt x="180" y="885"/>
                    </a:lnTo>
                    <a:lnTo>
                      <a:pt x="112" y="817"/>
                    </a:lnTo>
                    <a:lnTo>
                      <a:pt x="59" y="738"/>
                    </a:lnTo>
                    <a:lnTo>
                      <a:pt x="21" y="648"/>
                    </a:lnTo>
                    <a:lnTo>
                      <a:pt x="1" y="550"/>
                    </a:lnTo>
                    <a:lnTo>
                      <a:pt x="0" y="499"/>
                    </a:lnTo>
                    <a:lnTo>
                      <a:pt x="1" y="448"/>
                    </a:lnTo>
                    <a:lnTo>
                      <a:pt x="21" y="350"/>
                    </a:lnTo>
                    <a:lnTo>
                      <a:pt x="59" y="261"/>
                    </a:lnTo>
                    <a:lnTo>
                      <a:pt x="112" y="180"/>
                    </a:lnTo>
                    <a:lnTo>
                      <a:pt x="180" y="113"/>
                    </a:lnTo>
                    <a:lnTo>
                      <a:pt x="260" y="59"/>
                    </a:lnTo>
                    <a:lnTo>
                      <a:pt x="350" y="22"/>
                    </a:lnTo>
                    <a:lnTo>
                      <a:pt x="448" y="2"/>
                    </a:lnTo>
                    <a:lnTo>
                      <a:pt x="498" y="0"/>
                    </a:lnTo>
                    <a:close/>
                  </a:path>
                </a:pathLst>
              </a:custGeom>
              <a:solidFill>
                <a:srgbClr val="64CBDA"/>
              </a:solidFill>
              <a:ln w="7620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6" name="Freeform 8"/>
              <p:cNvSpPr>
                <a:spLocks/>
              </p:cNvSpPr>
              <p:nvPr/>
            </p:nvSpPr>
            <p:spPr bwMode="auto">
              <a:xfrm rot="21300610" flipH="1">
                <a:off x="9424542" y="2801592"/>
                <a:ext cx="735851" cy="1079059"/>
              </a:xfrm>
              <a:custGeom>
                <a:avLst/>
                <a:gdLst>
                  <a:gd name="T0" fmla="*/ 1123 w 1123"/>
                  <a:gd name="T1" fmla="*/ 0 h 2650"/>
                  <a:gd name="T2" fmla="*/ 1123 w 1123"/>
                  <a:gd name="T3" fmla="*/ 1680 h 2650"/>
                  <a:gd name="T4" fmla="*/ 1045 w 1123"/>
                  <a:gd name="T5" fmla="*/ 1719 h 2650"/>
                  <a:gd name="T6" fmla="*/ 898 w 1123"/>
                  <a:gd name="T7" fmla="*/ 1807 h 2650"/>
                  <a:gd name="T8" fmla="*/ 760 w 1123"/>
                  <a:gd name="T9" fmla="*/ 1908 h 2650"/>
                  <a:gd name="T10" fmla="*/ 630 w 1123"/>
                  <a:gd name="T11" fmla="*/ 2022 h 2650"/>
                  <a:gd name="T12" fmla="*/ 511 w 1123"/>
                  <a:gd name="T13" fmla="*/ 2144 h 2650"/>
                  <a:gd name="T14" fmla="*/ 401 w 1123"/>
                  <a:gd name="T15" fmla="*/ 2278 h 2650"/>
                  <a:gd name="T16" fmla="*/ 303 w 1123"/>
                  <a:gd name="T17" fmla="*/ 2421 h 2650"/>
                  <a:gd name="T18" fmla="*/ 218 w 1123"/>
                  <a:gd name="T19" fmla="*/ 2570 h 2650"/>
                  <a:gd name="T20" fmla="*/ 181 w 1123"/>
                  <a:gd name="T21" fmla="*/ 2650 h 2650"/>
                  <a:gd name="T22" fmla="*/ 139 w 1123"/>
                  <a:gd name="T23" fmla="*/ 2552 h 2650"/>
                  <a:gd name="T24" fmla="*/ 72 w 1123"/>
                  <a:gd name="T25" fmla="*/ 2350 h 2650"/>
                  <a:gd name="T26" fmla="*/ 25 w 1123"/>
                  <a:gd name="T27" fmla="*/ 2140 h 2650"/>
                  <a:gd name="T28" fmla="*/ 1 w 1123"/>
                  <a:gd name="T29" fmla="*/ 1919 h 2650"/>
                  <a:gd name="T30" fmla="*/ 0 w 1123"/>
                  <a:gd name="T31" fmla="*/ 1804 h 2650"/>
                  <a:gd name="T32" fmla="*/ 0 w 1123"/>
                  <a:gd name="T33" fmla="*/ 1731 h 2650"/>
                  <a:gd name="T34" fmla="*/ 8 w 1123"/>
                  <a:gd name="T35" fmla="*/ 1585 h 2650"/>
                  <a:gd name="T36" fmla="*/ 27 w 1123"/>
                  <a:gd name="T37" fmla="*/ 1444 h 2650"/>
                  <a:gd name="T38" fmla="*/ 57 w 1123"/>
                  <a:gd name="T39" fmla="*/ 1305 h 2650"/>
                  <a:gd name="T40" fmla="*/ 96 w 1123"/>
                  <a:gd name="T41" fmla="*/ 1169 h 2650"/>
                  <a:gd name="T42" fmla="*/ 145 w 1123"/>
                  <a:gd name="T43" fmla="*/ 1038 h 2650"/>
                  <a:gd name="T44" fmla="*/ 203 w 1123"/>
                  <a:gd name="T45" fmla="*/ 910 h 2650"/>
                  <a:gd name="T46" fmla="*/ 269 w 1123"/>
                  <a:gd name="T47" fmla="*/ 789 h 2650"/>
                  <a:gd name="T48" fmla="*/ 342 w 1123"/>
                  <a:gd name="T49" fmla="*/ 671 h 2650"/>
                  <a:gd name="T50" fmla="*/ 424 w 1123"/>
                  <a:gd name="T51" fmla="*/ 560 h 2650"/>
                  <a:gd name="T52" fmla="*/ 515 w 1123"/>
                  <a:gd name="T53" fmla="*/ 455 h 2650"/>
                  <a:gd name="T54" fmla="*/ 612 w 1123"/>
                  <a:gd name="T55" fmla="*/ 355 h 2650"/>
                  <a:gd name="T56" fmla="*/ 714 w 1123"/>
                  <a:gd name="T57" fmla="*/ 263 h 2650"/>
                  <a:gd name="T58" fmla="*/ 823 w 1123"/>
                  <a:gd name="T59" fmla="*/ 178 h 2650"/>
                  <a:gd name="T60" fmla="*/ 939 w 1123"/>
                  <a:gd name="T61" fmla="*/ 101 h 2650"/>
                  <a:gd name="T62" fmla="*/ 1059 w 1123"/>
                  <a:gd name="T63" fmla="*/ 31 h 2650"/>
                  <a:gd name="T64" fmla="*/ 1123 w 1123"/>
                  <a:gd name="T65" fmla="*/ 0 h 265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367"/>
                  <a:gd name="connsiteY0" fmla="*/ 0 h 10000"/>
                  <a:gd name="connsiteX1" fmla="*/ 12367 w 12367"/>
                  <a:gd name="connsiteY1" fmla="*/ 6034 h 10000"/>
                  <a:gd name="connsiteX2" fmla="*/ 9305 w 12367"/>
                  <a:gd name="connsiteY2" fmla="*/ 6487 h 10000"/>
                  <a:gd name="connsiteX3" fmla="*/ 7996 w 12367"/>
                  <a:gd name="connsiteY3" fmla="*/ 6819 h 10000"/>
                  <a:gd name="connsiteX4" fmla="*/ 6768 w 12367"/>
                  <a:gd name="connsiteY4" fmla="*/ 7200 h 10000"/>
                  <a:gd name="connsiteX5" fmla="*/ 5610 w 12367"/>
                  <a:gd name="connsiteY5" fmla="*/ 7630 h 10000"/>
                  <a:gd name="connsiteX6" fmla="*/ 4550 w 12367"/>
                  <a:gd name="connsiteY6" fmla="*/ 8091 h 10000"/>
                  <a:gd name="connsiteX7" fmla="*/ 3571 w 12367"/>
                  <a:gd name="connsiteY7" fmla="*/ 8596 h 10000"/>
                  <a:gd name="connsiteX8" fmla="*/ 2698 w 12367"/>
                  <a:gd name="connsiteY8" fmla="*/ 9136 h 10000"/>
                  <a:gd name="connsiteX9" fmla="*/ 1941 w 12367"/>
                  <a:gd name="connsiteY9" fmla="*/ 9698 h 10000"/>
                  <a:gd name="connsiteX10" fmla="*/ 1612 w 12367"/>
                  <a:gd name="connsiteY10" fmla="*/ 10000 h 10000"/>
                  <a:gd name="connsiteX11" fmla="*/ 1238 w 12367"/>
                  <a:gd name="connsiteY11" fmla="*/ 9630 h 10000"/>
                  <a:gd name="connsiteX12" fmla="*/ 641 w 12367"/>
                  <a:gd name="connsiteY12" fmla="*/ 8868 h 10000"/>
                  <a:gd name="connsiteX13" fmla="*/ 223 w 12367"/>
                  <a:gd name="connsiteY13" fmla="*/ 8075 h 10000"/>
                  <a:gd name="connsiteX14" fmla="*/ 9 w 12367"/>
                  <a:gd name="connsiteY14" fmla="*/ 7242 h 10000"/>
                  <a:gd name="connsiteX15" fmla="*/ 0 w 12367"/>
                  <a:gd name="connsiteY15" fmla="*/ 6808 h 10000"/>
                  <a:gd name="connsiteX16" fmla="*/ 0 w 12367"/>
                  <a:gd name="connsiteY16" fmla="*/ 6532 h 10000"/>
                  <a:gd name="connsiteX17" fmla="*/ 71 w 12367"/>
                  <a:gd name="connsiteY17" fmla="*/ 5981 h 10000"/>
                  <a:gd name="connsiteX18" fmla="*/ 240 w 12367"/>
                  <a:gd name="connsiteY18" fmla="*/ 5449 h 10000"/>
                  <a:gd name="connsiteX19" fmla="*/ 508 w 12367"/>
                  <a:gd name="connsiteY19" fmla="*/ 4925 h 10000"/>
                  <a:gd name="connsiteX20" fmla="*/ 855 w 12367"/>
                  <a:gd name="connsiteY20" fmla="*/ 4411 h 10000"/>
                  <a:gd name="connsiteX21" fmla="*/ 1291 w 12367"/>
                  <a:gd name="connsiteY21" fmla="*/ 3917 h 10000"/>
                  <a:gd name="connsiteX22" fmla="*/ 1808 w 12367"/>
                  <a:gd name="connsiteY22" fmla="*/ 3434 h 10000"/>
                  <a:gd name="connsiteX23" fmla="*/ 2395 w 12367"/>
                  <a:gd name="connsiteY23" fmla="*/ 2977 h 10000"/>
                  <a:gd name="connsiteX24" fmla="*/ 3045 w 12367"/>
                  <a:gd name="connsiteY24" fmla="*/ 2532 h 10000"/>
                  <a:gd name="connsiteX25" fmla="*/ 3776 w 12367"/>
                  <a:gd name="connsiteY25" fmla="*/ 2113 h 10000"/>
                  <a:gd name="connsiteX26" fmla="*/ 4586 w 12367"/>
                  <a:gd name="connsiteY26" fmla="*/ 1717 h 10000"/>
                  <a:gd name="connsiteX27" fmla="*/ 5450 w 12367"/>
                  <a:gd name="connsiteY27" fmla="*/ 1340 h 10000"/>
                  <a:gd name="connsiteX28" fmla="*/ 6358 w 12367"/>
                  <a:gd name="connsiteY28" fmla="*/ 992 h 10000"/>
                  <a:gd name="connsiteX29" fmla="*/ 7329 w 12367"/>
                  <a:gd name="connsiteY29" fmla="*/ 672 h 10000"/>
                  <a:gd name="connsiteX30" fmla="*/ 8362 w 12367"/>
                  <a:gd name="connsiteY30" fmla="*/ 381 h 10000"/>
                  <a:gd name="connsiteX31" fmla="*/ 9430 w 12367"/>
                  <a:gd name="connsiteY31" fmla="*/ 117 h 10000"/>
                  <a:gd name="connsiteX32" fmla="*/ 10000 w 12367"/>
                  <a:gd name="connsiteY32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367" h="10000">
                    <a:moveTo>
                      <a:pt x="10000" y="0"/>
                    </a:moveTo>
                    <a:cubicBezTo>
                      <a:pt x="10454" y="2249"/>
                      <a:pt x="10228" y="3004"/>
                      <a:pt x="12367" y="6034"/>
                    </a:cubicBezTo>
                    <a:lnTo>
                      <a:pt x="9305" y="6487"/>
                    </a:lnTo>
                    <a:lnTo>
                      <a:pt x="7996" y="6819"/>
                    </a:lnTo>
                    <a:lnTo>
                      <a:pt x="6768" y="7200"/>
                    </a:lnTo>
                    <a:lnTo>
                      <a:pt x="5610" y="7630"/>
                    </a:lnTo>
                    <a:lnTo>
                      <a:pt x="4550" y="8091"/>
                    </a:lnTo>
                    <a:lnTo>
                      <a:pt x="3571" y="8596"/>
                    </a:lnTo>
                    <a:lnTo>
                      <a:pt x="2698" y="9136"/>
                    </a:lnTo>
                    <a:lnTo>
                      <a:pt x="1941" y="9698"/>
                    </a:lnTo>
                    <a:lnTo>
                      <a:pt x="1612" y="10000"/>
                    </a:lnTo>
                    <a:lnTo>
                      <a:pt x="1238" y="9630"/>
                    </a:lnTo>
                    <a:lnTo>
                      <a:pt x="641" y="8868"/>
                    </a:lnTo>
                    <a:lnTo>
                      <a:pt x="223" y="8075"/>
                    </a:lnTo>
                    <a:cubicBezTo>
                      <a:pt x="152" y="7797"/>
                      <a:pt x="80" y="7520"/>
                      <a:pt x="9" y="7242"/>
                    </a:cubicBezTo>
                    <a:cubicBezTo>
                      <a:pt x="6" y="7097"/>
                      <a:pt x="3" y="6953"/>
                      <a:pt x="0" y="6808"/>
                    </a:cubicBezTo>
                    <a:lnTo>
                      <a:pt x="0" y="6532"/>
                    </a:lnTo>
                    <a:cubicBezTo>
                      <a:pt x="24" y="6348"/>
                      <a:pt x="47" y="6165"/>
                      <a:pt x="71" y="5981"/>
                    </a:cubicBezTo>
                    <a:cubicBezTo>
                      <a:pt x="127" y="5804"/>
                      <a:pt x="184" y="5626"/>
                      <a:pt x="240" y="5449"/>
                    </a:cubicBezTo>
                    <a:cubicBezTo>
                      <a:pt x="329" y="5274"/>
                      <a:pt x="419" y="5100"/>
                      <a:pt x="508" y="4925"/>
                    </a:cubicBezTo>
                    <a:lnTo>
                      <a:pt x="855" y="4411"/>
                    </a:lnTo>
                    <a:lnTo>
                      <a:pt x="1291" y="3917"/>
                    </a:lnTo>
                    <a:lnTo>
                      <a:pt x="1808" y="3434"/>
                    </a:lnTo>
                    <a:lnTo>
                      <a:pt x="2395" y="2977"/>
                    </a:lnTo>
                    <a:lnTo>
                      <a:pt x="3045" y="2532"/>
                    </a:lnTo>
                    <a:lnTo>
                      <a:pt x="3776" y="2113"/>
                    </a:lnTo>
                    <a:lnTo>
                      <a:pt x="4586" y="1717"/>
                    </a:lnTo>
                    <a:lnTo>
                      <a:pt x="5450" y="1340"/>
                    </a:lnTo>
                    <a:lnTo>
                      <a:pt x="6358" y="992"/>
                    </a:lnTo>
                    <a:lnTo>
                      <a:pt x="7329" y="672"/>
                    </a:lnTo>
                    <a:lnTo>
                      <a:pt x="8362" y="381"/>
                    </a:lnTo>
                    <a:lnTo>
                      <a:pt x="9430" y="117"/>
                    </a:lnTo>
                    <a:lnTo>
                      <a:pt x="10000" y="0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74" name="Freeform 8"/>
            <p:cNvSpPr>
              <a:spLocks/>
            </p:cNvSpPr>
            <p:nvPr/>
          </p:nvSpPr>
          <p:spPr bwMode="auto">
            <a:xfrm rot="299390">
              <a:off x="6384480" y="1958323"/>
              <a:ext cx="343304" cy="605941"/>
            </a:xfrm>
            <a:custGeom>
              <a:avLst/>
              <a:gdLst>
                <a:gd name="T0" fmla="*/ 1123 w 1123"/>
                <a:gd name="T1" fmla="*/ 0 h 2650"/>
                <a:gd name="T2" fmla="*/ 1123 w 1123"/>
                <a:gd name="T3" fmla="*/ 1680 h 2650"/>
                <a:gd name="T4" fmla="*/ 1045 w 1123"/>
                <a:gd name="T5" fmla="*/ 1719 h 2650"/>
                <a:gd name="T6" fmla="*/ 898 w 1123"/>
                <a:gd name="T7" fmla="*/ 1807 h 2650"/>
                <a:gd name="T8" fmla="*/ 760 w 1123"/>
                <a:gd name="T9" fmla="*/ 1908 h 2650"/>
                <a:gd name="T10" fmla="*/ 630 w 1123"/>
                <a:gd name="T11" fmla="*/ 2022 h 2650"/>
                <a:gd name="T12" fmla="*/ 511 w 1123"/>
                <a:gd name="T13" fmla="*/ 2144 h 2650"/>
                <a:gd name="T14" fmla="*/ 401 w 1123"/>
                <a:gd name="T15" fmla="*/ 2278 h 2650"/>
                <a:gd name="T16" fmla="*/ 303 w 1123"/>
                <a:gd name="T17" fmla="*/ 2421 h 2650"/>
                <a:gd name="T18" fmla="*/ 218 w 1123"/>
                <a:gd name="T19" fmla="*/ 2570 h 2650"/>
                <a:gd name="T20" fmla="*/ 181 w 1123"/>
                <a:gd name="T21" fmla="*/ 2650 h 2650"/>
                <a:gd name="T22" fmla="*/ 139 w 1123"/>
                <a:gd name="T23" fmla="*/ 2552 h 2650"/>
                <a:gd name="T24" fmla="*/ 72 w 1123"/>
                <a:gd name="T25" fmla="*/ 2350 h 2650"/>
                <a:gd name="T26" fmla="*/ 25 w 1123"/>
                <a:gd name="T27" fmla="*/ 2140 h 2650"/>
                <a:gd name="T28" fmla="*/ 1 w 1123"/>
                <a:gd name="T29" fmla="*/ 1919 h 2650"/>
                <a:gd name="T30" fmla="*/ 0 w 1123"/>
                <a:gd name="T31" fmla="*/ 1804 h 2650"/>
                <a:gd name="T32" fmla="*/ 0 w 1123"/>
                <a:gd name="T33" fmla="*/ 1731 h 2650"/>
                <a:gd name="T34" fmla="*/ 8 w 1123"/>
                <a:gd name="T35" fmla="*/ 1585 h 2650"/>
                <a:gd name="T36" fmla="*/ 27 w 1123"/>
                <a:gd name="T37" fmla="*/ 1444 h 2650"/>
                <a:gd name="T38" fmla="*/ 57 w 1123"/>
                <a:gd name="T39" fmla="*/ 1305 h 2650"/>
                <a:gd name="T40" fmla="*/ 96 w 1123"/>
                <a:gd name="T41" fmla="*/ 1169 h 2650"/>
                <a:gd name="T42" fmla="*/ 145 w 1123"/>
                <a:gd name="T43" fmla="*/ 1038 h 2650"/>
                <a:gd name="T44" fmla="*/ 203 w 1123"/>
                <a:gd name="T45" fmla="*/ 910 h 2650"/>
                <a:gd name="T46" fmla="*/ 269 w 1123"/>
                <a:gd name="T47" fmla="*/ 789 h 2650"/>
                <a:gd name="T48" fmla="*/ 342 w 1123"/>
                <a:gd name="T49" fmla="*/ 671 h 2650"/>
                <a:gd name="T50" fmla="*/ 424 w 1123"/>
                <a:gd name="T51" fmla="*/ 560 h 2650"/>
                <a:gd name="T52" fmla="*/ 515 w 1123"/>
                <a:gd name="T53" fmla="*/ 455 h 2650"/>
                <a:gd name="T54" fmla="*/ 612 w 1123"/>
                <a:gd name="T55" fmla="*/ 355 h 2650"/>
                <a:gd name="T56" fmla="*/ 714 w 1123"/>
                <a:gd name="T57" fmla="*/ 263 h 2650"/>
                <a:gd name="T58" fmla="*/ 823 w 1123"/>
                <a:gd name="T59" fmla="*/ 178 h 2650"/>
                <a:gd name="T60" fmla="*/ 939 w 1123"/>
                <a:gd name="T61" fmla="*/ 101 h 2650"/>
                <a:gd name="T62" fmla="*/ 1059 w 1123"/>
                <a:gd name="T63" fmla="*/ 31 h 2650"/>
                <a:gd name="T64" fmla="*/ 1123 w 1123"/>
                <a:gd name="T65" fmla="*/ 0 h 265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367"/>
                <a:gd name="connsiteY0" fmla="*/ 0 h 10000"/>
                <a:gd name="connsiteX1" fmla="*/ 12367 w 12367"/>
                <a:gd name="connsiteY1" fmla="*/ 6034 h 10000"/>
                <a:gd name="connsiteX2" fmla="*/ 9305 w 12367"/>
                <a:gd name="connsiteY2" fmla="*/ 6487 h 10000"/>
                <a:gd name="connsiteX3" fmla="*/ 7996 w 12367"/>
                <a:gd name="connsiteY3" fmla="*/ 6819 h 10000"/>
                <a:gd name="connsiteX4" fmla="*/ 6768 w 12367"/>
                <a:gd name="connsiteY4" fmla="*/ 7200 h 10000"/>
                <a:gd name="connsiteX5" fmla="*/ 5610 w 12367"/>
                <a:gd name="connsiteY5" fmla="*/ 7630 h 10000"/>
                <a:gd name="connsiteX6" fmla="*/ 4550 w 12367"/>
                <a:gd name="connsiteY6" fmla="*/ 8091 h 10000"/>
                <a:gd name="connsiteX7" fmla="*/ 3571 w 12367"/>
                <a:gd name="connsiteY7" fmla="*/ 8596 h 10000"/>
                <a:gd name="connsiteX8" fmla="*/ 2698 w 12367"/>
                <a:gd name="connsiteY8" fmla="*/ 9136 h 10000"/>
                <a:gd name="connsiteX9" fmla="*/ 1941 w 12367"/>
                <a:gd name="connsiteY9" fmla="*/ 9698 h 10000"/>
                <a:gd name="connsiteX10" fmla="*/ 1612 w 12367"/>
                <a:gd name="connsiteY10" fmla="*/ 10000 h 10000"/>
                <a:gd name="connsiteX11" fmla="*/ 1238 w 12367"/>
                <a:gd name="connsiteY11" fmla="*/ 9630 h 10000"/>
                <a:gd name="connsiteX12" fmla="*/ 641 w 12367"/>
                <a:gd name="connsiteY12" fmla="*/ 8868 h 10000"/>
                <a:gd name="connsiteX13" fmla="*/ 223 w 12367"/>
                <a:gd name="connsiteY13" fmla="*/ 8075 h 10000"/>
                <a:gd name="connsiteX14" fmla="*/ 9 w 12367"/>
                <a:gd name="connsiteY14" fmla="*/ 7242 h 10000"/>
                <a:gd name="connsiteX15" fmla="*/ 0 w 12367"/>
                <a:gd name="connsiteY15" fmla="*/ 6808 h 10000"/>
                <a:gd name="connsiteX16" fmla="*/ 0 w 12367"/>
                <a:gd name="connsiteY16" fmla="*/ 6532 h 10000"/>
                <a:gd name="connsiteX17" fmla="*/ 71 w 12367"/>
                <a:gd name="connsiteY17" fmla="*/ 5981 h 10000"/>
                <a:gd name="connsiteX18" fmla="*/ 240 w 12367"/>
                <a:gd name="connsiteY18" fmla="*/ 5449 h 10000"/>
                <a:gd name="connsiteX19" fmla="*/ 508 w 12367"/>
                <a:gd name="connsiteY19" fmla="*/ 4925 h 10000"/>
                <a:gd name="connsiteX20" fmla="*/ 855 w 12367"/>
                <a:gd name="connsiteY20" fmla="*/ 4411 h 10000"/>
                <a:gd name="connsiteX21" fmla="*/ 1291 w 12367"/>
                <a:gd name="connsiteY21" fmla="*/ 3917 h 10000"/>
                <a:gd name="connsiteX22" fmla="*/ 1808 w 12367"/>
                <a:gd name="connsiteY22" fmla="*/ 3434 h 10000"/>
                <a:gd name="connsiteX23" fmla="*/ 2395 w 12367"/>
                <a:gd name="connsiteY23" fmla="*/ 2977 h 10000"/>
                <a:gd name="connsiteX24" fmla="*/ 3045 w 12367"/>
                <a:gd name="connsiteY24" fmla="*/ 2532 h 10000"/>
                <a:gd name="connsiteX25" fmla="*/ 3776 w 12367"/>
                <a:gd name="connsiteY25" fmla="*/ 2113 h 10000"/>
                <a:gd name="connsiteX26" fmla="*/ 4586 w 12367"/>
                <a:gd name="connsiteY26" fmla="*/ 1717 h 10000"/>
                <a:gd name="connsiteX27" fmla="*/ 5450 w 12367"/>
                <a:gd name="connsiteY27" fmla="*/ 1340 h 10000"/>
                <a:gd name="connsiteX28" fmla="*/ 6358 w 12367"/>
                <a:gd name="connsiteY28" fmla="*/ 992 h 10000"/>
                <a:gd name="connsiteX29" fmla="*/ 7329 w 12367"/>
                <a:gd name="connsiteY29" fmla="*/ 672 h 10000"/>
                <a:gd name="connsiteX30" fmla="*/ 8362 w 12367"/>
                <a:gd name="connsiteY30" fmla="*/ 381 h 10000"/>
                <a:gd name="connsiteX31" fmla="*/ 9430 w 12367"/>
                <a:gd name="connsiteY31" fmla="*/ 117 h 10000"/>
                <a:gd name="connsiteX32" fmla="*/ 10000 w 12367"/>
                <a:gd name="connsiteY3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367" h="10000">
                  <a:moveTo>
                    <a:pt x="10000" y="0"/>
                  </a:moveTo>
                  <a:cubicBezTo>
                    <a:pt x="10454" y="2249"/>
                    <a:pt x="10228" y="3004"/>
                    <a:pt x="12367" y="6034"/>
                  </a:cubicBezTo>
                  <a:lnTo>
                    <a:pt x="9305" y="6487"/>
                  </a:lnTo>
                  <a:lnTo>
                    <a:pt x="7996" y="6819"/>
                  </a:lnTo>
                  <a:lnTo>
                    <a:pt x="6768" y="7200"/>
                  </a:lnTo>
                  <a:lnTo>
                    <a:pt x="5610" y="7630"/>
                  </a:lnTo>
                  <a:lnTo>
                    <a:pt x="4550" y="8091"/>
                  </a:lnTo>
                  <a:lnTo>
                    <a:pt x="3571" y="8596"/>
                  </a:lnTo>
                  <a:lnTo>
                    <a:pt x="2698" y="9136"/>
                  </a:lnTo>
                  <a:lnTo>
                    <a:pt x="1941" y="9698"/>
                  </a:lnTo>
                  <a:lnTo>
                    <a:pt x="1612" y="10000"/>
                  </a:lnTo>
                  <a:lnTo>
                    <a:pt x="1238" y="9630"/>
                  </a:lnTo>
                  <a:lnTo>
                    <a:pt x="641" y="8868"/>
                  </a:lnTo>
                  <a:lnTo>
                    <a:pt x="223" y="8075"/>
                  </a:lnTo>
                  <a:cubicBezTo>
                    <a:pt x="152" y="7797"/>
                    <a:pt x="80" y="7520"/>
                    <a:pt x="9" y="7242"/>
                  </a:cubicBezTo>
                  <a:cubicBezTo>
                    <a:pt x="6" y="7097"/>
                    <a:pt x="3" y="6953"/>
                    <a:pt x="0" y="6808"/>
                  </a:cubicBezTo>
                  <a:lnTo>
                    <a:pt x="0" y="6532"/>
                  </a:lnTo>
                  <a:cubicBezTo>
                    <a:pt x="24" y="6348"/>
                    <a:pt x="47" y="6165"/>
                    <a:pt x="71" y="5981"/>
                  </a:cubicBezTo>
                  <a:cubicBezTo>
                    <a:pt x="127" y="5804"/>
                    <a:pt x="184" y="5626"/>
                    <a:pt x="240" y="5449"/>
                  </a:cubicBezTo>
                  <a:cubicBezTo>
                    <a:pt x="329" y="5274"/>
                    <a:pt x="419" y="5100"/>
                    <a:pt x="508" y="4925"/>
                  </a:cubicBezTo>
                  <a:lnTo>
                    <a:pt x="855" y="4411"/>
                  </a:lnTo>
                  <a:lnTo>
                    <a:pt x="1291" y="3917"/>
                  </a:lnTo>
                  <a:lnTo>
                    <a:pt x="1808" y="3434"/>
                  </a:lnTo>
                  <a:lnTo>
                    <a:pt x="2395" y="2977"/>
                  </a:lnTo>
                  <a:lnTo>
                    <a:pt x="3045" y="2532"/>
                  </a:lnTo>
                  <a:lnTo>
                    <a:pt x="3776" y="2113"/>
                  </a:lnTo>
                  <a:lnTo>
                    <a:pt x="4586" y="1717"/>
                  </a:lnTo>
                  <a:lnTo>
                    <a:pt x="5450" y="1340"/>
                  </a:lnTo>
                  <a:lnTo>
                    <a:pt x="6358" y="992"/>
                  </a:lnTo>
                  <a:lnTo>
                    <a:pt x="7329" y="672"/>
                  </a:lnTo>
                  <a:lnTo>
                    <a:pt x="8362" y="381"/>
                  </a:lnTo>
                  <a:lnTo>
                    <a:pt x="9430" y="117"/>
                  </a:lnTo>
                  <a:lnTo>
                    <a:pt x="10000" y="0"/>
                  </a:lnTo>
                  <a:close/>
                </a:path>
              </a:pathLst>
            </a:custGeom>
            <a:noFill/>
            <a:ln w="349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23" name="그룹 122"/>
          <p:cNvGrpSpPr/>
          <p:nvPr/>
        </p:nvGrpSpPr>
        <p:grpSpPr>
          <a:xfrm flipH="1">
            <a:off x="0" y="0"/>
            <a:ext cx="1047750" cy="971656"/>
            <a:chOff x="10556571" y="-8775"/>
            <a:chExt cx="1635429" cy="1516654"/>
          </a:xfrm>
        </p:grpSpPr>
        <p:sp>
          <p:nvSpPr>
            <p:cNvPr id="117" name="자유형 116"/>
            <p:cNvSpPr/>
            <p:nvPr/>
          </p:nvSpPr>
          <p:spPr>
            <a:xfrm>
              <a:off x="10556571" y="-8775"/>
              <a:ext cx="1635429" cy="1516654"/>
            </a:xfrm>
            <a:custGeom>
              <a:avLst/>
              <a:gdLst>
                <a:gd name="connsiteX0" fmla="*/ 0 w 1635429"/>
                <a:gd name="connsiteY0" fmla="*/ 0 h 1516654"/>
                <a:gd name="connsiteX1" fmla="*/ 1635429 w 1635429"/>
                <a:gd name="connsiteY1" fmla="*/ 0 h 1516654"/>
                <a:gd name="connsiteX2" fmla="*/ 1635429 w 1635429"/>
                <a:gd name="connsiteY2" fmla="*/ 1510657 h 1516654"/>
                <a:gd name="connsiteX3" fmla="*/ 1516654 w 1635429"/>
                <a:gd name="connsiteY3" fmla="*/ 1516654 h 1516654"/>
                <a:gd name="connsiteX4" fmla="*/ 0 w 1635429"/>
                <a:gd name="connsiteY4" fmla="*/ 0 h 1516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429" h="1516654">
                  <a:moveTo>
                    <a:pt x="0" y="0"/>
                  </a:moveTo>
                  <a:lnTo>
                    <a:pt x="1635429" y="0"/>
                  </a:lnTo>
                  <a:lnTo>
                    <a:pt x="1635429" y="1510657"/>
                  </a:lnTo>
                  <a:lnTo>
                    <a:pt x="1516654" y="1516654"/>
                  </a:lnTo>
                  <a:cubicBezTo>
                    <a:pt x="679029" y="1516654"/>
                    <a:pt x="0" y="837625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57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" name="타원 117"/>
            <p:cNvSpPr/>
            <p:nvPr/>
          </p:nvSpPr>
          <p:spPr>
            <a:xfrm>
              <a:off x="11151274" y="211672"/>
              <a:ext cx="775283" cy="775283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endParaRPr>
            </a:p>
          </p:txBody>
        </p:sp>
        <p:sp>
          <p:nvSpPr>
            <p:cNvPr id="122" name="타원 121"/>
            <p:cNvSpPr/>
            <p:nvPr/>
          </p:nvSpPr>
          <p:spPr>
            <a:xfrm>
              <a:off x="11956291" y="1002671"/>
              <a:ext cx="88884" cy="88884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0" y="5552914"/>
            <a:ext cx="1567157" cy="1305085"/>
            <a:chOff x="0" y="5552914"/>
            <a:chExt cx="1567157" cy="1305085"/>
          </a:xfrm>
        </p:grpSpPr>
        <p:sp>
          <p:nvSpPr>
            <p:cNvPr id="49" name="자유형 48"/>
            <p:cNvSpPr/>
            <p:nvPr/>
          </p:nvSpPr>
          <p:spPr>
            <a:xfrm>
              <a:off x="0" y="6281608"/>
              <a:ext cx="1567157" cy="576391"/>
            </a:xfrm>
            <a:custGeom>
              <a:avLst/>
              <a:gdLst>
                <a:gd name="connsiteX0" fmla="*/ 0 w 5419348"/>
                <a:gd name="connsiteY0" fmla="*/ 0 h 1993204"/>
                <a:gd name="connsiteX1" fmla="*/ 132000 w 5419348"/>
                <a:gd name="connsiteY1" fmla="*/ 108909 h 1993204"/>
                <a:gd name="connsiteX2" fmla="*/ 195701 w 5419348"/>
                <a:gd name="connsiteY2" fmla="*/ 186117 h 1993204"/>
                <a:gd name="connsiteX3" fmla="*/ 215309 w 5419348"/>
                <a:gd name="connsiteY3" fmla="*/ 181075 h 1993204"/>
                <a:gd name="connsiteX4" fmla="*/ 478283 w 5419348"/>
                <a:gd name="connsiteY4" fmla="*/ 154565 h 1993204"/>
                <a:gd name="connsiteX5" fmla="*/ 1783136 w 5419348"/>
                <a:gd name="connsiteY5" fmla="*/ 1459418 h 1993204"/>
                <a:gd name="connsiteX6" fmla="*/ 1782838 w 5419348"/>
                <a:gd name="connsiteY6" fmla="*/ 1465311 h 1993204"/>
                <a:gd name="connsiteX7" fmla="*/ 1841294 w 5419348"/>
                <a:gd name="connsiteY7" fmla="*/ 1459418 h 1993204"/>
                <a:gd name="connsiteX8" fmla="*/ 1979853 w 5419348"/>
                <a:gd name="connsiteY8" fmla="*/ 1473386 h 1993204"/>
                <a:gd name="connsiteX9" fmla="*/ 2057491 w 5419348"/>
                <a:gd name="connsiteY9" fmla="*/ 1497486 h 1993204"/>
                <a:gd name="connsiteX10" fmla="*/ 2084969 w 5419348"/>
                <a:gd name="connsiteY10" fmla="*/ 1464183 h 1993204"/>
                <a:gd name="connsiteX11" fmla="*/ 2673248 w 5419348"/>
                <a:gd name="connsiteY11" fmla="*/ 1220509 h 1993204"/>
                <a:gd name="connsiteX12" fmla="*/ 2997082 w 5419348"/>
                <a:gd name="connsiteY12" fmla="*/ 1285888 h 1993204"/>
                <a:gd name="connsiteX13" fmla="*/ 3012183 w 5419348"/>
                <a:gd name="connsiteY13" fmla="*/ 1294085 h 1993204"/>
                <a:gd name="connsiteX14" fmla="*/ 3073615 w 5419348"/>
                <a:gd name="connsiteY14" fmla="*/ 1180910 h 1993204"/>
                <a:gd name="connsiteX15" fmla="*/ 3763483 w 5419348"/>
                <a:gd name="connsiteY15" fmla="*/ 814109 h 1993204"/>
                <a:gd name="connsiteX16" fmla="*/ 4530059 w 5419348"/>
                <a:gd name="connsiteY16" fmla="*/ 1322229 h 1993204"/>
                <a:gd name="connsiteX17" fmla="*/ 4536079 w 5419348"/>
                <a:gd name="connsiteY17" fmla="*/ 1341624 h 1993204"/>
                <a:gd name="connsiteX18" fmla="*/ 4610807 w 5419348"/>
                <a:gd name="connsiteY18" fmla="*/ 1364820 h 1993204"/>
                <a:gd name="connsiteX19" fmla="*/ 4969644 w 5419348"/>
                <a:gd name="connsiteY19" fmla="*/ 1760601 h 1993204"/>
                <a:gd name="connsiteX20" fmla="*/ 4973148 w 5419348"/>
                <a:gd name="connsiteY20" fmla="*/ 1783770 h 1993204"/>
                <a:gd name="connsiteX21" fmla="*/ 4998157 w 5419348"/>
                <a:gd name="connsiteY21" fmla="*/ 1781248 h 1993204"/>
                <a:gd name="connsiteX22" fmla="*/ 5372351 w 5419348"/>
                <a:gd name="connsiteY22" fmla="*/ 1936245 h 1993204"/>
                <a:gd name="connsiteX23" fmla="*/ 5419348 w 5419348"/>
                <a:gd name="connsiteY23" fmla="*/ 1993204 h 1993204"/>
                <a:gd name="connsiteX24" fmla="*/ 0 w 5419348"/>
                <a:gd name="connsiteY24" fmla="*/ 1993204 h 1993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19348" h="1993204">
                  <a:moveTo>
                    <a:pt x="0" y="0"/>
                  </a:moveTo>
                  <a:lnTo>
                    <a:pt x="132000" y="108909"/>
                  </a:lnTo>
                  <a:lnTo>
                    <a:pt x="195701" y="186117"/>
                  </a:lnTo>
                  <a:lnTo>
                    <a:pt x="215309" y="181075"/>
                  </a:lnTo>
                  <a:cubicBezTo>
                    <a:pt x="300252" y="163693"/>
                    <a:pt x="388201" y="154565"/>
                    <a:pt x="478283" y="154565"/>
                  </a:cubicBezTo>
                  <a:cubicBezTo>
                    <a:pt x="1198933" y="154565"/>
                    <a:pt x="1783136" y="738768"/>
                    <a:pt x="1783136" y="1459418"/>
                  </a:cubicBezTo>
                  <a:lnTo>
                    <a:pt x="1782838" y="1465311"/>
                  </a:lnTo>
                  <a:lnTo>
                    <a:pt x="1841294" y="1459418"/>
                  </a:lnTo>
                  <a:cubicBezTo>
                    <a:pt x="1888759" y="1459418"/>
                    <a:pt x="1935097" y="1464228"/>
                    <a:pt x="1979853" y="1473386"/>
                  </a:cubicBezTo>
                  <a:lnTo>
                    <a:pt x="2057491" y="1497486"/>
                  </a:lnTo>
                  <a:lnTo>
                    <a:pt x="2084969" y="1464183"/>
                  </a:lnTo>
                  <a:cubicBezTo>
                    <a:pt x="2235522" y="1313629"/>
                    <a:pt x="2443510" y="1220509"/>
                    <a:pt x="2673248" y="1220509"/>
                  </a:cubicBezTo>
                  <a:cubicBezTo>
                    <a:pt x="2788117" y="1220509"/>
                    <a:pt x="2897549" y="1243789"/>
                    <a:pt x="2997082" y="1285888"/>
                  </a:cubicBezTo>
                  <a:lnTo>
                    <a:pt x="3012183" y="1294085"/>
                  </a:lnTo>
                  <a:lnTo>
                    <a:pt x="3073615" y="1180910"/>
                  </a:lnTo>
                  <a:cubicBezTo>
                    <a:pt x="3223121" y="959609"/>
                    <a:pt x="3476311" y="814109"/>
                    <a:pt x="3763483" y="814109"/>
                  </a:cubicBezTo>
                  <a:cubicBezTo>
                    <a:pt x="4108090" y="814109"/>
                    <a:pt x="4403762" y="1023628"/>
                    <a:pt x="4530059" y="1322229"/>
                  </a:cubicBezTo>
                  <a:lnTo>
                    <a:pt x="4536079" y="1341624"/>
                  </a:lnTo>
                  <a:lnTo>
                    <a:pt x="4610807" y="1364820"/>
                  </a:lnTo>
                  <a:cubicBezTo>
                    <a:pt x="4781528" y="1437030"/>
                    <a:pt x="4914053" y="1581868"/>
                    <a:pt x="4969644" y="1760601"/>
                  </a:cubicBezTo>
                  <a:lnTo>
                    <a:pt x="4973148" y="1783770"/>
                  </a:lnTo>
                  <a:lnTo>
                    <a:pt x="4998157" y="1781248"/>
                  </a:lnTo>
                  <a:cubicBezTo>
                    <a:pt x="5144288" y="1781248"/>
                    <a:pt x="5276586" y="1840480"/>
                    <a:pt x="5372351" y="1936245"/>
                  </a:cubicBezTo>
                  <a:lnTo>
                    <a:pt x="5419348" y="1993204"/>
                  </a:lnTo>
                  <a:lnTo>
                    <a:pt x="0" y="199320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 rot="1071966" flipH="1">
              <a:off x="795156" y="5552914"/>
              <a:ext cx="266143" cy="890588"/>
            </a:xfrm>
            <a:custGeom>
              <a:avLst/>
              <a:gdLst>
                <a:gd name="T0" fmla="*/ 467 w 925"/>
                <a:gd name="T1" fmla="*/ 0 h 3103"/>
                <a:gd name="T2" fmla="*/ 432 w 925"/>
                <a:gd name="T3" fmla="*/ 28 h 3103"/>
                <a:gd name="T4" fmla="*/ 358 w 925"/>
                <a:gd name="T5" fmla="*/ 114 h 3103"/>
                <a:gd name="T6" fmla="*/ 283 w 925"/>
                <a:gd name="T7" fmla="*/ 231 h 3103"/>
                <a:gd name="T8" fmla="*/ 209 w 925"/>
                <a:gd name="T9" fmla="*/ 376 h 3103"/>
                <a:gd name="T10" fmla="*/ 142 w 925"/>
                <a:gd name="T11" fmla="*/ 546 h 3103"/>
                <a:gd name="T12" fmla="*/ 84 w 925"/>
                <a:gd name="T13" fmla="*/ 738 h 3103"/>
                <a:gd name="T14" fmla="*/ 38 w 925"/>
                <a:gd name="T15" fmla="*/ 946 h 3103"/>
                <a:gd name="T16" fmla="*/ 9 w 925"/>
                <a:gd name="T17" fmla="*/ 1168 h 3103"/>
                <a:gd name="T18" fmla="*/ 0 w 925"/>
                <a:gd name="T19" fmla="*/ 1400 h 3103"/>
                <a:gd name="T20" fmla="*/ 15 w 925"/>
                <a:gd name="T21" fmla="*/ 1639 h 3103"/>
                <a:gd name="T22" fmla="*/ 44 w 925"/>
                <a:gd name="T23" fmla="*/ 1820 h 3103"/>
                <a:gd name="T24" fmla="*/ 72 w 925"/>
                <a:gd name="T25" fmla="*/ 1941 h 3103"/>
                <a:gd name="T26" fmla="*/ 108 w 925"/>
                <a:gd name="T27" fmla="*/ 2062 h 3103"/>
                <a:gd name="T28" fmla="*/ 152 w 925"/>
                <a:gd name="T29" fmla="*/ 2182 h 3103"/>
                <a:gd name="T30" fmla="*/ 205 w 925"/>
                <a:gd name="T31" fmla="*/ 2301 h 3103"/>
                <a:gd name="T32" fmla="*/ 267 w 925"/>
                <a:gd name="T33" fmla="*/ 2418 h 3103"/>
                <a:gd name="T34" fmla="*/ 339 w 925"/>
                <a:gd name="T35" fmla="*/ 2532 h 3103"/>
                <a:gd name="T36" fmla="*/ 421 w 925"/>
                <a:gd name="T37" fmla="*/ 2644 h 3103"/>
                <a:gd name="T38" fmla="*/ 513 w 925"/>
                <a:gd name="T39" fmla="*/ 2753 h 3103"/>
                <a:gd name="T40" fmla="*/ 615 w 925"/>
                <a:gd name="T41" fmla="*/ 2859 h 3103"/>
                <a:gd name="T42" fmla="*/ 730 w 925"/>
                <a:gd name="T43" fmla="*/ 2959 h 3103"/>
                <a:gd name="T44" fmla="*/ 857 w 925"/>
                <a:gd name="T45" fmla="*/ 3057 h 3103"/>
                <a:gd name="T46" fmla="*/ 925 w 925"/>
                <a:gd name="T47" fmla="*/ 3103 h 3103"/>
                <a:gd name="T48" fmla="*/ 916 w 925"/>
                <a:gd name="T49" fmla="*/ 3093 h 3103"/>
                <a:gd name="T50" fmla="*/ 830 w 925"/>
                <a:gd name="T51" fmla="*/ 2978 h 3103"/>
                <a:gd name="T52" fmla="*/ 730 w 925"/>
                <a:gd name="T53" fmla="*/ 2823 h 3103"/>
                <a:gd name="T54" fmla="*/ 660 w 925"/>
                <a:gd name="T55" fmla="*/ 2694 h 3103"/>
                <a:gd name="T56" fmla="*/ 588 w 925"/>
                <a:gd name="T57" fmla="*/ 2545 h 3103"/>
                <a:gd name="T58" fmla="*/ 523 w 925"/>
                <a:gd name="T59" fmla="*/ 2379 h 3103"/>
                <a:gd name="T60" fmla="*/ 467 w 925"/>
                <a:gd name="T61" fmla="*/ 2196 h 3103"/>
                <a:gd name="T62" fmla="*/ 427 w 925"/>
                <a:gd name="T63" fmla="*/ 2000 h 3103"/>
                <a:gd name="T64" fmla="*/ 405 w 925"/>
                <a:gd name="T65" fmla="*/ 1793 h 3103"/>
                <a:gd name="T66" fmla="*/ 405 w 925"/>
                <a:gd name="T67" fmla="*/ 1630 h 3103"/>
                <a:gd name="T68" fmla="*/ 415 w 925"/>
                <a:gd name="T69" fmla="*/ 1520 h 3103"/>
                <a:gd name="T70" fmla="*/ 431 w 925"/>
                <a:gd name="T71" fmla="*/ 1407 h 3103"/>
                <a:gd name="T72" fmla="*/ 455 w 925"/>
                <a:gd name="T73" fmla="*/ 1293 h 3103"/>
                <a:gd name="T74" fmla="*/ 490 w 925"/>
                <a:gd name="T75" fmla="*/ 1177 h 3103"/>
                <a:gd name="T76" fmla="*/ 533 w 925"/>
                <a:gd name="T77" fmla="*/ 1060 h 3103"/>
                <a:gd name="T78" fmla="*/ 586 w 925"/>
                <a:gd name="T79" fmla="*/ 944 h 3103"/>
                <a:gd name="T80" fmla="*/ 650 w 925"/>
                <a:gd name="T81" fmla="*/ 825 h 3103"/>
                <a:gd name="T82" fmla="*/ 725 w 925"/>
                <a:gd name="T83" fmla="*/ 707 h 3103"/>
                <a:gd name="T84" fmla="*/ 813 w 925"/>
                <a:gd name="T85" fmla="*/ 589 h 3103"/>
                <a:gd name="T86" fmla="*/ 861 w 925"/>
                <a:gd name="T87" fmla="*/ 530 h 3103"/>
                <a:gd name="T88" fmla="*/ 787 w 925"/>
                <a:gd name="T89" fmla="*/ 568 h 3103"/>
                <a:gd name="T90" fmla="*/ 658 w 925"/>
                <a:gd name="T91" fmla="*/ 628 h 3103"/>
                <a:gd name="T92" fmla="*/ 597 w 925"/>
                <a:gd name="T93" fmla="*/ 644 h 3103"/>
                <a:gd name="T94" fmla="*/ 559 w 925"/>
                <a:gd name="T95" fmla="*/ 644 h 3103"/>
                <a:gd name="T96" fmla="*/ 523 w 925"/>
                <a:gd name="T97" fmla="*/ 633 h 3103"/>
                <a:gd name="T98" fmla="*/ 493 w 925"/>
                <a:gd name="T99" fmla="*/ 610 h 3103"/>
                <a:gd name="T100" fmla="*/ 468 w 925"/>
                <a:gd name="T101" fmla="*/ 572 h 3103"/>
                <a:gd name="T102" fmla="*/ 450 w 925"/>
                <a:gd name="T103" fmla="*/ 517 h 3103"/>
                <a:gd name="T104" fmla="*/ 438 w 925"/>
                <a:gd name="T105" fmla="*/ 442 h 3103"/>
                <a:gd name="T106" fmla="*/ 434 w 925"/>
                <a:gd name="T107" fmla="*/ 347 h 3103"/>
                <a:gd name="T108" fmla="*/ 440 w 925"/>
                <a:gd name="T109" fmla="*/ 228 h 3103"/>
                <a:gd name="T110" fmla="*/ 455 w 925"/>
                <a:gd name="T111" fmla="*/ 84 h 3103"/>
                <a:gd name="T112" fmla="*/ 467 w 925"/>
                <a:gd name="T113" fmla="*/ 0 h 3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5" h="3103">
                  <a:moveTo>
                    <a:pt x="467" y="0"/>
                  </a:moveTo>
                  <a:lnTo>
                    <a:pt x="432" y="28"/>
                  </a:lnTo>
                  <a:lnTo>
                    <a:pt x="358" y="114"/>
                  </a:lnTo>
                  <a:lnTo>
                    <a:pt x="283" y="231"/>
                  </a:lnTo>
                  <a:lnTo>
                    <a:pt x="209" y="376"/>
                  </a:lnTo>
                  <a:lnTo>
                    <a:pt x="142" y="546"/>
                  </a:lnTo>
                  <a:lnTo>
                    <a:pt x="84" y="738"/>
                  </a:lnTo>
                  <a:lnTo>
                    <a:pt x="38" y="946"/>
                  </a:lnTo>
                  <a:lnTo>
                    <a:pt x="9" y="1168"/>
                  </a:lnTo>
                  <a:lnTo>
                    <a:pt x="0" y="1400"/>
                  </a:lnTo>
                  <a:lnTo>
                    <a:pt x="15" y="1639"/>
                  </a:lnTo>
                  <a:lnTo>
                    <a:pt x="44" y="1820"/>
                  </a:lnTo>
                  <a:lnTo>
                    <a:pt x="72" y="1941"/>
                  </a:lnTo>
                  <a:lnTo>
                    <a:pt x="108" y="2062"/>
                  </a:lnTo>
                  <a:lnTo>
                    <a:pt x="152" y="2182"/>
                  </a:lnTo>
                  <a:lnTo>
                    <a:pt x="205" y="2301"/>
                  </a:lnTo>
                  <a:lnTo>
                    <a:pt x="267" y="2418"/>
                  </a:lnTo>
                  <a:lnTo>
                    <a:pt x="339" y="2532"/>
                  </a:lnTo>
                  <a:lnTo>
                    <a:pt x="421" y="2644"/>
                  </a:lnTo>
                  <a:lnTo>
                    <a:pt x="513" y="2753"/>
                  </a:lnTo>
                  <a:lnTo>
                    <a:pt x="615" y="2859"/>
                  </a:lnTo>
                  <a:lnTo>
                    <a:pt x="730" y="2959"/>
                  </a:lnTo>
                  <a:lnTo>
                    <a:pt x="857" y="3057"/>
                  </a:lnTo>
                  <a:lnTo>
                    <a:pt x="925" y="3103"/>
                  </a:lnTo>
                  <a:lnTo>
                    <a:pt x="916" y="3093"/>
                  </a:lnTo>
                  <a:lnTo>
                    <a:pt x="830" y="2978"/>
                  </a:lnTo>
                  <a:lnTo>
                    <a:pt x="730" y="2823"/>
                  </a:lnTo>
                  <a:lnTo>
                    <a:pt x="660" y="2694"/>
                  </a:lnTo>
                  <a:lnTo>
                    <a:pt x="588" y="2545"/>
                  </a:lnTo>
                  <a:lnTo>
                    <a:pt x="523" y="2379"/>
                  </a:lnTo>
                  <a:lnTo>
                    <a:pt x="467" y="2196"/>
                  </a:lnTo>
                  <a:lnTo>
                    <a:pt x="427" y="2000"/>
                  </a:lnTo>
                  <a:lnTo>
                    <a:pt x="405" y="1793"/>
                  </a:lnTo>
                  <a:lnTo>
                    <a:pt x="405" y="1630"/>
                  </a:lnTo>
                  <a:lnTo>
                    <a:pt x="415" y="1520"/>
                  </a:lnTo>
                  <a:lnTo>
                    <a:pt x="431" y="1407"/>
                  </a:lnTo>
                  <a:lnTo>
                    <a:pt x="455" y="1293"/>
                  </a:lnTo>
                  <a:lnTo>
                    <a:pt x="490" y="1177"/>
                  </a:lnTo>
                  <a:lnTo>
                    <a:pt x="533" y="1060"/>
                  </a:lnTo>
                  <a:lnTo>
                    <a:pt x="586" y="944"/>
                  </a:lnTo>
                  <a:lnTo>
                    <a:pt x="650" y="825"/>
                  </a:lnTo>
                  <a:lnTo>
                    <a:pt x="725" y="707"/>
                  </a:lnTo>
                  <a:lnTo>
                    <a:pt x="813" y="589"/>
                  </a:lnTo>
                  <a:lnTo>
                    <a:pt x="861" y="530"/>
                  </a:lnTo>
                  <a:lnTo>
                    <a:pt x="787" y="568"/>
                  </a:lnTo>
                  <a:lnTo>
                    <a:pt x="658" y="628"/>
                  </a:lnTo>
                  <a:lnTo>
                    <a:pt x="597" y="644"/>
                  </a:lnTo>
                  <a:lnTo>
                    <a:pt x="559" y="644"/>
                  </a:lnTo>
                  <a:lnTo>
                    <a:pt x="523" y="633"/>
                  </a:lnTo>
                  <a:lnTo>
                    <a:pt x="493" y="610"/>
                  </a:lnTo>
                  <a:lnTo>
                    <a:pt x="468" y="572"/>
                  </a:lnTo>
                  <a:lnTo>
                    <a:pt x="450" y="517"/>
                  </a:lnTo>
                  <a:lnTo>
                    <a:pt x="438" y="442"/>
                  </a:lnTo>
                  <a:lnTo>
                    <a:pt x="434" y="347"/>
                  </a:lnTo>
                  <a:lnTo>
                    <a:pt x="440" y="228"/>
                  </a:lnTo>
                  <a:lnTo>
                    <a:pt x="455" y="84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 rot="1071966" flipH="1">
              <a:off x="992357" y="6296278"/>
              <a:ext cx="124028" cy="123166"/>
            </a:xfrm>
            <a:custGeom>
              <a:avLst/>
              <a:gdLst>
                <a:gd name="T0" fmla="*/ 216 w 430"/>
                <a:gd name="T1" fmla="*/ 0 h 430"/>
                <a:gd name="T2" fmla="*/ 237 w 430"/>
                <a:gd name="T3" fmla="*/ 0 h 430"/>
                <a:gd name="T4" fmla="*/ 279 w 430"/>
                <a:gd name="T5" fmla="*/ 8 h 430"/>
                <a:gd name="T6" fmla="*/ 318 w 430"/>
                <a:gd name="T7" fmla="*/ 25 h 430"/>
                <a:gd name="T8" fmla="*/ 352 w 430"/>
                <a:gd name="T9" fmla="*/ 48 h 430"/>
                <a:gd name="T10" fmla="*/ 381 w 430"/>
                <a:gd name="T11" fmla="*/ 77 h 430"/>
                <a:gd name="T12" fmla="*/ 404 w 430"/>
                <a:gd name="T13" fmla="*/ 112 h 430"/>
                <a:gd name="T14" fmla="*/ 422 w 430"/>
                <a:gd name="T15" fmla="*/ 151 h 430"/>
                <a:gd name="T16" fmla="*/ 430 w 430"/>
                <a:gd name="T17" fmla="*/ 192 h 430"/>
                <a:gd name="T18" fmla="*/ 430 w 430"/>
                <a:gd name="T19" fmla="*/ 214 h 430"/>
                <a:gd name="T20" fmla="*/ 430 w 430"/>
                <a:gd name="T21" fmla="*/ 237 h 430"/>
                <a:gd name="T22" fmla="*/ 422 w 430"/>
                <a:gd name="T23" fmla="*/ 279 h 430"/>
                <a:gd name="T24" fmla="*/ 404 w 430"/>
                <a:gd name="T25" fmla="*/ 318 h 430"/>
                <a:gd name="T26" fmla="*/ 381 w 430"/>
                <a:gd name="T27" fmla="*/ 351 h 430"/>
                <a:gd name="T28" fmla="*/ 352 w 430"/>
                <a:gd name="T29" fmla="*/ 381 h 430"/>
                <a:gd name="T30" fmla="*/ 318 w 430"/>
                <a:gd name="T31" fmla="*/ 404 h 430"/>
                <a:gd name="T32" fmla="*/ 279 w 430"/>
                <a:gd name="T33" fmla="*/ 420 h 430"/>
                <a:gd name="T34" fmla="*/ 237 w 430"/>
                <a:gd name="T35" fmla="*/ 429 h 430"/>
                <a:gd name="T36" fmla="*/ 216 w 430"/>
                <a:gd name="T37" fmla="*/ 430 h 430"/>
                <a:gd name="T38" fmla="*/ 193 w 430"/>
                <a:gd name="T39" fmla="*/ 429 h 430"/>
                <a:gd name="T40" fmla="*/ 151 w 430"/>
                <a:gd name="T41" fmla="*/ 420 h 430"/>
                <a:gd name="T42" fmla="*/ 112 w 430"/>
                <a:gd name="T43" fmla="*/ 404 h 430"/>
                <a:gd name="T44" fmla="*/ 79 w 430"/>
                <a:gd name="T45" fmla="*/ 381 h 430"/>
                <a:gd name="T46" fmla="*/ 49 w 430"/>
                <a:gd name="T47" fmla="*/ 351 h 430"/>
                <a:gd name="T48" fmla="*/ 26 w 430"/>
                <a:gd name="T49" fmla="*/ 318 h 430"/>
                <a:gd name="T50" fmla="*/ 10 w 430"/>
                <a:gd name="T51" fmla="*/ 279 h 430"/>
                <a:gd name="T52" fmla="*/ 1 w 430"/>
                <a:gd name="T53" fmla="*/ 237 h 430"/>
                <a:gd name="T54" fmla="*/ 0 w 430"/>
                <a:gd name="T55" fmla="*/ 214 h 430"/>
                <a:gd name="T56" fmla="*/ 1 w 430"/>
                <a:gd name="T57" fmla="*/ 192 h 430"/>
                <a:gd name="T58" fmla="*/ 10 w 430"/>
                <a:gd name="T59" fmla="*/ 151 h 430"/>
                <a:gd name="T60" fmla="*/ 26 w 430"/>
                <a:gd name="T61" fmla="*/ 112 h 430"/>
                <a:gd name="T62" fmla="*/ 49 w 430"/>
                <a:gd name="T63" fmla="*/ 77 h 430"/>
                <a:gd name="T64" fmla="*/ 79 w 430"/>
                <a:gd name="T65" fmla="*/ 48 h 430"/>
                <a:gd name="T66" fmla="*/ 112 w 430"/>
                <a:gd name="T67" fmla="*/ 25 h 430"/>
                <a:gd name="T68" fmla="*/ 151 w 430"/>
                <a:gd name="T69" fmla="*/ 8 h 430"/>
                <a:gd name="T70" fmla="*/ 193 w 430"/>
                <a:gd name="T71" fmla="*/ 0 h 430"/>
                <a:gd name="T72" fmla="*/ 216 w 430"/>
                <a:gd name="T73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0" h="430">
                  <a:moveTo>
                    <a:pt x="216" y="0"/>
                  </a:moveTo>
                  <a:lnTo>
                    <a:pt x="237" y="0"/>
                  </a:lnTo>
                  <a:lnTo>
                    <a:pt x="279" y="8"/>
                  </a:lnTo>
                  <a:lnTo>
                    <a:pt x="318" y="25"/>
                  </a:lnTo>
                  <a:lnTo>
                    <a:pt x="352" y="48"/>
                  </a:lnTo>
                  <a:lnTo>
                    <a:pt x="381" y="77"/>
                  </a:lnTo>
                  <a:lnTo>
                    <a:pt x="404" y="112"/>
                  </a:lnTo>
                  <a:lnTo>
                    <a:pt x="422" y="151"/>
                  </a:lnTo>
                  <a:lnTo>
                    <a:pt x="430" y="192"/>
                  </a:lnTo>
                  <a:lnTo>
                    <a:pt x="430" y="214"/>
                  </a:lnTo>
                  <a:lnTo>
                    <a:pt x="430" y="237"/>
                  </a:lnTo>
                  <a:lnTo>
                    <a:pt x="422" y="279"/>
                  </a:lnTo>
                  <a:lnTo>
                    <a:pt x="404" y="318"/>
                  </a:lnTo>
                  <a:lnTo>
                    <a:pt x="381" y="351"/>
                  </a:lnTo>
                  <a:lnTo>
                    <a:pt x="352" y="381"/>
                  </a:lnTo>
                  <a:lnTo>
                    <a:pt x="318" y="404"/>
                  </a:lnTo>
                  <a:lnTo>
                    <a:pt x="279" y="420"/>
                  </a:lnTo>
                  <a:lnTo>
                    <a:pt x="237" y="429"/>
                  </a:lnTo>
                  <a:lnTo>
                    <a:pt x="216" y="430"/>
                  </a:lnTo>
                  <a:lnTo>
                    <a:pt x="193" y="429"/>
                  </a:lnTo>
                  <a:lnTo>
                    <a:pt x="151" y="420"/>
                  </a:lnTo>
                  <a:lnTo>
                    <a:pt x="112" y="404"/>
                  </a:lnTo>
                  <a:lnTo>
                    <a:pt x="79" y="381"/>
                  </a:lnTo>
                  <a:lnTo>
                    <a:pt x="49" y="351"/>
                  </a:lnTo>
                  <a:lnTo>
                    <a:pt x="26" y="318"/>
                  </a:lnTo>
                  <a:lnTo>
                    <a:pt x="10" y="279"/>
                  </a:lnTo>
                  <a:lnTo>
                    <a:pt x="1" y="237"/>
                  </a:lnTo>
                  <a:lnTo>
                    <a:pt x="0" y="214"/>
                  </a:lnTo>
                  <a:lnTo>
                    <a:pt x="1" y="192"/>
                  </a:lnTo>
                  <a:lnTo>
                    <a:pt x="10" y="151"/>
                  </a:lnTo>
                  <a:lnTo>
                    <a:pt x="26" y="112"/>
                  </a:lnTo>
                  <a:lnTo>
                    <a:pt x="49" y="77"/>
                  </a:lnTo>
                  <a:lnTo>
                    <a:pt x="79" y="48"/>
                  </a:lnTo>
                  <a:lnTo>
                    <a:pt x="112" y="25"/>
                  </a:lnTo>
                  <a:lnTo>
                    <a:pt x="151" y="8"/>
                  </a:lnTo>
                  <a:lnTo>
                    <a:pt x="193" y="0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 rot="1071966" flipH="1">
              <a:off x="802989" y="6141670"/>
              <a:ext cx="39620" cy="38758"/>
            </a:xfrm>
            <a:custGeom>
              <a:avLst/>
              <a:gdLst>
                <a:gd name="T0" fmla="*/ 69 w 137"/>
                <a:gd name="T1" fmla="*/ 0 h 137"/>
                <a:gd name="T2" fmla="*/ 84 w 137"/>
                <a:gd name="T3" fmla="*/ 0 h 137"/>
                <a:gd name="T4" fmla="*/ 108 w 137"/>
                <a:gd name="T5" fmla="*/ 10 h 137"/>
                <a:gd name="T6" fmla="*/ 127 w 137"/>
                <a:gd name="T7" fmla="*/ 29 h 137"/>
                <a:gd name="T8" fmla="*/ 137 w 137"/>
                <a:gd name="T9" fmla="*/ 53 h 137"/>
                <a:gd name="T10" fmla="*/ 137 w 137"/>
                <a:gd name="T11" fmla="*/ 67 h 137"/>
                <a:gd name="T12" fmla="*/ 137 w 137"/>
                <a:gd name="T13" fmla="*/ 82 h 137"/>
                <a:gd name="T14" fmla="*/ 127 w 137"/>
                <a:gd name="T15" fmla="*/ 106 h 137"/>
                <a:gd name="T16" fmla="*/ 108 w 137"/>
                <a:gd name="T17" fmla="*/ 125 h 137"/>
                <a:gd name="T18" fmla="*/ 84 w 137"/>
                <a:gd name="T19" fmla="*/ 135 h 137"/>
                <a:gd name="T20" fmla="*/ 69 w 137"/>
                <a:gd name="T21" fmla="*/ 137 h 137"/>
                <a:gd name="T22" fmla="*/ 55 w 137"/>
                <a:gd name="T23" fmla="*/ 135 h 137"/>
                <a:gd name="T24" fmla="*/ 30 w 137"/>
                <a:gd name="T25" fmla="*/ 125 h 137"/>
                <a:gd name="T26" fmla="*/ 12 w 137"/>
                <a:gd name="T27" fmla="*/ 106 h 137"/>
                <a:gd name="T28" fmla="*/ 2 w 137"/>
                <a:gd name="T29" fmla="*/ 82 h 137"/>
                <a:gd name="T30" fmla="*/ 0 w 137"/>
                <a:gd name="T31" fmla="*/ 67 h 137"/>
                <a:gd name="T32" fmla="*/ 2 w 137"/>
                <a:gd name="T33" fmla="*/ 53 h 137"/>
                <a:gd name="T34" fmla="*/ 12 w 137"/>
                <a:gd name="T35" fmla="*/ 29 h 137"/>
                <a:gd name="T36" fmla="*/ 30 w 137"/>
                <a:gd name="T37" fmla="*/ 10 h 137"/>
                <a:gd name="T38" fmla="*/ 55 w 137"/>
                <a:gd name="T39" fmla="*/ 0 h 137"/>
                <a:gd name="T40" fmla="*/ 69 w 137"/>
                <a:gd name="T41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7" h="137">
                  <a:moveTo>
                    <a:pt x="69" y="0"/>
                  </a:moveTo>
                  <a:lnTo>
                    <a:pt x="84" y="0"/>
                  </a:lnTo>
                  <a:lnTo>
                    <a:pt x="108" y="10"/>
                  </a:lnTo>
                  <a:lnTo>
                    <a:pt x="127" y="29"/>
                  </a:lnTo>
                  <a:lnTo>
                    <a:pt x="137" y="53"/>
                  </a:lnTo>
                  <a:lnTo>
                    <a:pt x="137" y="67"/>
                  </a:lnTo>
                  <a:lnTo>
                    <a:pt x="137" y="82"/>
                  </a:lnTo>
                  <a:lnTo>
                    <a:pt x="127" y="106"/>
                  </a:lnTo>
                  <a:lnTo>
                    <a:pt x="108" y="125"/>
                  </a:lnTo>
                  <a:lnTo>
                    <a:pt x="84" y="135"/>
                  </a:lnTo>
                  <a:lnTo>
                    <a:pt x="69" y="137"/>
                  </a:lnTo>
                  <a:lnTo>
                    <a:pt x="55" y="135"/>
                  </a:lnTo>
                  <a:lnTo>
                    <a:pt x="30" y="125"/>
                  </a:lnTo>
                  <a:lnTo>
                    <a:pt x="12" y="106"/>
                  </a:lnTo>
                  <a:lnTo>
                    <a:pt x="2" y="82"/>
                  </a:lnTo>
                  <a:lnTo>
                    <a:pt x="0" y="67"/>
                  </a:lnTo>
                  <a:lnTo>
                    <a:pt x="2" y="53"/>
                  </a:lnTo>
                  <a:lnTo>
                    <a:pt x="12" y="29"/>
                  </a:lnTo>
                  <a:lnTo>
                    <a:pt x="30" y="10"/>
                  </a:lnTo>
                  <a:lnTo>
                    <a:pt x="55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 rot="1071966" flipH="1">
              <a:off x="1043944" y="6145916"/>
              <a:ext cx="53401" cy="53401"/>
            </a:xfrm>
            <a:custGeom>
              <a:avLst/>
              <a:gdLst>
                <a:gd name="T0" fmla="*/ 93 w 187"/>
                <a:gd name="T1" fmla="*/ 0 h 187"/>
                <a:gd name="T2" fmla="*/ 112 w 187"/>
                <a:gd name="T3" fmla="*/ 1 h 187"/>
                <a:gd name="T4" fmla="*/ 146 w 187"/>
                <a:gd name="T5" fmla="*/ 14 h 187"/>
                <a:gd name="T6" fmla="*/ 171 w 187"/>
                <a:gd name="T7" fmla="*/ 40 h 187"/>
                <a:gd name="T8" fmla="*/ 185 w 187"/>
                <a:gd name="T9" fmla="*/ 73 h 187"/>
                <a:gd name="T10" fmla="*/ 187 w 187"/>
                <a:gd name="T11" fmla="*/ 93 h 187"/>
                <a:gd name="T12" fmla="*/ 185 w 187"/>
                <a:gd name="T13" fmla="*/ 112 h 187"/>
                <a:gd name="T14" fmla="*/ 171 w 187"/>
                <a:gd name="T15" fmla="*/ 145 h 187"/>
                <a:gd name="T16" fmla="*/ 146 w 187"/>
                <a:gd name="T17" fmla="*/ 171 h 187"/>
                <a:gd name="T18" fmla="*/ 112 w 187"/>
                <a:gd name="T19" fmla="*/ 186 h 187"/>
                <a:gd name="T20" fmla="*/ 93 w 187"/>
                <a:gd name="T21" fmla="*/ 187 h 187"/>
                <a:gd name="T22" fmla="*/ 74 w 187"/>
                <a:gd name="T23" fmla="*/ 186 h 187"/>
                <a:gd name="T24" fmla="*/ 41 w 187"/>
                <a:gd name="T25" fmla="*/ 171 h 187"/>
                <a:gd name="T26" fmla="*/ 15 w 187"/>
                <a:gd name="T27" fmla="*/ 145 h 187"/>
                <a:gd name="T28" fmla="*/ 1 w 187"/>
                <a:gd name="T29" fmla="*/ 112 h 187"/>
                <a:gd name="T30" fmla="*/ 0 w 187"/>
                <a:gd name="T31" fmla="*/ 93 h 187"/>
                <a:gd name="T32" fmla="*/ 1 w 187"/>
                <a:gd name="T33" fmla="*/ 73 h 187"/>
                <a:gd name="T34" fmla="*/ 15 w 187"/>
                <a:gd name="T35" fmla="*/ 40 h 187"/>
                <a:gd name="T36" fmla="*/ 41 w 187"/>
                <a:gd name="T37" fmla="*/ 14 h 187"/>
                <a:gd name="T38" fmla="*/ 74 w 187"/>
                <a:gd name="T39" fmla="*/ 1 h 187"/>
                <a:gd name="T40" fmla="*/ 93 w 187"/>
                <a:gd name="T41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7" h="187">
                  <a:moveTo>
                    <a:pt x="93" y="0"/>
                  </a:moveTo>
                  <a:lnTo>
                    <a:pt x="112" y="1"/>
                  </a:lnTo>
                  <a:lnTo>
                    <a:pt x="146" y="14"/>
                  </a:lnTo>
                  <a:lnTo>
                    <a:pt x="171" y="40"/>
                  </a:lnTo>
                  <a:lnTo>
                    <a:pt x="185" y="73"/>
                  </a:lnTo>
                  <a:lnTo>
                    <a:pt x="187" y="93"/>
                  </a:lnTo>
                  <a:lnTo>
                    <a:pt x="185" y="112"/>
                  </a:lnTo>
                  <a:lnTo>
                    <a:pt x="171" y="145"/>
                  </a:lnTo>
                  <a:lnTo>
                    <a:pt x="146" y="171"/>
                  </a:lnTo>
                  <a:lnTo>
                    <a:pt x="112" y="186"/>
                  </a:lnTo>
                  <a:lnTo>
                    <a:pt x="93" y="187"/>
                  </a:lnTo>
                  <a:lnTo>
                    <a:pt x="74" y="186"/>
                  </a:lnTo>
                  <a:lnTo>
                    <a:pt x="41" y="171"/>
                  </a:lnTo>
                  <a:lnTo>
                    <a:pt x="15" y="145"/>
                  </a:lnTo>
                  <a:lnTo>
                    <a:pt x="1" y="112"/>
                  </a:lnTo>
                  <a:lnTo>
                    <a:pt x="0" y="93"/>
                  </a:lnTo>
                  <a:lnTo>
                    <a:pt x="1" y="73"/>
                  </a:lnTo>
                  <a:lnTo>
                    <a:pt x="15" y="40"/>
                  </a:lnTo>
                  <a:lnTo>
                    <a:pt x="41" y="14"/>
                  </a:lnTo>
                  <a:lnTo>
                    <a:pt x="74" y="1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 rot="1071966" flipH="1">
              <a:off x="528257" y="6221310"/>
              <a:ext cx="53401" cy="53401"/>
            </a:xfrm>
            <a:custGeom>
              <a:avLst/>
              <a:gdLst>
                <a:gd name="T0" fmla="*/ 92 w 186"/>
                <a:gd name="T1" fmla="*/ 0 h 186"/>
                <a:gd name="T2" fmla="*/ 111 w 186"/>
                <a:gd name="T3" fmla="*/ 1 h 186"/>
                <a:gd name="T4" fmla="*/ 144 w 186"/>
                <a:gd name="T5" fmla="*/ 16 h 186"/>
                <a:gd name="T6" fmla="*/ 170 w 186"/>
                <a:gd name="T7" fmla="*/ 40 h 186"/>
                <a:gd name="T8" fmla="*/ 184 w 186"/>
                <a:gd name="T9" fmla="*/ 75 h 186"/>
                <a:gd name="T10" fmla="*/ 186 w 186"/>
                <a:gd name="T11" fmla="*/ 93 h 186"/>
                <a:gd name="T12" fmla="*/ 184 w 186"/>
                <a:gd name="T13" fmla="*/ 112 h 186"/>
                <a:gd name="T14" fmla="*/ 170 w 186"/>
                <a:gd name="T15" fmla="*/ 145 h 186"/>
                <a:gd name="T16" fmla="*/ 144 w 186"/>
                <a:gd name="T17" fmla="*/ 171 h 186"/>
                <a:gd name="T18" fmla="*/ 111 w 186"/>
                <a:gd name="T19" fmla="*/ 184 h 186"/>
                <a:gd name="T20" fmla="*/ 92 w 186"/>
                <a:gd name="T21" fmla="*/ 186 h 186"/>
                <a:gd name="T22" fmla="*/ 73 w 186"/>
                <a:gd name="T23" fmla="*/ 184 h 186"/>
                <a:gd name="T24" fmla="*/ 40 w 186"/>
                <a:gd name="T25" fmla="*/ 171 h 186"/>
                <a:gd name="T26" fmla="*/ 14 w 186"/>
                <a:gd name="T27" fmla="*/ 145 h 186"/>
                <a:gd name="T28" fmla="*/ 1 w 186"/>
                <a:gd name="T29" fmla="*/ 112 h 186"/>
                <a:gd name="T30" fmla="*/ 0 w 186"/>
                <a:gd name="T31" fmla="*/ 93 h 186"/>
                <a:gd name="T32" fmla="*/ 1 w 186"/>
                <a:gd name="T33" fmla="*/ 75 h 186"/>
                <a:gd name="T34" fmla="*/ 14 w 186"/>
                <a:gd name="T35" fmla="*/ 40 h 186"/>
                <a:gd name="T36" fmla="*/ 40 w 186"/>
                <a:gd name="T37" fmla="*/ 16 h 186"/>
                <a:gd name="T38" fmla="*/ 73 w 186"/>
                <a:gd name="T39" fmla="*/ 1 h 186"/>
                <a:gd name="T40" fmla="*/ 92 w 186"/>
                <a:gd name="T4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6" h="186">
                  <a:moveTo>
                    <a:pt x="92" y="0"/>
                  </a:moveTo>
                  <a:lnTo>
                    <a:pt x="111" y="1"/>
                  </a:lnTo>
                  <a:lnTo>
                    <a:pt x="144" y="16"/>
                  </a:lnTo>
                  <a:lnTo>
                    <a:pt x="170" y="40"/>
                  </a:lnTo>
                  <a:lnTo>
                    <a:pt x="184" y="75"/>
                  </a:lnTo>
                  <a:lnTo>
                    <a:pt x="186" y="93"/>
                  </a:lnTo>
                  <a:lnTo>
                    <a:pt x="184" y="112"/>
                  </a:lnTo>
                  <a:lnTo>
                    <a:pt x="170" y="145"/>
                  </a:lnTo>
                  <a:lnTo>
                    <a:pt x="144" y="171"/>
                  </a:lnTo>
                  <a:lnTo>
                    <a:pt x="111" y="184"/>
                  </a:lnTo>
                  <a:lnTo>
                    <a:pt x="92" y="186"/>
                  </a:lnTo>
                  <a:lnTo>
                    <a:pt x="73" y="184"/>
                  </a:lnTo>
                  <a:lnTo>
                    <a:pt x="40" y="171"/>
                  </a:lnTo>
                  <a:lnTo>
                    <a:pt x="14" y="145"/>
                  </a:lnTo>
                  <a:lnTo>
                    <a:pt x="1" y="112"/>
                  </a:lnTo>
                  <a:lnTo>
                    <a:pt x="0" y="93"/>
                  </a:lnTo>
                  <a:lnTo>
                    <a:pt x="1" y="75"/>
                  </a:lnTo>
                  <a:lnTo>
                    <a:pt x="14" y="40"/>
                  </a:lnTo>
                  <a:lnTo>
                    <a:pt x="40" y="16"/>
                  </a:lnTo>
                  <a:lnTo>
                    <a:pt x="73" y="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0C21270-FB5B-497D-80D9-6DD6938824E5}"/>
              </a:ext>
            </a:extLst>
          </p:cNvPr>
          <p:cNvSpPr txBox="1"/>
          <p:nvPr/>
        </p:nvSpPr>
        <p:spPr>
          <a:xfrm>
            <a:off x="1802167" y="3152955"/>
            <a:ext cx="91706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811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92</Words>
  <Application>Microsoft Office PowerPoint</Application>
  <PresentationFormat>와이드스크린</PresentationFormat>
  <Paragraphs>41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맑은고딕</vt:lpstr>
      <vt:lpstr>야놀자 야체 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박 대영</cp:lastModifiedBy>
  <cp:revision>121</cp:revision>
  <dcterms:created xsi:type="dcterms:W3CDTF">2017-10-09T06:24:25Z</dcterms:created>
  <dcterms:modified xsi:type="dcterms:W3CDTF">2018-12-05T04:56:27Z</dcterms:modified>
</cp:coreProperties>
</file>