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7"/>
  </p:sldMasterIdLst>
  <p:notesMasterIdLst>
    <p:notesMasterId r:id="rId19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8827"/>
    <p:restoredTop sz="86520"/>
  </p:normalViewPr>
  <p:slideViewPr>
    <p:cSldViewPr snapToGrid="0">
      <p:cViewPr>
        <p:scale>
          <a:sx n="75" d="100"/>
          <a:sy n="75" d="100"/>
        </p:scale>
        <p:origin x="706" y="48"/>
      </p:cViewPr>
      <p:guideLst>
        <p:guide orient="horz" pos="2155"/>
        <p:guide orient="horz" pos="818"/>
        <p:guide orient="horz" pos="3036"/>
        <p:guide pos="3838"/>
        <p:guide pos="8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slideMaster" Target="slideMasters/slideMaster1.xml"  /><Relationship Id="rId18" Type="http://schemas.openxmlformats.org/officeDocument/2006/relationships/theme" Target="theme/theme1.xml"  /><Relationship Id="rId19" Type="http://schemas.openxmlformats.org/officeDocument/2006/relationships/notesMaster" Target="notesMasters/notesMaster1.xml"  /><Relationship Id="rId2" Type="http://schemas.openxmlformats.org/officeDocument/2006/relationships/slide" Target="slides/slide2.xml"  /><Relationship Id="rId20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1632D124-7EB0-4F6F-A17D-6FE99DC1A9C4}" type="datetimeFigureOut">
              <a:rPr lang="ko-KR" altLang="en-US"/>
              <a:pPr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>오픈 소스</a:t>
            </a:r>
            <a:endParaRPr lang="ko-KR" altLang="en-US"/>
          </a:p>
          <a:p>
            <a:pPr/>
            <a:r>
              <a:rPr lang="ko-KR" altLang="en-US"/>
              <a:t>react-native: google</a:t>
            </a:r>
            <a:endParaRPr lang="ko-KR" altLang="en-US"/>
          </a:p>
          <a:p>
            <a:pPr/>
            <a:r>
              <a:rPr lang="ko-KR" altLang="en-US"/>
              <a:t>firebase:facebook</a:t>
            </a:r>
            <a:endParaRPr lang="ko-KR" altLang="en-US"/>
          </a:p>
          <a:p>
            <a:pPr/>
            <a:r>
              <a:rPr lang="ko-KR" altLang="en-US"/>
              <a:t>chat-bubble</a:t>
            </a:r>
            <a:endParaRPr lang="ko-KR" altLang="en-US"/>
          </a:p>
          <a:p>
            <a:pPr/>
            <a:endParaRPr lang="ko-KR" altLang="en-US"/>
          </a:p>
          <a:p>
            <a:pPr/>
            <a:r>
              <a:rPr lang="ko-KR" altLang="en-US"/>
              <a:t>구현하는 기능</a:t>
            </a:r>
            <a:endParaRPr lang="ko-KR" altLang="en-US"/>
          </a:p>
          <a:p>
            <a:pPr/>
            <a:r>
              <a:rPr lang="ko-KR" altLang="en-US"/>
              <a:t>1) 날씨: api</a:t>
            </a:r>
            <a:endParaRPr lang="ko-KR" altLang="en-US"/>
          </a:p>
          <a:p>
            <a:pPr/>
            <a:r>
              <a:rPr lang="ko-KR" altLang="en-US"/>
              <a:t>2) 학식: 파싱</a:t>
            </a:r>
            <a:endParaRPr lang="ko-KR" altLang="en-US"/>
          </a:p>
          <a:p>
            <a:pPr/>
            <a:r>
              <a:rPr lang="ko-KR" altLang="en-US"/>
              <a:t>3) 프린터 위치: 파싱</a:t>
            </a:r>
            <a:endParaRPr lang="ko-KR" altLang="en-US"/>
          </a:p>
          <a:p>
            <a:pPr/>
            <a:r>
              <a:rPr lang="ko-KR" altLang="en-US"/>
              <a:t>4) 열람실 자리: 파싱</a:t>
            </a:r>
            <a:endParaRPr lang="ko-KR" altLang="en-US"/>
          </a:p>
          <a:p>
            <a:pPr/>
            <a:r>
              <a:rPr lang="ko-KR" altLang="en-US"/>
              <a:t>5) 메모-과제,시험,약속,모임(날짜): </a:t>
            </a:r>
            <a:endParaRPr lang="ko-KR" altLang="en-US"/>
          </a:p>
          <a:p>
            <a:pPr/>
            <a:r>
              <a:rPr lang="ko-KR" altLang="en-US"/>
              <a:t>    사용자입력(firebase)</a:t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DF7022B6-66A8-4229-9D22-D2C61F5063F2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633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6B88041-C9E2-458B-8D37-481455E1F563}" type="datetimeFigureOut">
              <a:rPr lang="ko-KR" altLang="en-US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C387BE1-A4B9-4BB8-9550-45DD7BB18F2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3210162" cy="7529209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7721" y="1607811"/>
            <a:ext cx="1129060" cy="112906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5913382" y="2442866"/>
            <a:ext cx="508676" cy="508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5538558" y="4358524"/>
            <a:ext cx="2583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6931" y="4161920"/>
            <a:ext cx="3583304" cy="998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KookMiNi</a:t>
            </a:r>
            <a:endParaRPr lang="en-US" altLang="ko-KR" sz="6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71410" y="3152270"/>
            <a:ext cx="449580" cy="99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직사각형 152"/>
          <p:cNvSpPr/>
          <p:nvPr/>
        </p:nvSpPr>
        <p:spPr>
          <a:xfrm>
            <a:off x="3838575" y="476250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3990975" y="4678610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/>
            <a:r>
              <a:rPr lang="en-US" altLang="ko-KR">
                <a:solidFill>
                  <a:schemeClr val="tx1"/>
                </a:solidFill>
              </a:rPr>
              <a:t>#</a:t>
            </a:r>
            <a:r>
              <a:rPr lang="ko-KR" altLang="en-US">
                <a:solidFill>
                  <a:schemeClr val="tx1"/>
                </a:solidFill>
              </a:rPr>
              <a:t>과제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996444" y="4248472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930650" y="609600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7615237" y="652462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직사각형 154"/>
          <p:cNvSpPr/>
          <p:nvPr/>
        </p:nvSpPr>
        <p:spPr>
          <a:xfrm>
            <a:off x="3996444" y="5110658"/>
            <a:ext cx="4019549" cy="12001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1" name="실행 단추: 앞으로 또는 다음 160">
            <a:hlinkClick action="ppaction://hlinkshowjump?jump=nextslide" highlightClick="1"/>
          </p:cNvPr>
          <p:cNvSpPr/>
          <p:nvPr/>
        </p:nvSpPr>
        <p:spPr>
          <a:xfrm>
            <a:off x="7543800" y="4716780"/>
            <a:ext cx="396240" cy="29718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xtBox 140"/>
          <p:cNvSpPr txBox="1"/>
          <p:nvPr/>
        </p:nvSpPr>
        <p:spPr>
          <a:xfrm>
            <a:off x="2805893" y="2746177"/>
            <a:ext cx="249555" cy="2978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1749833" y="2314354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3" name="직사각형 152"/>
          <p:cNvSpPr/>
          <p:nvPr/>
        </p:nvSpPr>
        <p:spPr>
          <a:xfrm>
            <a:off x="678008" y="274204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830408" y="5703454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직사각형 155"/>
          <p:cNvSpPr/>
          <p:nvPr/>
        </p:nvSpPr>
        <p:spPr>
          <a:xfrm>
            <a:off x="835877" y="5270066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70083" y="407554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4454670" y="450416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xtBox 140"/>
          <p:cNvSpPr txBox="1"/>
          <p:nvPr/>
        </p:nvSpPr>
        <p:spPr>
          <a:xfrm>
            <a:off x="8644428" y="2765516"/>
            <a:ext cx="249555" cy="29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9" name="직사각형 145"/>
          <p:cNvSpPr/>
          <p:nvPr/>
        </p:nvSpPr>
        <p:spPr>
          <a:xfrm>
            <a:off x="7588368" y="2333693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70" name="직사각형 152"/>
          <p:cNvSpPr/>
          <p:nvPr/>
        </p:nvSpPr>
        <p:spPr>
          <a:xfrm>
            <a:off x="6516544" y="293543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직사각형 156"/>
          <p:cNvSpPr/>
          <p:nvPr/>
        </p:nvSpPr>
        <p:spPr>
          <a:xfrm>
            <a:off x="6608618" y="426893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로그아웃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오른쪽 화살표 175"/>
          <p:cNvSpPr/>
          <p:nvPr/>
        </p:nvSpPr>
        <p:spPr>
          <a:xfrm>
            <a:off x="4572000" y="376670"/>
            <a:ext cx="2121476" cy="6061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f9c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>
                <a:solidFill>
                  <a:schemeClr val="tx1"/>
                </a:solidFill>
              </a:rPr>
              <a:t>Click!!!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7" name="직사각형 156"/>
          <p:cNvSpPr/>
          <p:nvPr/>
        </p:nvSpPr>
        <p:spPr>
          <a:xfrm>
            <a:off x="6624736" y="1116124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내 메모 모아보기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56"/>
          <p:cNvSpPr/>
          <p:nvPr/>
        </p:nvSpPr>
        <p:spPr>
          <a:xfrm>
            <a:off x="6624736" y="1938737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오픈소스 라이선스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2" name="직사각형 156"/>
          <p:cNvSpPr/>
          <p:nvPr/>
        </p:nvSpPr>
        <p:spPr>
          <a:xfrm>
            <a:off x="6624736" y="2746919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도움말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직사각형 156"/>
          <p:cNvSpPr/>
          <p:nvPr/>
        </p:nvSpPr>
        <p:spPr>
          <a:xfrm>
            <a:off x="6624736" y="3429000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 정보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실행 단추: 앞으로 또는 다음 184">
            <a:hlinkClick action="ppaction://hlinkshowjump?jump=nextslide" highlightClick="1"/>
          </p:cNvPr>
          <p:cNvSpPr/>
          <p:nvPr/>
        </p:nvSpPr>
        <p:spPr>
          <a:xfrm>
            <a:off x="4428296" y="5745478"/>
            <a:ext cx="396240" cy="29718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238501" y="2390774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xtBox 140"/>
          <p:cNvSpPr txBox="1"/>
          <p:nvPr/>
        </p:nvSpPr>
        <p:spPr>
          <a:xfrm>
            <a:off x="2605578" y="2727415"/>
            <a:ext cx="249555" cy="2978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9" name="직사각형 145"/>
          <p:cNvSpPr/>
          <p:nvPr/>
        </p:nvSpPr>
        <p:spPr>
          <a:xfrm>
            <a:off x="1549518" y="2295592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70" name="직사각형 152"/>
          <p:cNvSpPr/>
          <p:nvPr/>
        </p:nvSpPr>
        <p:spPr>
          <a:xfrm>
            <a:off x="477694" y="255442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직사각형 156"/>
          <p:cNvSpPr/>
          <p:nvPr/>
        </p:nvSpPr>
        <p:spPr>
          <a:xfrm>
            <a:off x="569768" y="388792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로그아웃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56"/>
          <p:cNvSpPr/>
          <p:nvPr/>
        </p:nvSpPr>
        <p:spPr>
          <a:xfrm>
            <a:off x="585886" y="1078023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내 메모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56"/>
          <p:cNvSpPr/>
          <p:nvPr/>
        </p:nvSpPr>
        <p:spPr>
          <a:xfrm>
            <a:off x="585886" y="1900636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오픈소스 라이선스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2" name="직사각형 156"/>
          <p:cNvSpPr/>
          <p:nvPr/>
        </p:nvSpPr>
        <p:spPr>
          <a:xfrm>
            <a:off x="585886" y="2708818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도움말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직사각형 156"/>
          <p:cNvSpPr/>
          <p:nvPr/>
        </p:nvSpPr>
        <p:spPr>
          <a:xfrm>
            <a:off x="585886" y="3390899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 정보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직사각형 149"/>
          <p:cNvSpPr/>
          <p:nvPr/>
        </p:nvSpPr>
        <p:spPr>
          <a:xfrm>
            <a:off x="8286752" y="2352674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xtBox 140"/>
          <p:cNvSpPr txBox="1"/>
          <p:nvPr/>
        </p:nvSpPr>
        <p:spPr>
          <a:xfrm>
            <a:off x="7653829" y="2689315"/>
            <a:ext cx="249555" cy="29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90" name="직사각형 145"/>
          <p:cNvSpPr/>
          <p:nvPr/>
        </p:nvSpPr>
        <p:spPr>
          <a:xfrm>
            <a:off x="6597769" y="2257492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91" name="직사각형 152"/>
          <p:cNvSpPr/>
          <p:nvPr/>
        </p:nvSpPr>
        <p:spPr>
          <a:xfrm>
            <a:off x="5525945" y="217342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직사각형 156"/>
          <p:cNvSpPr/>
          <p:nvPr/>
        </p:nvSpPr>
        <p:spPr>
          <a:xfrm>
            <a:off x="5634137" y="1039923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메모1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56"/>
          <p:cNvSpPr/>
          <p:nvPr/>
        </p:nvSpPr>
        <p:spPr>
          <a:xfrm>
            <a:off x="5634137" y="1862536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메모2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5" name="직사각형 156"/>
          <p:cNvSpPr/>
          <p:nvPr/>
        </p:nvSpPr>
        <p:spPr>
          <a:xfrm>
            <a:off x="5634137" y="2670718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메모3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직사각형 156"/>
          <p:cNvSpPr/>
          <p:nvPr/>
        </p:nvSpPr>
        <p:spPr>
          <a:xfrm>
            <a:off x="5634137" y="3352799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메모4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6" name="오른쪽 화살표 175"/>
          <p:cNvSpPr/>
          <p:nvPr/>
        </p:nvSpPr>
        <p:spPr>
          <a:xfrm>
            <a:off x="4572000" y="1062470"/>
            <a:ext cx="1359476" cy="6061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f9c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>
                <a:solidFill>
                  <a:schemeClr val="tx1"/>
                </a:solidFill>
              </a:rPr>
              <a:t>Click!!!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98" name="직선 화살표 연결선 197"/>
          <p:cNvCxnSpPr/>
          <p:nvPr/>
        </p:nvCxnSpPr>
        <p:spPr>
          <a:xfrm>
            <a:off x="9844186" y="1306623"/>
            <a:ext cx="652364" cy="268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10515600" y="809625"/>
            <a:ext cx="1495425" cy="192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직사각형 200"/>
          <p:cNvSpPr/>
          <p:nvPr/>
        </p:nvSpPr>
        <p:spPr>
          <a:xfrm>
            <a:off x="10601325" y="952500"/>
            <a:ext cx="1323975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날짜 지정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601325" y="1514475"/>
            <a:ext cx="1323975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0601325" y="2124075"/>
            <a:ext cx="1323975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3005065" y="2956135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1949005" y="2524312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3" name="직사각형 152"/>
          <p:cNvSpPr/>
          <p:nvPr/>
        </p:nvSpPr>
        <p:spPr>
          <a:xfrm>
            <a:off x="877180" y="484162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1029580" y="5913412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직사각형 155"/>
          <p:cNvSpPr/>
          <p:nvPr/>
        </p:nvSpPr>
        <p:spPr>
          <a:xfrm>
            <a:off x="1035049" y="5480024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69255" y="617512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4653842" y="660374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4597645" y="5939423"/>
            <a:ext cx="396240" cy="297180"/>
          </a:xfrm>
          <a:prstGeom prst="actionButtonForwardNex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사각형 설명선 159"/>
          <p:cNvSpPr/>
          <p:nvPr/>
        </p:nvSpPr>
        <p:spPr>
          <a:xfrm>
            <a:off x="3953755" y="1360462"/>
            <a:ext cx="1092199" cy="406400"/>
          </a:xfrm>
          <a:prstGeom prst="wedgeRectCallout">
            <a:avLst>
              <a:gd name="adj1" fmla="val -9056"/>
              <a:gd name="adj2" fmla="val 75811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#과제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사각형 설명선 161"/>
          <p:cNvSpPr/>
          <p:nvPr/>
        </p:nvSpPr>
        <p:spPr>
          <a:xfrm>
            <a:off x="1064506" y="1995463"/>
            <a:ext cx="2349500" cy="2870199"/>
          </a:xfrm>
          <a:prstGeom prst="wedgeRectCallout">
            <a:avLst>
              <a:gd name="adj1" fmla="val -37216"/>
              <a:gd name="adj2" fmla="val 60962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700">
                <a:solidFill>
                  <a:schemeClr val="tx1"/>
                </a:solidFill>
              </a:rPr>
              <a:t>#과제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9/13 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13:00 오소 과제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23:59 응통 과제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9/17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23:59 컴구 과제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en-US" altLang="ko-KR" sz="1700">
                <a:solidFill>
                  <a:schemeClr val="tx1"/>
                </a:solidFill>
              </a:rPr>
              <a:t>Null</a:t>
            </a:r>
            <a:endParaRPr lang="en-US" altLang="ko-KR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교양발표준비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endParaRPr lang="ko-KR" altLang="en-US" sz="1700">
              <a:solidFill>
                <a:schemeClr val="tx1"/>
              </a:solidFill>
            </a:endParaRPr>
          </a:p>
        </p:txBody>
      </p:sp>
      <p:sp>
        <p:nvSpPr>
          <p:cNvPr id="165" name="TextBox 140"/>
          <p:cNvSpPr txBox="1"/>
          <p:nvPr/>
        </p:nvSpPr>
        <p:spPr>
          <a:xfrm>
            <a:off x="9405862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6" name="직사각형 145"/>
          <p:cNvSpPr/>
          <p:nvPr/>
        </p:nvSpPr>
        <p:spPr>
          <a:xfrm>
            <a:off x="8349803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67" name="직사각형 152"/>
          <p:cNvSpPr/>
          <p:nvPr/>
        </p:nvSpPr>
        <p:spPr>
          <a:xfrm>
            <a:off x="7277979" y="476250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154"/>
          <p:cNvSpPr/>
          <p:nvPr/>
        </p:nvSpPr>
        <p:spPr>
          <a:xfrm>
            <a:off x="7430379" y="5905500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직사각형 155"/>
          <p:cNvSpPr/>
          <p:nvPr/>
        </p:nvSpPr>
        <p:spPr>
          <a:xfrm>
            <a:off x="7435847" y="5472112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56"/>
          <p:cNvSpPr/>
          <p:nvPr/>
        </p:nvSpPr>
        <p:spPr>
          <a:xfrm>
            <a:off x="7370053" y="609600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직사각형 157"/>
          <p:cNvSpPr/>
          <p:nvPr/>
        </p:nvSpPr>
        <p:spPr>
          <a:xfrm>
            <a:off x="11054640" y="652462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10998443" y="5931512"/>
            <a:ext cx="396240" cy="297180"/>
          </a:xfrm>
          <a:prstGeom prst="actionButtonForwardNex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사각형 설명선 159"/>
          <p:cNvSpPr/>
          <p:nvPr/>
        </p:nvSpPr>
        <p:spPr>
          <a:xfrm>
            <a:off x="10354553" y="1352550"/>
            <a:ext cx="1092199" cy="406400"/>
          </a:xfrm>
          <a:prstGeom prst="wedgeRectCallout">
            <a:avLst>
              <a:gd name="adj1" fmla="val -9056"/>
              <a:gd name="adj2" fmla="val 75811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#9/13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사각형 설명선 161"/>
          <p:cNvSpPr/>
          <p:nvPr/>
        </p:nvSpPr>
        <p:spPr>
          <a:xfrm>
            <a:off x="7465304" y="1987551"/>
            <a:ext cx="2413000" cy="1289048"/>
          </a:xfrm>
          <a:prstGeom prst="wedgeRectCallout">
            <a:avLst>
              <a:gd name="adj1" fmla="val -37216"/>
              <a:gd name="adj2" fmla="val 60962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700">
                <a:solidFill>
                  <a:schemeClr val="tx1"/>
                </a:solidFill>
              </a:rPr>
              <a:t>#9/13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13:00 오소 과제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17:00 저녁데이트</a:t>
            </a:r>
            <a:endParaRPr lang="ko-KR" altLang="en-US" sz="1700">
              <a:solidFill>
                <a:schemeClr val="tx1"/>
              </a:solidFill>
            </a:endParaRPr>
          </a:p>
          <a:p>
            <a:pPr/>
            <a:r>
              <a:rPr lang="ko-KR" altLang="en-US" sz="1700">
                <a:solidFill>
                  <a:schemeClr val="tx1"/>
                </a:solidFill>
              </a:rPr>
              <a:t>23:59 응통 과제</a:t>
            </a:r>
            <a:endParaRPr lang="ko-KR" altLang="en-US" sz="1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3005065" y="2956135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1949005" y="2524312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3" name="직사각형 152"/>
          <p:cNvSpPr/>
          <p:nvPr/>
        </p:nvSpPr>
        <p:spPr>
          <a:xfrm>
            <a:off x="877180" y="484162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직사각형 156"/>
          <p:cNvSpPr/>
          <p:nvPr/>
        </p:nvSpPr>
        <p:spPr>
          <a:xfrm>
            <a:off x="969255" y="617512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4653842" y="660374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4597645" y="5939423"/>
            <a:ext cx="396240" cy="297180"/>
          </a:xfrm>
          <a:prstGeom prst="actionButtonForwardNex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사각형 설명선 159"/>
          <p:cNvSpPr/>
          <p:nvPr/>
        </p:nvSpPr>
        <p:spPr>
          <a:xfrm>
            <a:off x="3953755" y="1360462"/>
            <a:ext cx="1092199" cy="406400"/>
          </a:xfrm>
          <a:prstGeom prst="wedgeRectCallout">
            <a:avLst>
              <a:gd name="adj1" fmla="val -9056"/>
              <a:gd name="adj2" fmla="val 75811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#학식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사각형 설명선 161"/>
          <p:cNvSpPr/>
          <p:nvPr/>
        </p:nvSpPr>
        <p:spPr>
          <a:xfrm>
            <a:off x="1064506" y="1918332"/>
            <a:ext cx="2349500" cy="2666999"/>
          </a:xfrm>
          <a:prstGeom prst="wedgeRectCallout">
            <a:avLst>
              <a:gd name="adj1" fmla="val -37216"/>
              <a:gd name="adj2" fmla="val 60962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200">
                <a:solidFill>
                  <a:schemeClr val="tx1"/>
                </a:solidFill>
              </a:rPr>
              <a:t>&lt;아침&gt;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[학생식당]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착한아침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-북어채해장국 2500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[한울식당]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石火랑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-새우야채죽 2900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[생활관식당]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미니조식뷔페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r>
              <a:rPr lang="ko-KR" altLang="en-US" sz="1200">
                <a:solidFill>
                  <a:schemeClr val="tx1"/>
                </a:solidFill>
              </a:rPr>
              <a:t>-미니조식뷔페, 숯불향제육불고기, 쌀밥, 미역국, 비엔나케찹조림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5" name="TextBox 140"/>
          <p:cNvSpPr txBox="1"/>
          <p:nvPr/>
        </p:nvSpPr>
        <p:spPr>
          <a:xfrm>
            <a:off x="9405862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66" name="직사각형 145"/>
          <p:cNvSpPr/>
          <p:nvPr/>
        </p:nvSpPr>
        <p:spPr>
          <a:xfrm>
            <a:off x="8349803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67" name="직사각형 152"/>
          <p:cNvSpPr/>
          <p:nvPr/>
        </p:nvSpPr>
        <p:spPr>
          <a:xfrm>
            <a:off x="7277979" y="476250"/>
            <a:ext cx="4343400" cy="592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154"/>
          <p:cNvSpPr/>
          <p:nvPr/>
        </p:nvSpPr>
        <p:spPr>
          <a:xfrm>
            <a:off x="7430379" y="5905500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직사각형 155"/>
          <p:cNvSpPr/>
          <p:nvPr/>
        </p:nvSpPr>
        <p:spPr>
          <a:xfrm>
            <a:off x="7435847" y="5472112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56"/>
          <p:cNvSpPr/>
          <p:nvPr/>
        </p:nvSpPr>
        <p:spPr>
          <a:xfrm>
            <a:off x="7370053" y="609600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직사각형 157"/>
          <p:cNvSpPr/>
          <p:nvPr/>
        </p:nvSpPr>
        <p:spPr>
          <a:xfrm>
            <a:off x="11054640" y="652462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사각형 설명선 161"/>
          <p:cNvSpPr/>
          <p:nvPr/>
        </p:nvSpPr>
        <p:spPr>
          <a:xfrm>
            <a:off x="1070880" y="5007396"/>
            <a:ext cx="2349500" cy="1054100"/>
          </a:xfrm>
          <a:prstGeom prst="wedgeRectCallout">
            <a:avLst>
              <a:gd name="adj1" fmla="val -37216"/>
              <a:gd name="adj2" fmla="val 60962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200">
                <a:solidFill>
                  <a:schemeClr val="tx1"/>
                </a:solidFill>
              </a:rPr>
              <a:t>&lt;점심&gt;</a:t>
            </a:r>
            <a:endParaRPr lang="ko-KR" altLang="en-US" sz="1200">
              <a:solidFill>
                <a:schemeClr val="tx1"/>
              </a:solidFill>
            </a:endParaRPr>
          </a:p>
          <a:p>
            <a:pPr/>
            <a:endParaRPr lang="ko-KR" altLang="en-US" sz="1200">
              <a:solidFill>
                <a:schemeClr val="tx1"/>
              </a:solidFill>
            </a:endParaRPr>
          </a:p>
          <a:p>
            <a:pPr/>
            <a:endParaRPr lang="ko-KR" altLang="en-US" sz="1200">
              <a:solidFill>
                <a:schemeClr val="tx1"/>
              </a:solidFill>
            </a:endParaRPr>
          </a:p>
          <a:p>
            <a:pPr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2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10998443" y="5931512"/>
            <a:ext cx="396240" cy="297180"/>
          </a:xfrm>
          <a:prstGeom prst="actionButtonForwardNex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사각형 설명선 159"/>
          <p:cNvSpPr/>
          <p:nvPr/>
        </p:nvSpPr>
        <p:spPr>
          <a:xfrm>
            <a:off x="10354553" y="1352550"/>
            <a:ext cx="1092199" cy="406400"/>
          </a:xfrm>
          <a:prstGeom prst="wedgeRectCallout">
            <a:avLst>
              <a:gd name="adj1" fmla="val -9056"/>
              <a:gd name="adj2" fmla="val 75811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#날씨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사각형 설명선 161"/>
          <p:cNvSpPr/>
          <p:nvPr/>
        </p:nvSpPr>
        <p:spPr>
          <a:xfrm>
            <a:off x="7465304" y="1987551"/>
            <a:ext cx="2489200" cy="2863848"/>
          </a:xfrm>
          <a:prstGeom prst="wedgeRectCallout">
            <a:avLst>
              <a:gd name="adj1" fmla="val -37216"/>
              <a:gd name="adj2" fmla="val 60962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300">
                <a:solidFill>
                  <a:schemeClr val="tx1"/>
                </a:solidFill>
              </a:rPr>
              <a:t>서울 (구름)→(구름) 19℃/25℃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인천 (구름)→(구름) 20℃/24℃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춘천 (구름)→(구름) 14℃/25℃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강릉 (구름)→(구름) 15℃/24℃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청주 (구름)→(구름) 17℃/24℃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대전 (구름)→(구름) 17℃/23℃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전주 (구름)→(구름) 19℃/25℃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광주 (구름)→(비) 19℃/26℃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대구 (구름)→(구름) 19℃/26℃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울산 (구름)→(구름) 19℃/25℃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부산 (구름)→(비) 21℃/26℃</a:t>
            </a:r>
            <a:endParaRPr lang="ko-KR" altLang="en-US" sz="1300">
              <a:solidFill>
                <a:schemeClr val="tx1"/>
              </a:solidFill>
            </a:endParaRPr>
          </a:p>
          <a:p>
            <a:pPr/>
            <a:r>
              <a:rPr lang="ko-KR" altLang="en-US" sz="1300">
                <a:solidFill>
                  <a:schemeClr val="tx1"/>
                </a:solidFill>
              </a:rPr>
              <a:t>제주 (구름)→(비) 23℃/26℃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29580" y="5913412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직사각형 155"/>
          <p:cNvSpPr/>
          <p:nvPr/>
        </p:nvSpPr>
        <p:spPr>
          <a:xfrm>
            <a:off x="1035049" y="5480024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2585" y="1084094"/>
            <a:ext cx="1297305" cy="752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4400">
                <a:solidFill>
                  <a:srgbClr val="000000"/>
                </a:solidFill>
              </a:rPr>
              <a:t>목차</a:t>
            </a:r>
            <a:endParaRPr lang="ko-KR" altLang="en-US" sz="4400">
              <a:solidFill>
                <a:srgbClr val="0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966460" y="1804957"/>
            <a:ext cx="24003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1200" spc="605">
              <a:solidFill>
                <a:srgbClr val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1974652" y="2902781"/>
            <a:ext cx="3500579" cy="726054"/>
            <a:chOff x="15814307" y="1227036"/>
            <a:chExt cx="3570973" cy="74065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823851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172418" y="2854655"/>
            <a:ext cx="671747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1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888" y="2988332"/>
            <a:ext cx="1075302" cy="5763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기획 의도</a:t>
            </a:r>
            <a:endParaRPr lang="ko-KR" altLang="en-US" sz="1600">
              <a:solidFill>
                <a:srgbClr val="000000"/>
              </a:solidFill>
            </a:endParaRPr>
          </a:p>
          <a:p>
            <a:pPr lvl="0"/>
            <a:r>
              <a:rPr lang="ko-KR" altLang="en-US" sz="1600">
                <a:solidFill>
                  <a:srgbClr val="000000"/>
                </a:solidFill>
              </a:rPr>
              <a:t>-</a:t>
            </a:r>
            <a:r>
              <a:rPr lang="ko-KR" altLang="en-US" sz="1300">
                <a:solidFill>
                  <a:srgbClr val="000000"/>
                </a:solidFill>
              </a:rPr>
              <a:t> 배경, 목적</a:t>
            </a:r>
            <a:endParaRPr lang="ko-KR" altLang="en-US" sz="1300">
              <a:solidFill>
                <a:srgbClr val="000000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 rot="0">
            <a:off x="6716769" y="2902781"/>
            <a:ext cx="3500579" cy="726054"/>
            <a:chOff x="15814307" y="1227036"/>
            <a:chExt cx="3570973" cy="740655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H="1" flipV="1">
              <a:off x="19385280" y="1227036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f2a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7565968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14535" y="2854655"/>
            <a:ext cx="673079" cy="1182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2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473003" y="3095074"/>
            <a:ext cx="9909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아키텍쳐</a:t>
            </a:r>
            <a:endParaRPr lang="ko-KR" altLang="en-US" sz="1600">
              <a:solidFill>
                <a:srgbClr val="000000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1974652" y="4490031"/>
            <a:ext cx="350057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021996" y="5177251"/>
            <a:ext cx="2453234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 flipV="1">
            <a:off x="5475230" y="4477581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 flipV="1">
            <a:off x="1974652" y="4483807"/>
            <a:ext cx="1" cy="719828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974652" y="5191091"/>
            <a:ext cx="150969" cy="0"/>
          </a:xfrm>
          <a:prstGeom prst="line">
            <a:avLst/>
          </a:prstGeom>
          <a:ln w="3810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2823851" y="51122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2172418" y="4429455"/>
            <a:ext cx="671747" cy="1178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200">
                <a:solidFill>
                  <a:srgbClr val="a1a1a1"/>
                </a:solidFill>
              </a:rPr>
              <a:t>3</a:t>
            </a:r>
            <a:endParaRPr lang="ko-KR" altLang="en-US" sz="7200">
              <a:solidFill>
                <a:srgbClr val="a1a1a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730888" y="4669874"/>
            <a:ext cx="24373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600">
                <a:solidFill>
                  <a:srgbClr val="000000"/>
                </a:solidFill>
              </a:rPr>
              <a:t>인터페이스 -전체적 개요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61544" y="-326571"/>
            <a:ext cx="3468913" cy="2554583"/>
          </a:xfrm>
          <a:prstGeom prst="rect">
            <a:avLst/>
          </a:prstGeom>
          <a:noFill/>
          <a:ln w="3175">
            <a:solidFill>
              <a:srgbClr val="f2aeb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1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45551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기획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의도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43775" y="0"/>
            <a:ext cx="4848225" cy="6858000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7856705" y="1530095"/>
            <a:ext cx="2561937" cy="2595334"/>
            <a:chOff x="4884906" y="3492245"/>
            <a:chExt cx="2561937" cy="2595334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45">
                  <a:solidFill>
                    <a:srgbClr val="e0d6d4"/>
                  </a:solidFill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 rot="0"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45">
                    <a:solidFill>
                      <a:srgbClr val="e0d6d4"/>
                    </a:solidFill>
                  </a:endParaRPr>
                </a:p>
              </p:txBody>
            </p:sp>
          </p:grpSp>
        </p:grpSp>
        <p:sp>
          <p:nvSpPr>
            <p:cNvPr id="8" name="직사각형 7"/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5000"/>
                <a:t>기획</a:t>
              </a:r>
              <a:endParaRPr lang="ko-KR" altLang="en-US" sz="5000"/>
            </a:p>
            <a:p>
              <a:pPr algn="ctr">
                <a:lnSpc>
                  <a:spcPct val="120000"/>
                </a:lnSpc>
              </a:pPr>
              <a:r>
                <a:rPr lang="ko-KR" altLang="en-US" sz="5000"/>
                <a:t>의도</a:t>
              </a:r>
              <a:endParaRPr lang="ko-KR" altLang="en-US" sz="5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04535" y="4957043"/>
              <a:ext cx="449580" cy="10037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US" altLang="ko-KR" sz="60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3110" y="4116151"/>
              <a:ext cx="449580" cy="9968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US" altLang="ko-KR" sz="60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4710" y="3492245"/>
              <a:ext cx="2355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80734" y="1787727"/>
            <a:ext cx="3067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en-US" altLang="ko-KR" sz="2800"/>
          </a:p>
        </p:txBody>
      </p:sp>
      <p:sp>
        <p:nvSpPr>
          <p:cNvPr id="41" name="직사각형 40"/>
          <p:cNvSpPr/>
          <p:nvPr/>
        </p:nvSpPr>
        <p:spPr>
          <a:xfrm>
            <a:off x="1213200" y="172800"/>
            <a:ext cx="1144800" cy="31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직사각형 47"/>
          <p:cNvSpPr/>
          <p:nvPr/>
        </p:nvSpPr>
        <p:spPr>
          <a:xfrm>
            <a:off x="324036" y="432048"/>
            <a:ext cx="6594184" cy="5962934"/>
          </a:xfrm>
          <a:prstGeom prst="rect">
            <a:avLst/>
          </a:prstGeom>
          <a:noFill/>
          <a:ln w="63500">
            <a:solidFill>
              <a:srgbClr val="f2ae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/>
            <a:r>
              <a:rPr lang="ko-KR" altLang="en-US" sz="2100">
                <a:solidFill>
                  <a:schemeClr val="tx1"/>
                </a:solidFill>
              </a:rPr>
              <a:t> 학교생활에 필요한 여러가지 정보들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- 알고 싶은 정보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1900">
                <a:solidFill>
                  <a:schemeClr val="tx1"/>
                </a:solidFill>
              </a:rPr>
              <a:t>   학식,  날씨, 도서관의 열람실 자리 여부, 프린터의 위치     등등</a:t>
            </a:r>
            <a:endParaRPr lang="ko-KR" altLang="en-US" sz="19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- 알아야 하는 정보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1900">
                <a:solidFill>
                  <a:schemeClr val="tx1"/>
                </a:solidFill>
              </a:rPr>
              <a:t>   과제, 시험 일정 및 범위, 휴강 및 보강 등등 메모해야하는 것</a:t>
            </a:r>
            <a:endParaRPr lang="ko-KR" altLang="en-US" sz="19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 정보들이 잘 정리되어 있는 어플들은 많다. </a:t>
            </a:r>
            <a:endParaRPr lang="ko-KR" altLang="en-US" sz="2100">
              <a:solidFill>
                <a:schemeClr val="tx1"/>
              </a:solidFill>
            </a:endParaRPr>
          </a:p>
          <a:p>
            <a:pPr/>
            <a:r>
              <a:rPr lang="ko-KR" altLang="en-US" sz="2100">
                <a:solidFill>
                  <a:schemeClr val="tx1"/>
                </a:solidFill>
              </a:rPr>
              <a:t>하지만 각각의 정보들을 일일이 확인해야하는 불편함이 있다.</a:t>
            </a:r>
            <a:endParaRPr lang="ko-KR" altLang="en-US" sz="2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5590" y="193554"/>
            <a:ext cx="1342641" cy="52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2600">
                <a:solidFill>
                  <a:schemeClr val="tx1"/>
                </a:solidFill>
              </a:rPr>
              <a:t>목  적</a:t>
            </a:r>
            <a:endParaRPr lang="ko-KR" alt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600">
                <a:solidFill>
                  <a:srgbClr val="a1a1a1"/>
                </a:solidFill>
              </a:rPr>
              <a:t>2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633085" y="2880565"/>
            <a:ext cx="2059305" cy="122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아키</a:t>
            </a:r>
            <a:endParaRPr lang="ko-KR" altLang="en-US" sz="3700" b="1" spc="3705">
              <a:solidFill>
                <a:schemeClr val="bg1"/>
              </a:solidFill>
            </a:endParaRPr>
          </a:p>
          <a:p>
            <a:pPr algn="ctr"/>
            <a:r>
              <a:rPr lang="ko-KR" altLang="en-US" sz="3700" b="1" spc="3705">
                <a:solidFill>
                  <a:schemeClr val="bg1"/>
                </a:solidFill>
              </a:rPr>
              <a:t>텍쳐</a:t>
            </a:r>
            <a:endParaRPr lang="ko-KR" altLang="en-US" sz="3700" b="1" spc="37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947285" y="1518024"/>
            <a:ext cx="20021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2. 아키텍쳐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44966" y="2152489"/>
            <a:ext cx="9140515" cy="4197352"/>
          </a:xfrm>
          <a:prstGeom prst="rect">
            <a:avLst/>
          </a:prstGeom>
        </p:spPr>
      </p:pic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47" name="직사각형 146"/>
          <p:cNvSpPr/>
          <p:nvPr/>
        </p:nvSpPr>
        <p:spPr>
          <a:xfrm>
            <a:off x="4783931" y="5172075"/>
            <a:ext cx="804863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Answer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080124" y="3946525"/>
            <a:ext cx="815974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Algorithm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직사각형 150"/>
          <p:cNvSpPr/>
          <p:nvPr/>
        </p:nvSpPr>
        <p:spPr>
          <a:xfrm>
            <a:off x="9363075" y="5067300"/>
            <a:ext cx="962025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DB</a:t>
            </a:r>
            <a:endParaRPr lang="en-US" altLang="ko-KR" sz="3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27824" cy="261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600">
                <a:solidFill>
                  <a:srgbClr val="a1a1a1"/>
                </a:solidFill>
              </a:rPr>
              <a:t>3</a:t>
            </a:r>
            <a:endParaRPr lang="ko-KR" altLang="en-US" sz="16600">
              <a:solidFill>
                <a:srgbClr val="a1a1a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f2a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471236" y="2880565"/>
            <a:ext cx="2773680" cy="11275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인터</a:t>
            </a:r>
            <a:endParaRPr lang="ko-KR" altLang="en-US" sz="3400" b="1" spc="3405">
              <a:solidFill>
                <a:schemeClr val="bg1"/>
              </a:solidFill>
            </a:endParaRPr>
          </a:p>
          <a:p>
            <a:pPr algn="ctr"/>
            <a:r>
              <a:rPr lang="ko-KR" altLang="en-US" sz="3400" b="1" spc="3405">
                <a:solidFill>
                  <a:schemeClr val="bg1"/>
                </a:solidFill>
              </a:rPr>
              <a:t>페이스</a:t>
            </a:r>
            <a:endParaRPr lang="ko-KR" altLang="en-US" sz="3400" b="1" spc="3405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26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000" spc="2004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4785360" y="1518024"/>
            <a:ext cx="2354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800"/>
              <a:t>3. 인터페이스</a:t>
            </a:r>
            <a:endParaRPr lang="ko-KR" altLang="en-US" sz="2800"/>
          </a:p>
        </p:txBody>
      </p:sp>
      <p:sp>
        <p:nvSpPr>
          <p:cNvPr id="139" name="직사각형 138"/>
          <p:cNvSpPr/>
          <p:nvPr/>
        </p:nvSpPr>
        <p:spPr>
          <a:xfrm>
            <a:off x="4218918" y="1478588"/>
            <a:ext cx="3443571" cy="602092"/>
          </a:xfrm>
          <a:prstGeom prst="rect">
            <a:avLst/>
          </a:prstGeom>
          <a:noFill/>
          <a:ln w="3175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06662" y="2025301"/>
            <a:ext cx="210865" cy="210865"/>
          </a:xfrm>
          <a:prstGeom prst="rect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6284" y="2477687"/>
            <a:ext cx="6971272" cy="4216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5966460" y="2948223"/>
            <a:ext cx="249555" cy="297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132" name="직사각형 131"/>
          <p:cNvSpPr/>
          <p:nvPr/>
        </p:nvSpPr>
        <p:spPr>
          <a:xfrm>
            <a:off x="254532" y="2582876"/>
            <a:ext cx="11436474" cy="29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400"/>
          </a:p>
        </p:txBody>
      </p:sp>
      <p:sp>
        <p:nvSpPr>
          <p:cNvPr id="146" name="직사각형 145"/>
          <p:cNvSpPr/>
          <p:nvPr/>
        </p:nvSpPr>
        <p:spPr>
          <a:xfrm>
            <a:off x="4910400" y="2516400"/>
            <a:ext cx="5688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en-US" altLang="ko-KR"/>
          </a:p>
        </p:txBody>
      </p:sp>
      <p:sp>
        <p:nvSpPr>
          <p:cNvPr id="150" name="직사각형 149"/>
          <p:cNvSpPr/>
          <p:nvPr/>
        </p:nvSpPr>
        <p:spPr>
          <a:xfrm>
            <a:off x="9277351" y="2428875"/>
            <a:ext cx="1123949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직사각형 152"/>
          <p:cNvSpPr/>
          <p:nvPr/>
        </p:nvSpPr>
        <p:spPr>
          <a:xfrm>
            <a:off x="3837600" y="475200"/>
            <a:ext cx="4341600" cy="592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직사각형 154"/>
          <p:cNvSpPr/>
          <p:nvPr/>
        </p:nvSpPr>
        <p:spPr>
          <a:xfrm>
            <a:off x="3990975" y="5905500"/>
            <a:ext cx="4019549" cy="3619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직사각형 155"/>
          <p:cNvSpPr/>
          <p:nvPr/>
        </p:nvSpPr>
        <p:spPr>
          <a:xfrm>
            <a:off x="3996444" y="5472112"/>
            <a:ext cx="428625" cy="30956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>
                <a:solidFill>
                  <a:schemeClr val="tx1"/>
                </a:solidFill>
              </a:rPr>
              <a:t>#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930650" y="609600"/>
            <a:ext cx="4152899" cy="533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직사각형 157"/>
          <p:cNvSpPr/>
          <p:nvPr/>
        </p:nvSpPr>
        <p:spPr>
          <a:xfrm>
            <a:off x="7615237" y="652462"/>
            <a:ext cx="419100" cy="44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실행 단추: 앞으로 또는 다음 158">
            <a:hlinkClick action="ppaction://hlinkshowjump?jump=nextslide" highlightClick="1"/>
          </p:cNvPr>
          <p:cNvSpPr/>
          <p:nvPr/>
        </p:nvSpPr>
        <p:spPr>
          <a:xfrm>
            <a:off x="7559040" y="5940660"/>
            <a:ext cx="396240" cy="29718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2016-08-19T15:31:44.000</dcterms:created>
  <dc:creator>유은경</dc:creator>
  <dc:description/>
  <cp:keywords/>
  <cp:lastModifiedBy>Park</cp:lastModifiedBy>
  <dcterms:modified xsi:type="dcterms:W3CDTF">2018-09-19T05:04:31.113</dcterms:modified>
  <cp:revision>229</cp:revision>
  <dc:subject/>
  <dc:title>PowerPoint 프레젠테이션</dc:title>
</cp:coreProperties>
</file>