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20"/>
  </p:sldMasterIdLst>
  <p:notesMasterIdLst>
    <p:notesMasterId r:id="rId22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984"/>
    <p:restoredTop sz="94984"/>
  </p:normalViewPr>
  <p:slideViewPr>
    <p:cSldViewPr snapToGrid="0">
      <p:cViewPr varScale="1">
        <p:scale>
          <a:sx n="86" d="100"/>
          <a:sy n="86" d="100"/>
        </p:scale>
        <p:origin x="706" y="48"/>
      </p:cViewPr>
      <p:guideLst>
        <p:guide orient="horz" pos="2157"/>
        <p:guide orient="horz" pos="82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2.xml"  /><Relationship Id="rId20" Type="http://schemas.openxmlformats.org/officeDocument/2006/relationships/slideMaster" Target="slideMasters/slideMaster1.xml"  /><Relationship Id="rId21" Type="http://schemas.openxmlformats.org/officeDocument/2006/relationships/theme" Target="theme/theme1.xml"  /><Relationship Id="rId22" Type="http://schemas.openxmlformats.org/officeDocument/2006/relationships/notesMaster" Target="notesMasters/notesMaster1.xml"  /><Relationship Id="rId23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1632D124-7EB0-4F6F-A17D-6FE99DC1A9C4}" type="datetimeFigureOut">
              <a:rPr lang="ko-KR" altLang="en-US"/>
              <a:pPr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DF7022B6-66A8-4229-9D22-D2C61F5063F2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633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6B88041-C9E2-458B-8D37-481455E1F563}" type="datetimeFigureOut">
              <a:rPr lang="ko-KR" altLang="en-US"/>
              <a:pPr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C387BE1-A4B9-4BB8-9550-45DD7BB18F2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notesSlide" Target="../notesSlides/notesSlide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3210162" cy="7529209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7721" y="1607811"/>
            <a:ext cx="1129060" cy="112906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5913382" y="2442866"/>
            <a:ext cx="508676" cy="508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5538558" y="4358524"/>
            <a:ext cx="2583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6931" y="4161920"/>
            <a:ext cx="3583304" cy="998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KookMiNi</a:t>
            </a:r>
            <a:endParaRPr lang="en-US" altLang="ko-KR" sz="6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71410" y="3152270"/>
            <a:ext cx="449580" cy="99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43775" y="0"/>
            <a:ext cx="48482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2674823" y="3756157"/>
            <a:ext cx="1180195" cy="537965"/>
            <a:chOff x="563658" y="1091472"/>
            <a:chExt cx="1180195" cy="537965"/>
          </a:xfrm>
        </p:grpSpPr>
        <p:sp>
          <p:nvSpPr>
            <p:cNvPr id="13" name="직사각형 12"/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45">
                <a:solidFill>
                  <a:srgbClr val="e0d6d4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 rot="0"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312247" y="2429910"/>
            <a:ext cx="2296757" cy="2296757"/>
          </a:xfrm>
          <a:prstGeom prst="rect">
            <a:avLst/>
          </a:prstGeom>
          <a:noFill/>
          <a:ln w="3175">
            <a:solidFill>
              <a:srgbClr val="f2aeb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6216" y="2165925"/>
            <a:ext cx="527968" cy="527969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594" y="3596131"/>
            <a:ext cx="1960771" cy="1002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Point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0635" y="2755239"/>
            <a:ext cx="2303755" cy="1005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Power</a:t>
            </a:r>
            <a:endParaRPr lang="ko-KR" altLang="en-US" sz="6000">
              <a:solidFill>
                <a:srgbClr val="e0d6d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2053" y="2131333"/>
            <a:ext cx="1598487" cy="267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1"/>
                </a:solidFill>
              </a:rPr>
              <a:t>책쟁이의 파워포인트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5710" y="2352307"/>
            <a:ext cx="3980906" cy="293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7585710" y="2721429"/>
            <a:ext cx="3980906" cy="2960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21" name="TextBox 20"/>
          <p:cNvSpPr txBox="1"/>
          <p:nvPr/>
        </p:nvSpPr>
        <p:spPr>
          <a:xfrm>
            <a:off x="7585710" y="3090551"/>
            <a:ext cx="3980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7585710" y="3459673"/>
            <a:ext cx="3980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23" name="TextBox 22"/>
          <p:cNvSpPr txBox="1"/>
          <p:nvPr/>
        </p:nvSpPr>
        <p:spPr>
          <a:xfrm>
            <a:off x="7585710" y="3828795"/>
            <a:ext cx="3980906" cy="293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24" name="TextBox 23"/>
          <p:cNvSpPr txBox="1"/>
          <p:nvPr/>
        </p:nvSpPr>
        <p:spPr>
          <a:xfrm>
            <a:off x="7585710" y="4197917"/>
            <a:ext cx="3980906" cy="2959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32416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4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e0d6d4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566410" y="2880565"/>
            <a:ext cx="19164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000" spc="2004">
                <a:solidFill>
                  <a:schemeClr val="bg1"/>
                </a:solidFill>
              </a:rPr>
              <a:t>POWER</a:t>
            </a:r>
            <a:endParaRPr lang="en-US" altLang="ko-KR" sz="2000" spc="2004">
              <a:solidFill>
                <a:schemeClr val="bg1"/>
              </a:solidFill>
            </a:endParaRPr>
          </a:p>
          <a:p>
            <a:pPr algn="ctr"/>
            <a:r>
              <a:rPr lang="en-US" altLang="ko-KR" sz="2000" spc="2004">
                <a:solidFill>
                  <a:schemeClr val="bg1"/>
                </a:solidFill>
              </a:rPr>
              <a:t>POINT</a:t>
            </a:r>
            <a:endParaRPr lang="en-US" altLang="ko-KR" sz="2000" spc="2004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1702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spc="2004">
                <a:solidFill>
                  <a:prstClr val="white"/>
                </a:solidFill>
              </a:rPr>
              <a:t>책쟁이</a:t>
            </a:r>
            <a:endParaRPr lang="en-US" altLang="ko-KR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하늘, 실외, 건물이(가) 표시된 사진  매우 높은 신뢰도로 생성된 설명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-1873250" y="-279400"/>
            <a:ext cx="10287000" cy="6858000"/>
          </a:xfrm>
          <a:prstGeom prst="rect">
            <a:avLst/>
          </a:prstGeom>
        </p:spPr>
      </p:pic>
      <p:sp>
        <p:nvSpPr>
          <p:cNvPr id="8" name="자유형: 도형 7"/>
          <p:cNvSpPr/>
          <p:nvPr/>
        </p:nvSpPr>
        <p:spPr>
          <a:xfrm>
            <a:off x="2" y="0"/>
            <a:ext cx="12191999" cy="6858000"/>
          </a:xfrm>
          <a:custGeom>
            <a:avLst/>
            <a:gdLst>
              <a:gd name="connsiteX0" fmla="*/ 5389462 w 12191999"/>
              <a:gd name="connsiteY0" fmla="*/ 762000 h 6858000"/>
              <a:gd name="connsiteX1" fmla="*/ 5389462 w 12191999"/>
              <a:gd name="connsiteY1" fmla="*/ 6191250 h 6858000"/>
              <a:gd name="connsiteX2" fmla="*/ 6870699 w 12191999"/>
              <a:gd name="connsiteY2" fmla="*/ 6191250 h 6858000"/>
              <a:gd name="connsiteX3" fmla="*/ 6870699 w 12191999"/>
              <a:gd name="connsiteY3" fmla="*/ 762000 h 6858000"/>
              <a:gd name="connsiteX4" fmla="*/ 3808875 w 12191999"/>
              <a:gd name="connsiteY4" fmla="*/ 762000 h 6858000"/>
              <a:gd name="connsiteX5" fmla="*/ 3808875 w 12191999"/>
              <a:gd name="connsiteY5" fmla="*/ 6191250 h 6858000"/>
              <a:gd name="connsiteX6" fmla="*/ 5290113 w 12191999"/>
              <a:gd name="connsiteY6" fmla="*/ 6191250 h 6858000"/>
              <a:gd name="connsiteX7" fmla="*/ 5290113 w 12191999"/>
              <a:gd name="connsiteY7" fmla="*/ 762000 h 6858000"/>
              <a:gd name="connsiteX8" fmla="*/ 2228288 w 12191999"/>
              <a:gd name="connsiteY8" fmla="*/ 762000 h 6858000"/>
              <a:gd name="connsiteX9" fmla="*/ 2228288 w 12191999"/>
              <a:gd name="connsiteY9" fmla="*/ 6191250 h 6858000"/>
              <a:gd name="connsiteX10" fmla="*/ 3709524 w 12191999"/>
              <a:gd name="connsiteY10" fmla="*/ 6191250 h 6858000"/>
              <a:gd name="connsiteX11" fmla="*/ 3709524 w 12191999"/>
              <a:gd name="connsiteY11" fmla="*/ 762000 h 6858000"/>
              <a:gd name="connsiteX12" fmla="*/ 647699 w 12191999"/>
              <a:gd name="connsiteY12" fmla="*/ 762000 h 6858000"/>
              <a:gd name="connsiteX13" fmla="*/ 647699 w 12191999"/>
              <a:gd name="connsiteY13" fmla="*/ 6191250 h 6858000"/>
              <a:gd name="connsiteX14" fmla="*/ 2128936 w 12191999"/>
              <a:gd name="connsiteY14" fmla="*/ 6191250 h 6858000"/>
              <a:gd name="connsiteX15" fmla="*/ 2128936 w 12191999"/>
              <a:gd name="connsiteY15" fmla="*/ 762000 h 6858000"/>
              <a:gd name="connsiteX16" fmla="*/ 0 w 12191999"/>
              <a:gd name="connsiteY16" fmla="*/ 0 h 6858000"/>
              <a:gd name="connsiteX17" fmla="*/ 12191999 w 12191999"/>
              <a:gd name="connsiteY17" fmla="*/ 0 h 6858000"/>
              <a:gd name="connsiteX18" fmla="*/ 12191999 w 12191999"/>
              <a:gd name="connsiteY18" fmla="*/ 6858000 h 6858000"/>
              <a:gd name="connsiteX19" fmla="*/ 0 w 12191999"/>
              <a:gd name="connsiteY1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8000">
                <a:moveTo>
                  <a:pt x="5389462" y="762000"/>
                </a:moveTo>
                <a:lnTo>
                  <a:pt x="5389462" y="6191250"/>
                </a:lnTo>
                <a:lnTo>
                  <a:pt x="6870699" y="6191250"/>
                </a:lnTo>
                <a:lnTo>
                  <a:pt x="6870699" y="762000"/>
                </a:lnTo>
                <a:moveTo>
                  <a:pt x="3808875" y="762000"/>
                </a:moveTo>
                <a:lnTo>
                  <a:pt x="3808875" y="6191250"/>
                </a:lnTo>
                <a:lnTo>
                  <a:pt x="5290113" y="6191250"/>
                </a:lnTo>
                <a:lnTo>
                  <a:pt x="5290113" y="762000"/>
                </a:lnTo>
                <a:moveTo>
                  <a:pt x="2228288" y="762000"/>
                </a:moveTo>
                <a:lnTo>
                  <a:pt x="2228288" y="6191250"/>
                </a:lnTo>
                <a:lnTo>
                  <a:pt x="3709524" y="6191250"/>
                </a:lnTo>
                <a:lnTo>
                  <a:pt x="3709524" y="762000"/>
                </a:lnTo>
                <a:moveTo>
                  <a:pt x="647699" y="762000"/>
                </a:moveTo>
                <a:lnTo>
                  <a:pt x="647699" y="6191250"/>
                </a:lnTo>
                <a:lnTo>
                  <a:pt x="2128936" y="6191250"/>
                </a:lnTo>
                <a:lnTo>
                  <a:pt x="2128936" y="762000"/>
                </a:lnTo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13811" y="2609849"/>
            <a:ext cx="8378190" cy="1790701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7066" y="1807225"/>
            <a:ext cx="1956448" cy="1000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/>
              <a:t>Point</a:t>
            </a:r>
            <a:endParaRPr lang="ko-KR" altLang="en-US" sz="6000"/>
          </a:p>
        </p:txBody>
      </p:sp>
      <p:sp>
        <p:nvSpPr>
          <p:cNvPr id="13" name="TextBox 12"/>
          <p:cNvSpPr txBox="1"/>
          <p:nvPr/>
        </p:nvSpPr>
        <p:spPr>
          <a:xfrm>
            <a:off x="6930890" y="1305744"/>
            <a:ext cx="2304550" cy="9974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/>
              <a:t>Power</a:t>
            </a:r>
            <a:endParaRPr lang="ko-KR" altLang="en-US" sz="6000"/>
          </a:p>
        </p:txBody>
      </p:sp>
      <p:sp>
        <p:nvSpPr>
          <p:cNvPr id="14" name="TextBox 13"/>
          <p:cNvSpPr txBox="1"/>
          <p:nvPr/>
        </p:nvSpPr>
        <p:spPr>
          <a:xfrm>
            <a:off x="6737985" y="4535103"/>
            <a:ext cx="3976539" cy="292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불꽃놀이, 옥외설치물이(가) 표시된 사진  매우 높은 신뢰도로 생성된 설명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-1041400" y="2"/>
            <a:ext cx="9144000" cy="6858000"/>
          </a:xfrm>
          <a:prstGeom prst="rect">
            <a:avLst/>
          </a:prstGeom>
        </p:spPr>
      </p:pic>
      <p:sp>
        <p:nvSpPr>
          <p:cNvPr id="23" name="자유형: 도형 22"/>
          <p:cNvSpPr/>
          <p:nvPr/>
        </p:nvSpPr>
        <p:spPr>
          <a:xfrm>
            <a:off x="2" y="-144016"/>
            <a:ext cx="12191998" cy="6857999"/>
          </a:xfrm>
          <a:custGeom>
            <a:avLst/>
            <a:gdLst>
              <a:gd name="connsiteX0" fmla="*/ 4474287 w 12191998"/>
              <a:gd name="connsiteY0" fmla="*/ 4385065 h 6857999"/>
              <a:gd name="connsiteX1" fmla="*/ 4474287 w 12191998"/>
              <a:gd name="connsiteY1" fmla="*/ 6235699 h 6857999"/>
              <a:gd name="connsiteX2" fmla="*/ 6324921 w 12191998"/>
              <a:gd name="connsiteY2" fmla="*/ 6235699 h 6857999"/>
              <a:gd name="connsiteX3" fmla="*/ 6324921 w 12191998"/>
              <a:gd name="connsiteY3" fmla="*/ 4385065 h 6857999"/>
              <a:gd name="connsiteX4" fmla="*/ 2433994 w 12191998"/>
              <a:gd name="connsiteY4" fmla="*/ 4385065 h 6857999"/>
              <a:gd name="connsiteX5" fmla="*/ 2433994 w 12191998"/>
              <a:gd name="connsiteY5" fmla="*/ 6235699 h 6857999"/>
              <a:gd name="connsiteX6" fmla="*/ 4284627 w 12191998"/>
              <a:gd name="connsiteY6" fmla="*/ 6235699 h 6857999"/>
              <a:gd name="connsiteX7" fmla="*/ 4284627 w 12191998"/>
              <a:gd name="connsiteY7" fmla="*/ 4385065 h 6857999"/>
              <a:gd name="connsiteX8" fmla="*/ 393698 w 12191998"/>
              <a:gd name="connsiteY8" fmla="*/ 4385065 h 6857999"/>
              <a:gd name="connsiteX9" fmla="*/ 393698 w 12191998"/>
              <a:gd name="connsiteY9" fmla="*/ 6235699 h 6857999"/>
              <a:gd name="connsiteX10" fmla="*/ 2244332 w 12191998"/>
              <a:gd name="connsiteY10" fmla="*/ 6235699 h 6857999"/>
              <a:gd name="connsiteX11" fmla="*/ 2244332 w 12191998"/>
              <a:gd name="connsiteY11" fmla="*/ 4385065 h 6857999"/>
              <a:gd name="connsiteX12" fmla="*/ 4474287 w 12191998"/>
              <a:gd name="connsiteY12" fmla="*/ 2373508 h 6857999"/>
              <a:gd name="connsiteX13" fmla="*/ 4474287 w 12191998"/>
              <a:gd name="connsiteY13" fmla="*/ 4224141 h 6857999"/>
              <a:gd name="connsiteX14" fmla="*/ 6324921 w 12191998"/>
              <a:gd name="connsiteY14" fmla="*/ 4224141 h 6857999"/>
              <a:gd name="connsiteX15" fmla="*/ 6324921 w 12191998"/>
              <a:gd name="connsiteY15" fmla="*/ 2373508 h 6857999"/>
              <a:gd name="connsiteX16" fmla="*/ 2433994 w 12191998"/>
              <a:gd name="connsiteY16" fmla="*/ 2373508 h 6857999"/>
              <a:gd name="connsiteX17" fmla="*/ 2433994 w 12191998"/>
              <a:gd name="connsiteY17" fmla="*/ 4224141 h 6857999"/>
              <a:gd name="connsiteX18" fmla="*/ 4284628 w 12191998"/>
              <a:gd name="connsiteY18" fmla="*/ 4224141 h 6857999"/>
              <a:gd name="connsiteX19" fmla="*/ 4284628 w 12191998"/>
              <a:gd name="connsiteY19" fmla="*/ 2373508 h 6857999"/>
              <a:gd name="connsiteX20" fmla="*/ 393699 w 12191998"/>
              <a:gd name="connsiteY20" fmla="*/ 2373508 h 6857999"/>
              <a:gd name="connsiteX21" fmla="*/ 393699 w 12191998"/>
              <a:gd name="connsiteY21" fmla="*/ 4224141 h 6857999"/>
              <a:gd name="connsiteX22" fmla="*/ 2244333 w 12191998"/>
              <a:gd name="connsiteY22" fmla="*/ 4224141 h 6857999"/>
              <a:gd name="connsiteX23" fmla="*/ 2244333 w 12191998"/>
              <a:gd name="connsiteY23" fmla="*/ 2373508 h 6857999"/>
              <a:gd name="connsiteX24" fmla="*/ 4474288 w 12191998"/>
              <a:gd name="connsiteY24" fmla="*/ 361950 h 6857999"/>
              <a:gd name="connsiteX25" fmla="*/ 4474288 w 12191998"/>
              <a:gd name="connsiteY25" fmla="*/ 2212583 h 6857999"/>
              <a:gd name="connsiteX26" fmla="*/ 6324921 w 12191998"/>
              <a:gd name="connsiteY26" fmla="*/ 2212583 h 6857999"/>
              <a:gd name="connsiteX27" fmla="*/ 6324921 w 12191998"/>
              <a:gd name="connsiteY27" fmla="*/ 361950 h 6857999"/>
              <a:gd name="connsiteX28" fmla="*/ 2433995 w 12191998"/>
              <a:gd name="connsiteY28" fmla="*/ 361950 h 6857999"/>
              <a:gd name="connsiteX29" fmla="*/ 2433995 w 12191998"/>
              <a:gd name="connsiteY29" fmla="*/ 2212583 h 6857999"/>
              <a:gd name="connsiteX30" fmla="*/ 4284628 w 12191998"/>
              <a:gd name="connsiteY30" fmla="*/ 2212583 h 6857999"/>
              <a:gd name="connsiteX31" fmla="*/ 4284628 w 12191998"/>
              <a:gd name="connsiteY31" fmla="*/ 361950 h 6857999"/>
              <a:gd name="connsiteX32" fmla="*/ 393699 w 12191998"/>
              <a:gd name="connsiteY32" fmla="*/ 361950 h 6857999"/>
              <a:gd name="connsiteX33" fmla="*/ 393699 w 12191998"/>
              <a:gd name="connsiteY33" fmla="*/ 2212583 h 6857999"/>
              <a:gd name="connsiteX34" fmla="*/ 2244334 w 12191998"/>
              <a:gd name="connsiteY34" fmla="*/ 2212583 h 6857999"/>
              <a:gd name="connsiteX35" fmla="*/ 2244334 w 12191998"/>
              <a:gd name="connsiteY35" fmla="*/ 361950 h 6857999"/>
              <a:gd name="connsiteX36" fmla="*/ 0 w 12191998"/>
              <a:gd name="connsiteY36" fmla="*/ 0 h 6857999"/>
              <a:gd name="connsiteX37" fmla="*/ 12191998 w 12191998"/>
              <a:gd name="connsiteY37" fmla="*/ 0 h 6857999"/>
              <a:gd name="connsiteX38" fmla="*/ 12191998 w 12191998"/>
              <a:gd name="connsiteY38" fmla="*/ 6857999 h 6857999"/>
              <a:gd name="connsiteX39" fmla="*/ 0 w 12191998"/>
              <a:gd name="connsiteY39" fmla="*/ 6857999 h 6857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8" h="6857999">
                <a:moveTo>
                  <a:pt x="4474287" y="4385065"/>
                </a:moveTo>
                <a:lnTo>
                  <a:pt x="4474287" y="6235699"/>
                </a:lnTo>
                <a:lnTo>
                  <a:pt x="6324921" y="6235699"/>
                </a:lnTo>
                <a:lnTo>
                  <a:pt x="6324921" y="4385065"/>
                </a:lnTo>
                <a:moveTo>
                  <a:pt x="2433994" y="4385065"/>
                </a:moveTo>
                <a:lnTo>
                  <a:pt x="2433994" y="6235699"/>
                </a:lnTo>
                <a:lnTo>
                  <a:pt x="4284627" y="6235699"/>
                </a:lnTo>
                <a:lnTo>
                  <a:pt x="4284627" y="4385065"/>
                </a:lnTo>
                <a:moveTo>
                  <a:pt x="393698" y="4385065"/>
                </a:moveTo>
                <a:lnTo>
                  <a:pt x="393698" y="6235699"/>
                </a:lnTo>
                <a:lnTo>
                  <a:pt x="2244332" y="6235699"/>
                </a:lnTo>
                <a:lnTo>
                  <a:pt x="2244332" y="4385065"/>
                </a:lnTo>
                <a:moveTo>
                  <a:pt x="4474287" y="2373508"/>
                </a:moveTo>
                <a:lnTo>
                  <a:pt x="4474287" y="4224141"/>
                </a:lnTo>
                <a:lnTo>
                  <a:pt x="6324921" y="4224141"/>
                </a:lnTo>
                <a:lnTo>
                  <a:pt x="6324921" y="2373508"/>
                </a:lnTo>
                <a:moveTo>
                  <a:pt x="2433994" y="2373508"/>
                </a:moveTo>
                <a:lnTo>
                  <a:pt x="2433994" y="4224141"/>
                </a:lnTo>
                <a:lnTo>
                  <a:pt x="4284628" y="4224141"/>
                </a:lnTo>
                <a:lnTo>
                  <a:pt x="4284628" y="2373508"/>
                </a:lnTo>
                <a:moveTo>
                  <a:pt x="393699" y="2373508"/>
                </a:moveTo>
                <a:lnTo>
                  <a:pt x="393699" y="4224141"/>
                </a:lnTo>
                <a:lnTo>
                  <a:pt x="2244333" y="4224141"/>
                </a:lnTo>
                <a:lnTo>
                  <a:pt x="2244333" y="2373508"/>
                </a:lnTo>
                <a:moveTo>
                  <a:pt x="4474288" y="361950"/>
                </a:moveTo>
                <a:lnTo>
                  <a:pt x="4474288" y="2212583"/>
                </a:lnTo>
                <a:lnTo>
                  <a:pt x="6324921" y="2212583"/>
                </a:lnTo>
                <a:lnTo>
                  <a:pt x="6324921" y="361950"/>
                </a:lnTo>
                <a:moveTo>
                  <a:pt x="2433995" y="361950"/>
                </a:moveTo>
                <a:lnTo>
                  <a:pt x="2433995" y="2212583"/>
                </a:lnTo>
                <a:lnTo>
                  <a:pt x="4284628" y="2212583"/>
                </a:lnTo>
                <a:lnTo>
                  <a:pt x="4284628" y="361950"/>
                </a:lnTo>
                <a:moveTo>
                  <a:pt x="393699" y="361950"/>
                </a:moveTo>
                <a:lnTo>
                  <a:pt x="393699" y="2212583"/>
                </a:lnTo>
                <a:lnTo>
                  <a:pt x="2244334" y="2212583"/>
                </a:lnTo>
                <a:lnTo>
                  <a:pt x="2244334" y="361950"/>
                </a:lnTo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86911" y="2362199"/>
            <a:ext cx="7273289" cy="3854451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65958" y="2443387"/>
            <a:ext cx="1959907" cy="1002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Point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3197" y="2443387"/>
            <a:ext cx="2306243" cy="1002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Power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3132" y="2556892"/>
            <a:ext cx="160105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1"/>
                </a:solidFill>
              </a:rPr>
              <a:t>책쟁이의 파워포인트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8160" y="3386349"/>
            <a:ext cx="3977640" cy="2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>
                <a:solidFill>
                  <a:schemeClr val="bg1"/>
                </a:solidFill>
              </a:rPr>
              <a:t>이곳에는 본문의 내용을 길게 적어주시면 되요</a:t>
            </a:r>
            <a:r>
              <a:rPr lang="en-US" altLang="ko-KR" sz="1400">
                <a:solidFill>
                  <a:schemeClr val="bg1"/>
                </a:solidFill>
              </a:rPr>
              <a:t>. </a:t>
            </a:r>
            <a:endParaRPr lang="en-US" altLang="ko-KR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4954"/>
            <a:ext cx="12192000" cy="812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하늘, 실외, 건물이(가) 표시된 사진  매우 높은 신뢰도로 생성된 설명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rcRect l="36090"/>
          <a:stretch>
            <a:fillRect/>
          </a:stretch>
        </p:blipFill>
        <p:spPr>
          <a:xfrm>
            <a:off x="-84385" y="-14954"/>
            <a:ext cx="657479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28520" y="678341"/>
            <a:ext cx="3936420" cy="812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 rot="0">
            <a:off x="6490406" y="3305697"/>
            <a:ext cx="3719118" cy="771381"/>
            <a:chOff x="15814307" y="1227036"/>
            <a:chExt cx="3570973" cy="740655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타원 37"/>
          <p:cNvSpPr/>
          <p:nvPr/>
        </p:nvSpPr>
        <p:spPr>
          <a:xfrm>
            <a:off x="7392620" y="3979941"/>
            <a:ext cx="140344" cy="140344"/>
          </a:xfrm>
          <a:prstGeom prst="ellipse">
            <a:avLst/>
          </a:prstGeom>
          <a:solidFill>
            <a:srgbClr val="e0d6d4"/>
          </a:solidFill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88172" y="3305437"/>
            <a:ext cx="727993" cy="1302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0">
                <a:solidFill>
                  <a:srgbClr val="a1a1a1"/>
                </a:solidFill>
              </a:rPr>
              <a:t>1</a:t>
            </a:r>
            <a:endParaRPr lang="ko-KR" altLang="en-US" sz="8000">
              <a:solidFill>
                <a:srgbClr val="a1a1a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83138" y="3545856"/>
            <a:ext cx="12046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600">
                <a:solidFill>
                  <a:schemeClr val="bg1"/>
                </a:solidFill>
              </a:rPr>
              <a:t>CONTENTS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04757" y="2818777"/>
            <a:ext cx="2296757" cy="2296757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187282" y="2603194"/>
            <a:ext cx="431164" cy="4311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738056" y="4588453"/>
            <a:ext cx="2116384" cy="2959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400">
                <a:solidFill>
                  <a:schemeClr val="bg1"/>
                </a:solidFill>
              </a:rPr>
              <a:t>본문 내용을 넣어주세요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84385" y="-14954"/>
            <a:ext cx="1312905" cy="812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실내, 테이블, 전자기기이(가) 표시된 사진  높은 신뢰도로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평행 사변형 2"/>
          <p:cNvSpPr/>
          <p:nvPr/>
        </p:nvSpPr>
        <p:spPr>
          <a:xfrm>
            <a:off x="-1684726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평행 사변형 83"/>
          <p:cNvSpPr/>
          <p:nvPr/>
        </p:nvSpPr>
        <p:spPr>
          <a:xfrm>
            <a:off x="7785717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>
            <a:off x="2969169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chemeClr val="tx1">
              <a:alpha val="53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740405" y="5117069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800" spc="-145">
              <a:solidFill>
                <a:srgbClr val="e0d6d4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5247482" y="5117069"/>
            <a:ext cx="1180195" cy="537965"/>
            <a:chOff x="563658" y="1091472"/>
            <a:chExt cx="1180195" cy="537965"/>
          </a:xfrm>
        </p:grpSpPr>
        <p:sp>
          <p:nvSpPr>
            <p:cNvPr id="35" name="직사각형 34"/>
            <p:cNvSpPr/>
            <p:nvPr/>
          </p:nvSpPr>
          <p:spPr>
            <a:xfrm>
              <a:off x="563658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45">
                <a:solidFill>
                  <a:srgbClr val="e0d6d4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59122" y="110621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45">
                <a:solidFill>
                  <a:srgbClr val="e0d6d4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4884906" y="3790822"/>
            <a:ext cx="2296757" cy="2296757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18875" y="3526837"/>
            <a:ext cx="527968" cy="527969"/>
          </a:xfrm>
          <a:prstGeom prst="rect">
            <a:avLst/>
          </a:prstGeom>
          <a:solidFill>
            <a:srgbClr val="f2aebb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56253" y="4957043"/>
            <a:ext cx="1959861" cy="1003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Point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33110" y="4116151"/>
            <a:ext cx="449580" cy="996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60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4712" y="3492245"/>
            <a:ext cx="159757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1"/>
                </a:solidFill>
              </a:rPr>
              <a:t>책쟁이의 파워포인트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실내, 노트북, 컴퓨터, 사람이(가) 표시된 사진  매우 높은 신뢰도로 생성된 설명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19" name="사다리꼴 18"/>
          <p:cNvSpPr/>
          <p:nvPr/>
        </p:nvSpPr>
        <p:spPr>
          <a:xfrm rot="10800000">
            <a:off x="4419597" y="0"/>
            <a:ext cx="12504059" cy="6858000"/>
          </a:xfrm>
          <a:prstGeom prst="trapezoid">
            <a:avLst>
              <a:gd name="adj" fmla="val 3600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39325" y="1396127"/>
            <a:ext cx="2296757" cy="2296757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73294" y="1132142"/>
            <a:ext cx="527968" cy="527969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633585" y="1660834"/>
            <a:ext cx="1964055" cy="10042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/>
              <a:t>Point</a:t>
            </a:r>
            <a:endParaRPr lang="ko-KR" altLang="en-US" sz="6000"/>
          </a:p>
        </p:txBody>
      </p:sp>
      <p:sp>
        <p:nvSpPr>
          <p:cNvPr id="29" name="TextBox 28"/>
          <p:cNvSpPr txBox="1"/>
          <p:nvPr/>
        </p:nvSpPr>
        <p:spPr>
          <a:xfrm>
            <a:off x="7420800" y="1660834"/>
            <a:ext cx="2301016" cy="10042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/>
              <a:t>Power</a:t>
            </a:r>
            <a:endParaRPr lang="ko-KR" altLang="en-US" sz="6000"/>
          </a:p>
        </p:txBody>
      </p:sp>
      <p:sp>
        <p:nvSpPr>
          <p:cNvPr id="30" name="TextBox 29"/>
          <p:cNvSpPr txBox="1"/>
          <p:nvPr/>
        </p:nvSpPr>
        <p:spPr>
          <a:xfrm>
            <a:off x="8030734" y="1774339"/>
            <a:ext cx="159523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/>
              <a:t>책쟁이의 파워포인트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7090410" y="2790002"/>
            <a:ext cx="3975055" cy="294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37" name="TextBox 36"/>
          <p:cNvSpPr txBox="1"/>
          <p:nvPr/>
        </p:nvSpPr>
        <p:spPr>
          <a:xfrm>
            <a:off x="7090410" y="3121222"/>
            <a:ext cx="3975054" cy="296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sp>
        <p:nvSpPr>
          <p:cNvPr id="38" name="TextBox 37"/>
          <p:cNvSpPr txBox="1"/>
          <p:nvPr/>
        </p:nvSpPr>
        <p:spPr>
          <a:xfrm>
            <a:off x="7090410" y="3452442"/>
            <a:ext cx="39750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이곳에는 본문의 내용을 길게 적어주시면 되요</a:t>
            </a:r>
            <a:r>
              <a:rPr lang="en-US" altLang="ko-KR" sz="1400"/>
              <a:t>. </a:t>
            </a:r>
            <a:endParaRPr lang="en-US" altLang="ko-KR" sz="1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832985" y="1518024"/>
            <a:ext cx="22498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1. 기획  의도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1715642" y="2582876"/>
            <a:ext cx="9975364" cy="316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/>
              <a:t> 날씨</a:t>
            </a:r>
            <a:endParaRPr lang="ko-KR" altLang="en-US" sz="2000" b="1"/>
          </a:p>
          <a:p>
            <a:pPr lvl="0"/>
            <a:r>
              <a:rPr lang="ko-KR" altLang="en-US" sz="1700"/>
              <a:t>    - 대자연과 함께하는 학교 날씨는 항상..</a:t>
            </a:r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 학식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밥은 항상 중요합니다.</a:t>
            </a:r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 교내 지도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가뜩이나 미로같은 학교 어디가 어디야...</a:t>
            </a:r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 도서관 좌석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나는 공부를 하고싶다! 근데 자리가 있나?...</a:t>
            </a:r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 프린트 위치 + 전산실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우리집에는 프린트가 없다!</a:t>
            </a:r>
            <a:endParaRPr lang="ko-KR" altLang="en-US" sz="1700"/>
          </a:p>
          <a:p>
            <a:pPr lvl="0"/>
            <a:endParaRPr lang="ko-KR" altLang="en-US" sz="17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2585" y="1084094"/>
            <a:ext cx="1297305" cy="752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4400">
                <a:solidFill>
                  <a:srgbClr val="000000"/>
                </a:solidFill>
              </a:rPr>
              <a:t>목차</a:t>
            </a:r>
            <a:endParaRPr lang="ko-KR" altLang="en-US" sz="4400">
              <a:solidFill>
                <a:srgbClr val="0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966460" y="1804957"/>
            <a:ext cx="24003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1200" spc="605">
              <a:solidFill>
                <a:srgbClr val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974652" y="2902781"/>
            <a:ext cx="3500579" cy="726054"/>
            <a:chOff x="15814307" y="1227036"/>
            <a:chExt cx="3570973" cy="74065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823851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172418" y="2854655"/>
            <a:ext cx="671747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1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888" y="2988332"/>
            <a:ext cx="1075302" cy="5763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기획 의도</a:t>
            </a:r>
            <a:endParaRPr lang="ko-KR" altLang="en-US" sz="1600">
              <a:solidFill>
                <a:srgbClr val="000000"/>
              </a:solidFill>
            </a:endParaRPr>
          </a:p>
          <a:p>
            <a:pPr lvl="0"/>
            <a:r>
              <a:rPr lang="ko-KR" altLang="en-US" sz="1600">
                <a:solidFill>
                  <a:srgbClr val="000000"/>
                </a:solidFill>
              </a:rPr>
              <a:t>-</a:t>
            </a:r>
            <a:r>
              <a:rPr lang="ko-KR" altLang="en-US" sz="1300">
                <a:solidFill>
                  <a:srgbClr val="000000"/>
                </a:solidFill>
              </a:rPr>
              <a:t> 배경, 목적</a:t>
            </a:r>
            <a:endParaRPr lang="ko-KR" altLang="en-US" sz="1300">
              <a:solidFill>
                <a:srgbClr val="000000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 rot="0">
            <a:off x="6716769" y="2902781"/>
            <a:ext cx="3500579" cy="726054"/>
            <a:chOff x="15814307" y="1227036"/>
            <a:chExt cx="3570973" cy="740655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7565968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14535" y="2854655"/>
            <a:ext cx="673079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2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473003" y="3095074"/>
            <a:ext cx="9909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아키텍쳐</a:t>
            </a:r>
            <a:endParaRPr lang="ko-KR" altLang="en-US" sz="1600">
              <a:solidFill>
                <a:srgbClr val="000000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1974652" y="4490031"/>
            <a:ext cx="350057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021996" y="5177251"/>
            <a:ext cx="2453234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 flipV="1">
            <a:off x="5475230" y="4477581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 flipV="1">
            <a:off x="1974652" y="4483807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974652" y="5191091"/>
            <a:ext cx="15096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2823851" y="51122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2172418" y="4429455"/>
            <a:ext cx="671747" cy="1178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3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730888" y="4669874"/>
            <a:ext cx="24373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인터페이스 -전체적 개요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61544" y="-326571"/>
            <a:ext cx="3468913" cy="2554583"/>
          </a:xfrm>
          <a:prstGeom prst="rect">
            <a:avLst/>
          </a:prstGeom>
          <a:noFill/>
          <a:ln w="3175">
            <a:solidFill>
              <a:srgbClr val="f2aeb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1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45551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기획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의도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43775" y="0"/>
            <a:ext cx="4848225" cy="685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7856706" y="1530095"/>
            <a:ext cx="2561937" cy="2595334"/>
            <a:chOff x="4884906" y="3492245"/>
            <a:chExt cx="2561937" cy="2595334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 rot="0"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</p:grpSp>
        </p:grpSp>
        <p:sp>
          <p:nvSpPr>
            <p:cNvPr id="8" name="직사각형 7"/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56250" y="4957043"/>
              <a:ext cx="1959864" cy="10037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</a:rPr>
                <a:t>Point</a:t>
              </a:r>
              <a:endParaRPr lang="ko-KR" altLang="en-US" sz="60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13292" y="4116151"/>
              <a:ext cx="2302848" cy="9968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</a:rPr>
                <a:t>Power</a:t>
              </a:r>
              <a:endParaRPr lang="ko-KR" altLang="en-US" sz="6000">
                <a:solidFill>
                  <a:srgbClr val="e0d6d4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4710" y="3492245"/>
              <a:ext cx="159758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200">
                  <a:solidFill>
                    <a:schemeClr val="bg1"/>
                  </a:solidFill>
                </a:rPr>
                <a:t>책쟁이의 파워포인트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80734" y="1787727"/>
            <a:ext cx="3067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2800"/>
          </a:p>
        </p:txBody>
      </p:sp>
      <p:sp>
        <p:nvSpPr>
          <p:cNvPr id="18" name="TextBox 17"/>
          <p:cNvSpPr txBox="1"/>
          <p:nvPr/>
        </p:nvSpPr>
        <p:spPr>
          <a:xfrm>
            <a:off x="666510" y="830665"/>
            <a:ext cx="6363029" cy="520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b="1"/>
              <a:t>1. 날씨</a:t>
            </a:r>
            <a:endParaRPr lang="ko-KR" altLang="en-US" sz="2000" b="1"/>
          </a:p>
          <a:p>
            <a:pPr lvl="0"/>
            <a:r>
              <a:rPr lang="ko-KR" altLang="en-US" sz="1700"/>
              <a:t>    - 대자연과 함께하는 학교!!! 날씨는 항상..</a:t>
            </a:r>
            <a:endParaRPr lang="ko-KR" altLang="en-US" sz="1700"/>
          </a:p>
          <a:p>
            <a:pPr lvl="0"/>
            <a:endParaRPr lang="ko-KR" altLang="en-US" sz="1700"/>
          </a:p>
          <a:p>
            <a:pPr lvl="0"/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2.  학식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밥은 항상 중요합니다.</a:t>
            </a:r>
            <a:endParaRPr lang="ko-KR" altLang="en-US" sz="1700"/>
          </a:p>
          <a:p>
            <a:pPr lvl="0"/>
            <a:endParaRPr lang="ko-KR" altLang="en-US" sz="1700"/>
          </a:p>
          <a:p>
            <a:pPr lvl="0"/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3.  교내 지도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가뜩이나 미로같은 학교 어디가 어디야...</a:t>
            </a:r>
            <a:endParaRPr lang="ko-KR" altLang="en-US" sz="1700"/>
          </a:p>
          <a:p>
            <a:pPr lvl="0"/>
            <a:endParaRPr lang="ko-KR" altLang="en-US" sz="1700"/>
          </a:p>
          <a:p>
            <a:pPr lvl="0"/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4.  도서관 좌석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나는 공부를 하고 싶다! 근데 자리가 있나?...</a:t>
            </a:r>
            <a:endParaRPr lang="ko-KR" altLang="en-US" sz="1700"/>
          </a:p>
          <a:p>
            <a:pPr lvl="0"/>
            <a:endParaRPr lang="ko-KR" altLang="en-US" sz="1700"/>
          </a:p>
          <a:p>
            <a:pPr lvl="0"/>
            <a:endParaRPr lang="ko-KR" altLang="en-US" sz="1700"/>
          </a:p>
          <a:p>
            <a:pPr lvl="0"/>
            <a:r>
              <a:rPr lang="ko-KR" altLang="en-US" sz="2000" b="1">
                <a:solidFill>
                  <a:schemeClr val="tx1"/>
                </a:solidFill>
              </a:rPr>
              <a:t>5.  프린트 위치 + 전산실</a:t>
            </a:r>
            <a:endParaRPr lang="ko-KR" altLang="en-US" sz="2000" b="1">
              <a:solidFill>
                <a:schemeClr val="tx1"/>
              </a:solidFill>
            </a:endParaRPr>
          </a:p>
          <a:p>
            <a:pPr lvl="0"/>
            <a:r>
              <a:rPr lang="ko-KR" altLang="en-US" sz="1700"/>
              <a:t>    - 우리집에는 프린트가 없다!</a:t>
            </a:r>
            <a:endParaRPr lang="ko-KR" altLang="en-US" sz="1700"/>
          </a:p>
          <a:p>
            <a:pPr lvl="0"/>
            <a:endParaRPr lang="ko-KR" altLang="en-US" sz="140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600">
                <a:solidFill>
                  <a:srgbClr val="a1a1a1"/>
                </a:solidFill>
              </a:rPr>
              <a:t>2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33085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아키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텍쳐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947285" y="1518024"/>
            <a:ext cx="20021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2. 아키텍쳐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16669" y="2521058"/>
            <a:ext cx="9140515" cy="4197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3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471236" y="2880565"/>
            <a:ext cx="2773680" cy="1127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인터</a:t>
            </a:r>
            <a:endParaRPr lang="ko-KR" altLang="en-US" sz="3400" b="1" spc="3405">
              <a:solidFill>
                <a:schemeClr val="bg1"/>
              </a:solidFill>
            </a:endParaRPr>
          </a:p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페이스</a:t>
            </a:r>
            <a:endParaRPr lang="ko-KR" altLang="en-US" sz="3400" b="1" spc="34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785360" y="1518024"/>
            <a:ext cx="2354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3. 인터페이스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6284" y="2477687"/>
            <a:ext cx="6971272" cy="4216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124950" y="0"/>
            <a:ext cx="3067050" cy="6858000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276600" cy="685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/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45">
                <a:solidFill>
                  <a:srgbClr val="e0d6d4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 rot="0"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678" y="3596131"/>
            <a:ext cx="1963062" cy="1002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Point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719" y="2755239"/>
            <a:ext cx="2306046" cy="1005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Power</a:t>
            </a:r>
            <a:endParaRPr lang="ko-KR" altLang="en-US" sz="6000">
              <a:solidFill>
                <a:srgbClr val="e0d6d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7137" y="2131333"/>
            <a:ext cx="1600778" cy="267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1"/>
                </a:solidFill>
              </a:rPr>
              <a:t>책쟁이의 파워포인트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2016-08-19T15:31:44.000</dcterms:created>
  <dc:creator>유은경</dc:creator>
  <dc:description/>
  <cp:keywords/>
  <cp:lastModifiedBy>Park</cp:lastModifiedBy>
  <dcterms:modified xsi:type="dcterms:W3CDTF">2018-09-16T01:17:28.722</dcterms:modified>
  <cp:revision>172</cp:revision>
  <dc:subject/>
  <dc:title>PowerPoint 프레젠테이션</dc:title>
</cp:coreProperties>
</file>