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87997393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87997393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f334a0d37_1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f334a0d37_1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334a0d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f334a0d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f334a0d3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f334a0d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f334a0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f334a0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f334a0d37_1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f334a0d37_1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4" name="Google Shape;54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75" name="Google Shape;75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4" name="Google Shape;8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1569675" y="280300"/>
            <a:ext cx="6984900" cy="28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Image Motion Deblurring Using Transparency</a:t>
            </a:r>
            <a:endParaRPr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227700" y="3934325"/>
            <a:ext cx="89163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Team: ProximaCentauri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Abhinaba Bala(2020701001)</a:t>
            </a:r>
            <a:r>
              <a:rPr lang="en-GB"/>
              <a:t>, </a:t>
            </a:r>
            <a:r>
              <a:rPr lang="en-GB"/>
              <a:t>Neel Mishra(2020701009), Ritam Basu(2020701005), Jigyasu Khandelwal(2020702013)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06425" y="1330675"/>
            <a:ext cx="7038900" cy="2978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paper a novel approach have been proposed to restore motion blurred images using transparency.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optimization can be neatly applied to solve the problem of camera motion blur by introducing the generalized transparency.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the blur filter is estimated, we can deconvolve and get back the deblurred image.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228675"/>
            <a:ext cx="8520600" cy="3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Motion blur is a phenomena which is caused by the movement of object or camera shake at the time of triggering of camera shutter.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paper proposes a way to deblur the image.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is done by proposing a model for motion blur using transparency.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problems 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191275" y="1387475"/>
            <a:ext cx="75849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The previously proposed model for image deblurring are mainly centred on solving an equation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The main concern regarding restoring a still image containing motion blur is that the background may not undergo the same motion blur.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The notion of transparency will help in resolving this.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400" y="2138538"/>
            <a:ext cx="20574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0" y="0"/>
            <a:ext cx="88545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latin typeface="Source Code Pro"/>
                <a:ea typeface="Source Code Pro"/>
                <a:cs typeface="Source Code Pro"/>
                <a:sym typeface="Source Code Pro"/>
              </a:rPr>
              <a:t>Where does </a:t>
            </a:r>
            <a:r>
              <a:rPr lang="en-GB" sz="3100">
                <a:latin typeface="Source Code Pro"/>
                <a:ea typeface="Source Code Pro"/>
                <a:cs typeface="Source Code Pro"/>
                <a:sym typeface="Source Code Pro"/>
              </a:rPr>
              <a:t>transparency</a:t>
            </a:r>
            <a:r>
              <a:rPr lang="en-GB" sz="3100">
                <a:latin typeface="Source Code Pro"/>
                <a:ea typeface="Source Code Pro"/>
                <a:cs typeface="Source Code Pro"/>
                <a:sym typeface="Source Code Pro"/>
              </a:rPr>
              <a:t> come in?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41700" y="823400"/>
            <a:ext cx="43506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Transparency is the proportion of time that the background is exposed.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We use transparency to model the blur filter.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defines transparency corresponding to blurred image pixels.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  defines transparency values corresponding to non blurred image pixels.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25" y="3247175"/>
            <a:ext cx="229025" cy="16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63" y="4192925"/>
            <a:ext cx="259559" cy="1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4075" y="891100"/>
            <a:ext cx="4107524" cy="3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292850"/>
            <a:ext cx="3037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Analysis of object motion blur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850" y="3926725"/>
            <a:ext cx="446722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67250" y="790550"/>
            <a:ext cx="880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-GB" sz="2400">
                <a:latin typeface="Source Code Pro"/>
                <a:ea typeface="Source Code Pro"/>
                <a:cs typeface="Source Code Pro"/>
                <a:sym typeface="Source Code Pro"/>
              </a:rPr>
              <a:t>A formulation of motion blur from transparency point of view can be given as: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11725" y="2529775"/>
            <a:ext cx="880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-GB" sz="2400">
                <a:latin typeface="Source Code Pro"/>
                <a:ea typeface="Source Code Pro"/>
                <a:cs typeface="Source Code Pro"/>
                <a:sym typeface="Source Code Pro"/>
              </a:rPr>
              <a:t>A MAP approach is proposed to recover the motion blur filter using transparency.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-GB" sz="2400">
                <a:latin typeface="Source Code Pro"/>
                <a:ea typeface="Source Code Pro"/>
                <a:cs typeface="Source Code Pro"/>
                <a:sym typeface="Source Code Pro"/>
              </a:rPr>
              <a:t>Using Bayes rule: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500" y="1982400"/>
            <a:ext cx="1733350" cy="5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-99575"/>
            <a:ext cx="85206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Analysis of object motion (cont)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275" y="2090638"/>
            <a:ext cx="50863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500" y="3886413"/>
            <a:ext cx="3733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831125"/>
            <a:ext cx="30480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67700" y="818600"/>
            <a:ext cx="880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-GB" sz="2400">
                <a:latin typeface="Source Code Pro"/>
                <a:ea typeface="Source Code Pro"/>
                <a:cs typeface="Source Code Pro"/>
                <a:sym typeface="Source Code Pro"/>
              </a:rPr>
              <a:t>The likelihood measures the similarity between the input and convolved alpha values.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7700" y="2960925"/>
            <a:ext cx="880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-GB" sz="2400">
                <a:latin typeface="Source Code Pro"/>
                <a:ea typeface="Source Code Pro"/>
                <a:cs typeface="Source Code Pro"/>
                <a:sym typeface="Source Code Pro"/>
              </a:rPr>
              <a:t>And the prior is taken to be: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30650" y="155300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highlight>
                  <a:schemeClr val="dk1"/>
                </a:highlight>
              </a:rPr>
              <a:t>Generalised Transparency In Motion Blur</a:t>
            </a:r>
            <a:endParaRPr sz="30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109750" y="888675"/>
            <a:ext cx="880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-GB" sz="2400">
                <a:latin typeface="Source Code Pro"/>
                <a:ea typeface="Source Code Pro"/>
                <a:cs typeface="Source Code Pro"/>
                <a:sym typeface="Source Code Pro"/>
              </a:rPr>
              <a:t>The aim here is to estimate the blur filter due to camera shake.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-GB" sz="2400">
                <a:latin typeface="Source Code Pro"/>
                <a:ea typeface="Source Code Pro"/>
                <a:cs typeface="Source Code Pro"/>
                <a:sym typeface="Source Code Pro"/>
              </a:rPr>
              <a:t>The entire image is not required to be taken into computation.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-GB" sz="2400">
                <a:latin typeface="Source Code Pro"/>
                <a:ea typeface="Source Code Pro"/>
                <a:cs typeface="Source Code Pro"/>
                <a:sym typeface="Source Code Pro"/>
              </a:rPr>
              <a:t>Considering the alpha blending of background and foreground colors, we obtain that we have to compute the same blur filter as we did before.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0"/>
            <a:ext cx="8240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Deconvolution, lucy-richardson  method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67700" y="1421225"/>
            <a:ext cx="8809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-GB" sz="2400">
                <a:latin typeface="Source Code Pro"/>
                <a:ea typeface="Source Code Pro"/>
                <a:cs typeface="Source Code Pro"/>
                <a:sym typeface="Source Code Pro"/>
              </a:rPr>
              <a:t>After estimating the blur filter, we either apply the Lucy Richardson method, or some other deconvolution method to deconvolve the blurred image.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output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2481500" y="4150900"/>
            <a:ext cx="3395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63550" y="3744575"/>
            <a:ext cx="86688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Example of object motion blur.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 (a) Input image containing a blurred flying bird.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 (b) The strokes to indicate foreground and background.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 (c) The computed alpha matte.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 (d) The extracted flying bird.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 (e) The estimated blur filter from paper’s method.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 (f) The restored alpha matte.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 (g) The deblurred bird from our method.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 (h) The deblurred bird using ’deconvblind(·)’ in Matlab.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0" y="1093850"/>
            <a:ext cx="6806377" cy="26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