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93746" y="2667000"/>
            <a:ext cx="7693054" cy="2133600"/>
          </a:xfrm>
        </p:spPr>
        <p:txBody>
          <a:bodyPr anchor="t">
            <a:noAutofit/>
          </a:bodyPr>
          <a:lstStyle>
            <a:lvl1pPr algn="just">
              <a:defRPr sz="3200" b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haroni" panose="02010803020104030203" pitchFamily="2" charset="-79"/>
              </a:defRPr>
            </a:lvl1pPr>
          </a:lstStyle>
          <a:p>
            <a:r>
              <a:rPr lang="en-US" dirty="0" smtClean="0"/>
              <a:t>Definition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90600" y="1676400"/>
            <a:ext cx="7696200" cy="91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ENTER YOUR WORD HERE</a:t>
            </a:r>
            <a:endParaRPr lang="en-US" dirty="0"/>
          </a:p>
        </p:txBody>
      </p:sp>
      <p:pic>
        <p:nvPicPr>
          <p:cNvPr id="1028" name="Picture 4" descr="C:\Users\chwang\Desktop\tmi_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5" y="4991697"/>
            <a:ext cx="9067800" cy="18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019800" y="5891999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Menlo Park Toastmasters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Subtitle 2"/>
          <p:cNvSpPr txBox="1">
            <a:spLocks/>
          </p:cNvSpPr>
          <p:nvPr userDrawn="1"/>
        </p:nvSpPr>
        <p:spPr>
          <a:xfrm>
            <a:off x="400574" y="381000"/>
            <a:ext cx="8582234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tint val="7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 OF THE DAY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00574" y="1447800"/>
            <a:ext cx="8362426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403720" y="1371600"/>
            <a:ext cx="83624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16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58C5-6282-460B-BB80-4BFCB92B4380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3184-C18C-4AD8-BF6D-56A46BFE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8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58C5-6282-460B-BB80-4BFCB92B4380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3184-C18C-4AD8-BF6D-56A46BFE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24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58C5-6282-460B-BB80-4BFCB92B4380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3184-C18C-4AD8-BF6D-56A46BFE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93746" y="4724400"/>
            <a:ext cx="7693054" cy="1981200"/>
          </a:xfrm>
        </p:spPr>
        <p:txBody>
          <a:bodyPr anchor="t">
            <a:noAutofit/>
          </a:bodyPr>
          <a:lstStyle>
            <a:lvl1pPr algn="just">
              <a:defRPr sz="3200" b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haroni" panose="02010803020104030203" pitchFamily="2" charset="-79"/>
              </a:defRPr>
            </a:lvl1pPr>
          </a:lstStyle>
          <a:p>
            <a:r>
              <a:rPr lang="en-US" dirty="0" smtClean="0"/>
              <a:t>Definition goes here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019800" y="5891999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Menlo Park Toastmasters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" name="Picture 2" descr="C:\Users\chwang\Desktop\Toastmasters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41591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4141562" y="1371600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Word</a:t>
            </a:r>
            <a:r>
              <a:rPr lang="en-US" sz="4400" baseline="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of the day</a:t>
            </a:r>
            <a:endParaRPr lang="en-US" sz="4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90600" y="3733800"/>
            <a:ext cx="7696200" cy="91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ENTER YOUR WORD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chwang\Desktop\Toastmasters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41591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4141562" y="1371600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Word</a:t>
            </a:r>
            <a:r>
              <a:rPr lang="en-US" sz="4400" baseline="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of the day</a:t>
            </a:r>
            <a:endParaRPr lang="en-US" sz="4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3962400"/>
            <a:ext cx="8763000" cy="990600"/>
          </a:xfrm>
        </p:spPr>
        <p:txBody>
          <a:bodyPr anchor="ctr">
            <a:noAutofit/>
          </a:bodyPr>
          <a:lstStyle>
            <a:lvl1pPr algn="ctr">
              <a:defRPr sz="48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ENTER THE WORD HERE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28600" y="5029200"/>
            <a:ext cx="8763000" cy="16764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Definition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39503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58C5-6282-460B-BB80-4BFCB92B4380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3184-C18C-4AD8-BF6D-56A46BFE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3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58C5-6282-460B-BB80-4BFCB92B4380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3184-C18C-4AD8-BF6D-56A46BFE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0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58C5-6282-460B-BB80-4BFCB92B4380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3184-C18C-4AD8-BF6D-56A46BFE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3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58C5-6282-460B-BB80-4BFCB92B4380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3184-C18C-4AD8-BF6D-56A46BFE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58C5-6282-460B-BB80-4BFCB92B4380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3184-C18C-4AD8-BF6D-56A46BFE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3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58C5-6282-460B-BB80-4BFCB92B4380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3184-C18C-4AD8-BF6D-56A46BFE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F58C5-6282-460B-BB80-4BFCB92B4380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33184-C18C-4AD8-BF6D-56A46BFE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0"/>
            <a:ext cx="8534400" cy="990600"/>
          </a:xfrm>
        </p:spPr>
        <p:txBody>
          <a:bodyPr wrap="square"/>
          <a:lstStyle/>
          <a:p>
            <a:pPr algn="ctr"/>
            <a:r>
              <a:rPr lang="en-US" dirty="0" smtClean="0"/>
              <a:t>Adj. </a:t>
            </a:r>
            <a:r>
              <a:rPr lang="en-US" dirty="0" smtClean="0"/>
              <a:t>Clear or obvious to the eye or mind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2133600"/>
            <a:ext cx="8343900" cy="914400"/>
          </a:xfrm>
        </p:spPr>
        <p:txBody>
          <a:bodyPr/>
          <a:lstStyle/>
          <a:p>
            <a:r>
              <a:rPr lang="en-US" sz="13800" dirty="0" smtClean="0"/>
              <a:t>Manifest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66732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Cambria</vt:lpstr>
      <vt:lpstr>Office Theme</vt:lpstr>
      <vt:lpstr>Adj. Clear or obvious to the eye or mind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Chien-Hua Wang</dc:creator>
  <cp:lastModifiedBy>Nick Bevins</cp:lastModifiedBy>
  <cp:revision>45</cp:revision>
  <dcterms:created xsi:type="dcterms:W3CDTF">2015-05-13T21:31:52Z</dcterms:created>
  <dcterms:modified xsi:type="dcterms:W3CDTF">2015-06-30T23:11:28Z</dcterms:modified>
</cp:coreProperties>
</file>