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07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5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7450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8203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61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53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5455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940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0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05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51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14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04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404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34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3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72D42-42DA-48F8-95D8-15107DCFA77B}" type="datetimeFigureOut">
              <a:rPr lang="fr-FR" smtClean="0"/>
              <a:t>07/12/2020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9C8D499-8516-46B7-BE92-589DDAC499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2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b="1" i="1" dirty="0" smtClean="0">
                <a:solidFill>
                  <a:srgbClr val="7030A0"/>
                </a:solidFill>
              </a:rPr>
              <a:t>Data base management</a:t>
            </a:r>
            <a:endParaRPr lang="fr-FR" sz="5400" b="1" i="1" dirty="0">
              <a:solidFill>
                <a:srgbClr val="7030A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MySQL</a:t>
            </a:r>
          </a:p>
          <a:p>
            <a:r>
              <a:rPr lang="fr-FR" sz="3600" dirty="0" err="1" smtClean="0"/>
              <a:t>Postgre</a:t>
            </a:r>
            <a:r>
              <a:rPr lang="fr-FR" sz="3600" dirty="0" smtClean="0"/>
              <a:t> SQL</a:t>
            </a:r>
          </a:p>
          <a:p>
            <a:r>
              <a:rPr lang="fr-FR" sz="3600" dirty="0" smtClean="0"/>
              <a:t>SQL Server</a:t>
            </a:r>
          </a:p>
          <a:p>
            <a:endParaRPr lang="fr-FR" sz="3600" dirty="0"/>
          </a:p>
          <a:p>
            <a:endParaRPr lang="fr-FR" sz="3600" dirty="0" smtClean="0"/>
          </a:p>
          <a:p>
            <a:pPr marL="0" indent="0">
              <a:buNone/>
            </a:pPr>
            <a:endParaRPr lang="fr-FR" sz="3600" dirty="0"/>
          </a:p>
        </p:txBody>
      </p:sp>
      <p:sp>
        <p:nvSpPr>
          <p:cNvPr id="4" name="ZoneTexte 3"/>
          <p:cNvSpPr txBox="1"/>
          <p:nvPr/>
        </p:nvSpPr>
        <p:spPr>
          <a:xfrm>
            <a:off x="8407021" y="5254388"/>
            <a:ext cx="2306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Barwaki</a:t>
            </a:r>
            <a:r>
              <a:rPr lang="fr-FR" dirty="0" smtClean="0"/>
              <a:t> Mehdi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5194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BB34726-D382-4AF4-88E5-6D96BD7B3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RDBM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2F8E05F4-BA27-48CF-9661-03740DB9D30E}"/>
              </a:ext>
            </a:extLst>
          </p:cNvPr>
          <p:cNvSpPr txBox="1"/>
          <p:nvPr/>
        </p:nvSpPr>
        <p:spPr>
          <a:xfrm>
            <a:off x="140328" y="1878820"/>
            <a:ext cx="69919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RDBMs are software systems that enable users to define, create, maintain and control access to relational databases.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Relational, because the databases’ tables are inter-jointed / inter-connected with a specific hierarchy (one-to-one, one-to-many and many-to-many).</a:t>
            </a:r>
          </a:p>
          <a:p>
            <a:pPr algn="just"/>
            <a:endParaRPr lang="en-US" sz="22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instead of having one gigantic table with multiple columns and rows we can divide this main table into inter-linked sub-tables. Making it easier to access data, to understand the database and to handle complex data configuration.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1032151-C3E8-43AD-9443-633880A7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03" y="2095083"/>
            <a:ext cx="4556098" cy="330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3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pic>
        <p:nvPicPr>
          <p:cNvPr id="8" name="Picture 2" descr="MySQL (@MySQL) | Twitter">
            <a:extLst>
              <a:ext uri="{FF2B5EF4-FFF2-40B4-BE49-F238E27FC236}">
                <a16:creationId xmlns:a16="http://schemas.microsoft.com/office/drawing/2014/main" xmlns="" id="{80483E94-C0B2-4FCE-9D5A-590164052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t="13970" r="11665" b="35881"/>
          <a:stretch/>
        </p:blipFill>
        <p:spPr bwMode="auto">
          <a:xfrm>
            <a:off x="4335158" y="4740383"/>
            <a:ext cx="2893325" cy="191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the most popular RDBMS. It was initially released the 23 May 1995 and written in C/C++. It is currently owned by Oracle Corporation.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Google, LinkedIn, Amazon, Netflix, Facebook, Twitter,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</p:spTree>
    <p:extLst>
      <p:ext uri="{BB962C8B-B14F-4D97-AF65-F5344CB8AC3E}">
        <p14:creationId xmlns:p14="http://schemas.microsoft.com/office/powerpoint/2010/main" val="184334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SQL 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6161E720-5BE6-4E69-ABA4-3EE3C7AF7C46}"/>
              </a:ext>
            </a:extLst>
          </p:cNvPr>
          <p:cNvSpPr txBox="1"/>
          <p:nvPr/>
        </p:nvSpPr>
        <p:spPr>
          <a:xfrm>
            <a:off x="178192" y="1335024"/>
            <a:ext cx="118734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is the second most popular RDBMS. It was initially released the 8 July 1996 and written in C. It is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Owned by PostgreSQL Global Development Group.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Cisco, Apple, Skype…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open-source and benefits from a very big community.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5" name="Picture 2" descr="Has the time finally come for PostgreSQL? | ZDNet">
            <a:extLst>
              <a:ext uri="{FF2B5EF4-FFF2-40B4-BE49-F238E27FC236}">
                <a16:creationId xmlns:a16="http://schemas.microsoft.com/office/drawing/2014/main" xmlns="" id="{D391CF20-AFCF-49E7-8DE9-64FAC274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091" y="4509802"/>
            <a:ext cx="2699460" cy="2141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78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D0C70D1-20C1-433A-8009-3D0AA2A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4376" y="206931"/>
            <a:ext cx="3094891" cy="1499616"/>
          </a:xfrm>
        </p:spPr>
        <p:txBody>
          <a:bodyPr>
            <a:normAutofit/>
          </a:bodyPr>
          <a:lstStyle/>
          <a:p>
            <a:pPr algn="ctr"/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SQL  Server</a:t>
            </a:r>
            <a:r>
              <a:rPr lang="en-US" b="0" i="0" dirty="0">
                <a:solidFill>
                  <a:srgbClr val="393C40"/>
                </a:solidFill>
                <a:effectLst/>
                <a:latin typeface="inherit"/>
              </a:rPr>
              <a:t/>
            </a:r>
            <a:br>
              <a:rPr lang="en-US" b="0" i="0" dirty="0">
                <a:solidFill>
                  <a:srgbClr val="393C40"/>
                </a:solidFill>
                <a:effectLst/>
                <a:latin typeface="inherit"/>
              </a:rPr>
            </a:b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6161E720-5BE6-4E69-ABA4-3EE3C7AF7C46}"/>
              </a:ext>
            </a:extLst>
          </p:cNvPr>
          <p:cNvSpPr txBox="1"/>
          <p:nvPr/>
        </p:nvSpPr>
        <p:spPr>
          <a:xfrm>
            <a:off x="159260" y="1199960"/>
            <a:ext cx="118734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Server is also a RDBMS. It was initially released the 2 April 1989 and written in C,C++ and C#. It was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developped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owned by Microsoft.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used by many popular companies: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EdgeWood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College, Palo Alto University, Palo Alto University…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is a commercial solution (everything is licensed so must be purchased).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RDBMS it uses a strict schema model (data inputs must strictly respect a certain schema without flexibility as in NoSQL) and relational nature of its data.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SQL (structured query language) it uses queries to obtain data via JOINS to join / connect tables together.</a:t>
            </a:r>
          </a:p>
          <a:p>
            <a:pPr algn="just"/>
            <a:r>
              <a:rPr lang="en-US" sz="2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to NoSQL, SQL allows to automatically update data redundant in different parts of the databases.</a:t>
            </a:r>
          </a:p>
        </p:txBody>
      </p:sp>
      <p:pic>
        <p:nvPicPr>
          <p:cNvPr id="6" name="Picture 4" descr="Microsoft SQL Server Logo Download - AI - All Vector Logo">
            <a:extLst>
              <a:ext uri="{FF2B5EF4-FFF2-40B4-BE49-F238E27FC236}">
                <a16:creationId xmlns:a16="http://schemas.microsoft.com/office/drawing/2014/main" xmlns="" id="{A1B7C554-3663-451F-8A19-629248C13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7594" r="22658" b="7582"/>
          <a:stretch/>
        </p:blipFill>
        <p:spPr bwMode="auto">
          <a:xfrm>
            <a:off x="4513918" y="4725617"/>
            <a:ext cx="2535806" cy="213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3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7A7E0F6E-5CB5-4F79-8262-DA54E9F8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1" y="360045"/>
            <a:ext cx="10911838" cy="613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771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193</TotalTime>
  <Words>502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inherit</vt:lpstr>
      <vt:lpstr>Times New Roman</vt:lpstr>
      <vt:lpstr>Wingdings 3</vt:lpstr>
      <vt:lpstr>Brin</vt:lpstr>
      <vt:lpstr>Data base management</vt:lpstr>
      <vt:lpstr>What is RDBM? </vt:lpstr>
      <vt:lpstr>MySQL  </vt:lpstr>
      <vt:lpstr>Postgre SQL  </vt:lpstr>
      <vt:lpstr>SQL  Server 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fundamentals Checkpoint project</dc:title>
  <dc:creator>nadhirbelgacem6@gmail.com</dc:creator>
  <cp:lastModifiedBy>Utilisateur Windows</cp:lastModifiedBy>
  <cp:revision>15</cp:revision>
  <dcterms:created xsi:type="dcterms:W3CDTF">2020-08-31T19:31:01Z</dcterms:created>
  <dcterms:modified xsi:type="dcterms:W3CDTF">2020-12-07T16:09:28Z</dcterms:modified>
</cp:coreProperties>
</file>