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337" r:id="rId2"/>
    <p:sldId id="326" r:id="rId3"/>
    <p:sldId id="328" r:id="rId4"/>
    <p:sldId id="329" r:id="rId5"/>
    <p:sldId id="330" r:id="rId6"/>
    <p:sldId id="331" r:id="rId7"/>
    <p:sldId id="333" r:id="rId8"/>
    <p:sldId id="332" r:id="rId9"/>
    <p:sldId id="334" r:id="rId10"/>
    <p:sldId id="335" r:id="rId11"/>
    <p:sldId id="336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  <p:cmAuthor id="2" name="Yair Moshe" initials="YM [2]" lastIdx="3" clrIdx="1">
    <p:extLst>
      <p:ext uri="{19B8F6BF-5375-455C-9EA6-DF929625EA0E}">
        <p15:presenceInfo xmlns:p15="http://schemas.microsoft.com/office/powerpoint/2012/main" userId="S::myair@technion.ac.il::72fb2c8e-9e1d-4664-922f-2384ae95d2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5ECE"/>
    <a:srgbClr val="654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D5702-FE92-4FE8-9CA1-D1AD4D644F03}" v="745" dt="2023-01-27T14:53:21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7" autoAdjust="0"/>
    <p:restoredTop sz="79661" autoAdjust="0"/>
  </p:normalViewPr>
  <p:slideViewPr>
    <p:cSldViewPr>
      <p:cViewPr varScale="1">
        <p:scale>
          <a:sx n="88" d="100"/>
          <a:sy n="88" d="100"/>
        </p:scale>
        <p:origin x="17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 Weiss" userId="f1aa920c-6ab1-4ae3-bb20-d7ab45c94102" providerId="ADAL" clId="{CEF00C0D-E112-477E-9D26-7D4A3880D9EC}"/>
    <pc:docChg chg="delSld">
      <pc:chgData name="Bar Weiss" userId="f1aa920c-6ab1-4ae3-bb20-d7ab45c94102" providerId="ADAL" clId="{CEF00C0D-E112-477E-9D26-7D4A3880D9EC}" dt="2022-06-22T06:55:26.616" v="0" actId="47"/>
      <pc:docMkLst>
        <pc:docMk/>
      </pc:docMkLst>
      <pc:sldChg chg="del">
        <pc:chgData name="Bar Weiss" userId="f1aa920c-6ab1-4ae3-bb20-d7ab45c94102" providerId="ADAL" clId="{CEF00C0D-E112-477E-9D26-7D4A3880D9EC}" dt="2022-06-22T06:55:26.616" v="0" actId="47"/>
        <pc:sldMkLst>
          <pc:docMk/>
          <pc:sldMk cId="401700412" sldId="327"/>
        </pc:sldMkLst>
      </pc:sldChg>
      <pc:sldChg chg="del">
        <pc:chgData name="Bar Weiss" userId="f1aa920c-6ab1-4ae3-bb20-d7ab45c94102" providerId="ADAL" clId="{CEF00C0D-E112-477E-9D26-7D4A3880D9EC}" dt="2022-06-22T06:55:26.616" v="0" actId="47"/>
        <pc:sldMkLst>
          <pc:docMk/>
          <pc:sldMk cId="906970849" sldId="329"/>
        </pc:sldMkLst>
      </pc:sldChg>
    </pc:docChg>
  </pc:docChgLst>
  <pc:docChgLst>
    <pc:chgData name="Bar Weiss" userId="f1aa920c-6ab1-4ae3-bb20-d7ab45c94102" providerId="ADAL" clId="{E9FD5702-FE92-4FE8-9CA1-D1AD4D644F03}"/>
    <pc:docChg chg="undo custSel addSld delSld modSld sldOrd">
      <pc:chgData name="Bar Weiss" userId="f1aa920c-6ab1-4ae3-bb20-d7ab45c94102" providerId="ADAL" clId="{E9FD5702-FE92-4FE8-9CA1-D1AD4D644F03}" dt="2023-01-27T15:11:52.155" v="2257" actId="20577"/>
      <pc:docMkLst>
        <pc:docMk/>
      </pc:docMkLst>
      <pc:sldChg chg="del">
        <pc:chgData name="Bar Weiss" userId="f1aa920c-6ab1-4ae3-bb20-d7ab45c94102" providerId="ADAL" clId="{E9FD5702-FE92-4FE8-9CA1-D1AD4D644F03}" dt="2023-01-11T10:42:28.719" v="0" actId="47"/>
        <pc:sldMkLst>
          <pc:docMk/>
          <pc:sldMk cId="2685076816" sldId="288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334877885" sldId="290"/>
        </pc:sldMkLst>
      </pc:sldChg>
      <pc:sldChg chg="del">
        <pc:chgData name="Bar Weiss" userId="f1aa920c-6ab1-4ae3-bb20-d7ab45c94102" providerId="ADAL" clId="{E9FD5702-FE92-4FE8-9CA1-D1AD4D644F03}" dt="2023-01-11T10:42:28.719" v="0" actId="47"/>
        <pc:sldMkLst>
          <pc:docMk/>
          <pc:sldMk cId="4064217885" sldId="291"/>
        </pc:sldMkLst>
      </pc:sldChg>
      <pc:sldChg chg="del">
        <pc:chgData name="Bar Weiss" userId="f1aa920c-6ab1-4ae3-bb20-d7ab45c94102" providerId="ADAL" clId="{E9FD5702-FE92-4FE8-9CA1-D1AD4D644F03}" dt="2023-01-11T10:44:19.874" v="2" actId="47"/>
        <pc:sldMkLst>
          <pc:docMk/>
          <pc:sldMk cId="1008029540" sldId="308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3569349413" sldId="309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3655026384" sldId="310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2147908635" sldId="311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1536015740" sldId="312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3050253163" sldId="313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124401510" sldId="314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3166524154" sldId="315"/>
        </pc:sldMkLst>
      </pc:sldChg>
      <pc:sldChg chg="del">
        <pc:chgData name="Bar Weiss" userId="f1aa920c-6ab1-4ae3-bb20-d7ab45c94102" providerId="ADAL" clId="{E9FD5702-FE92-4FE8-9CA1-D1AD4D644F03}" dt="2023-01-11T10:42:28.719" v="0" actId="47"/>
        <pc:sldMkLst>
          <pc:docMk/>
          <pc:sldMk cId="2928521636" sldId="316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1389841957" sldId="317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1737154013" sldId="319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1938525868" sldId="320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2602509936" sldId="321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586155971" sldId="322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8518037" sldId="323"/>
        </pc:sldMkLst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188322418" sldId="324"/>
        </pc:sldMkLst>
      </pc:sldChg>
      <pc:sldChg chg="modSp del mod">
        <pc:chgData name="Bar Weiss" userId="f1aa920c-6ab1-4ae3-bb20-d7ab45c94102" providerId="ADAL" clId="{E9FD5702-FE92-4FE8-9CA1-D1AD4D644F03}" dt="2023-01-27T14:52:29.459" v="2217" actId="47"/>
        <pc:sldMkLst>
          <pc:docMk/>
          <pc:sldMk cId="453320540" sldId="325"/>
        </pc:sldMkLst>
        <pc:spChg chg="mod">
          <ac:chgData name="Bar Weiss" userId="f1aa920c-6ab1-4ae3-bb20-d7ab45c94102" providerId="ADAL" clId="{E9FD5702-FE92-4FE8-9CA1-D1AD4D644F03}" dt="2023-01-11T10:44:28.059" v="3" actId="20577"/>
          <ac:spMkLst>
            <pc:docMk/>
            <pc:sldMk cId="453320540" sldId="325"/>
            <ac:spMk id="5" creationId="{87BE4A9C-97B4-CA52-6E84-54A60786F0B3}"/>
          </ac:spMkLst>
        </pc:spChg>
      </pc:sldChg>
      <pc:sldChg chg="addSp delSp modSp new mod">
        <pc:chgData name="Bar Weiss" userId="f1aa920c-6ab1-4ae3-bb20-d7ab45c94102" providerId="ADAL" clId="{E9FD5702-FE92-4FE8-9CA1-D1AD4D644F03}" dt="2023-01-18T11:17:05.797" v="765" actId="1076"/>
        <pc:sldMkLst>
          <pc:docMk/>
          <pc:sldMk cId="1472205757" sldId="326"/>
        </pc:sldMkLst>
        <pc:spChg chg="mod">
          <ac:chgData name="Bar Weiss" userId="f1aa920c-6ab1-4ae3-bb20-d7ab45c94102" providerId="ADAL" clId="{E9FD5702-FE92-4FE8-9CA1-D1AD4D644F03}" dt="2023-01-18T09:46:01.251" v="33" actId="20577"/>
          <ac:spMkLst>
            <pc:docMk/>
            <pc:sldMk cId="1472205757" sldId="326"/>
            <ac:spMk id="2" creationId="{CA73FA0D-D0F8-8943-FFA6-9A244D86B137}"/>
          </ac:spMkLst>
        </pc:spChg>
        <pc:spChg chg="del">
          <ac:chgData name="Bar Weiss" userId="f1aa920c-6ab1-4ae3-bb20-d7ab45c94102" providerId="ADAL" clId="{E9FD5702-FE92-4FE8-9CA1-D1AD4D644F03}" dt="2023-01-18T09:46:05.711" v="34" actId="478"/>
          <ac:spMkLst>
            <pc:docMk/>
            <pc:sldMk cId="1472205757" sldId="326"/>
            <ac:spMk id="3" creationId="{DE9CF2D9-FB8C-CBCE-B250-8868F27CDE9B}"/>
          </ac:spMkLst>
        </pc:spChg>
        <pc:spChg chg="add mod">
          <ac:chgData name="Bar Weiss" userId="f1aa920c-6ab1-4ae3-bb20-d7ab45c94102" providerId="ADAL" clId="{E9FD5702-FE92-4FE8-9CA1-D1AD4D644F03}" dt="2023-01-18T11:17:05.797" v="765" actId="1076"/>
          <ac:spMkLst>
            <pc:docMk/>
            <pc:sldMk cId="1472205757" sldId="326"/>
            <ac:spMk id="5" creationId="{850BFC97-6E2F-1B43-D909-51317D1234A3}"/>
          </ac:spMkLst>
        </pc:spChg>
        <pc:spChg chg="add mod">
          <ac:chgData name="Bar Weiss" userId="f1aa920c-6ab1-4ae3-bb20-d7ab45c94102" providerId="ADAL" clId="{E9FD5702-FE92-4FE8-9CA1-D1AD4D644F03}" dt="2023-01-18T11:17:05.797" v="765" actId="1076"/>
          <ac:spMkLst>
            <pc:docMk/>
            <pc:sldMk cId="1472205757" sldId="326"/>
            <ac:spMk id="8" creationId="{68FDC4F6-8FE0-E5F6-3E10-EDA0A46F8A85}"/>
          </ac:spMkLst>
        </pc:spChg>
        <pc:spChg chg="add mod">
          <ac:chgData name="Bar Weiss" userId="f1aa920c-6ab1-4ae3-bb20-d7ab45c94102" providerId="ADAL" clId="{E9FD5702-FE92-4FE8-9CA1-D1AD4D644F03}" dt="2023-01-18T11:17:05.797" v="765" actId="1076"/>
          <ac:spMkLst>
            <pc:docMk/>
            <pc:sldMk cId="1472205757" sldId="326"/>
            <ac:spMk id="14" creationId="{31B2D977-3257-76A6-4DB9-6FEF29A31118}"/>
          </ac:spMkLst>
        </pc:spChg>
        <pc:spChg chg="add mod">
          <ac:chgData name="Bar Weiss" userId="f1aa920c-6ab1-4ae3-bb20-d7ab45c94102" providerId="ADAL" clId="{E9FD5702-FE92-4FE8-9CA1-D1AD4D644F03}" dt="2023-01-18T11:17:05.797" v="765" actId="1076"/>
          <ac:spMkLst>
            <pc:docMk/>
            <pc:sldMk cId="1472205757" sldId="326"/>
            <ac:spMk id="15" creationId="{ACADC813-6106-DADE-FB36-95B25EB01BE8}"/>
          </ac:spMkLst>
        </pc:spChg>
        <pc:spChg chg="add mod">
          <ac:chgData name="Bar Weiss" userId="f1aa920c-6ab1-4ae3-bb20-d7ab45c94102" providerId="ADAL" clId="{E9FD5702-FE92-4FE8-9CA1-D1AD4D644F03}" dt="2023-01-18T11:17:05.797" v="765" actId="1076"/>
          <ac:spMkLst>
            <pc:docMk/>
            <pc:sldMk cId="1472205757" sldId="326"/>
            <ac:spMk id="17" creationId="{D3A52257-2C38-255C-1C29-71C0D040AC01}"/>
          </ac:spMkLst>
        </pc:spChg>
        <pc:spChg chg="add mod">
          <ac:chgData name="Bar Weiss" userId="f1aa920c-6ab1-4ae3-bb20-d7ab45c94102" providerId="ADAL" clId="{E9FD5702-FE92-4FE8-9CA1-D1AD4D644F03}" dt="2023-01-18T11:17:05.797" v="765" actId="1076"/>
          <ac:spMkLst>
            <pc:docMk/>
            <pc:sldMk cId="1472205757" sldId="326"/>
            <ac:spMk id="19" creationId="{17BFE3B6-E9A8-C9EA-DC86-11F332A6B0C6}"/>
          </ac:spMkLst>
        </pc:spChg>
        <pc:spChg chg="add mod">
          <ac:chgData name="Bar Weiss" userId="f1aa920c-6ab1-4ae3-bb20-d7ab45c94102" providerId="ADAL" clId="{E9FD5702-FE92-4FE8-9CA1-D1AD4D644F03}" dt="2023-01-18T11:17:05.797" v="765" actId="1076"/>
          <ac:spMkLst>
            <pc:docMk/>
            <pc:sldMk cId="1472205757" sldId="326"/>
            <ac:spMk id="22" creationId="{351107F3-568A-2BCE-4201-653F95D53DF5}"/>
          </ac:spMkLst>
        </pc:spChg>
        <pc:cxnChg chg="add mod">
          <ac:chgData name="Bar Weiss" userId="f1aa920c-6ab1-4ae3-bb20-d7ab45c94102" providerId="ADAL" clId="{E9FD5702-FE92-4FE8-9CA1-D1AD4D644F03}" dt="2023-01-18T11:17:05.797" v="765" actId="1076"/>
          <ac:cxnSpMkLst>
            <pc:docMk/>
            <pc:sldMk cId="1472205757" sldId="326"/>
            <ac:cxnSpMk id="7" creationId="{BBBC5270-C38F-74C2-F7A8-915E473FE3EA}"/>
          </ac:cxnSpMkLst>
        </pc:cxnChg>
        <pc:cxnChg chg="add mod">
          <ac:chgData name="Bar Weiss" userId="f1aa920c-6ab1-4ae3-bb20-d7ab45c94102" providerId="ADAL" clId="{E9FD5702-FE92-4FE8-9CA1-D1AD4D644F03}" dt="2023-01-18T11:17:05.797" v="765" actId="1076"/>
          <ac:cxnSpMkLst>
            <pc:docMk/>
            <pc:sldMk cId="1472205757" sldId="326"/>
            <ac:cxnSpMk id="9" creationId="{BA3CCFC8-C952-8F94-A1D0-46CE25973A65}"/>
          </ac:cxnSpMkLst>
        </pc:cxnChg>
        <pc:cxnChg chg="add mod">
          <ac:chgData name="Bar Weiss" userId="f1aa920c-6ab1-4ae3-bb20-d7ab45c94102" providerId="ADAL" clId="{E9FD5702-FE92-4FE8-9CA1-D1AD4D644F03}" dt="2023-01-18T11:17:05.797" v="765" actId="1076"/>
          <ac:cxnSpMkLst>
            <pc:docMk/>
            <pc:sldMk cId="1472205757" sldId="326"/>
            <ac:cxnSpMk id="16" creationId="{11C4B085-CD45-04CD-9CA2-C61FA0CF29E9}"/>
          </ac:cxnSpMkLst>
        </pc:cxnChg>
        <pc:cxnChg chg="add mod">
          <ac:chgData name="Bar Weiss" userId="f1aa920c-6ab1-4ae3-bb20-d7ab45c94102" providerId="ADAL" clId="{E9FD5702-FE92-4FE8-9CA1-D1AD4D644F03}" dt="2023-01-18T11:17:05.797" v="765" actId="1076"/>
          <ac:cxnSpMkLst>
            <pc:docMk/>
            <pc:sldMk cId="1472205757" sldId="326"/>
            <ac:cxnSpMk id="18" creationId="{031F62C1-31DD-E333-1373-DE46139E4E98}"/>
          </ac:cxnSpMkLst>
        </pc:cxnChg>
        <pc:cxnChg chg="add mod">
          <ac:chgData name="Bar Weiss" userId="f1aa920c-6ab1-4ae3-bb20-d7ab45c94102" providerId="ADAL" clId="{E9FD5702-FE92-4FE8-9CA1-D1AD4D644F03}" dt="2023-01-18T11:17:05.797" v="765" actId="1076"/>
          <ac:cxnSpMkLst>
            <pc:docMk/>
            <pc:sldMk cId="1472205757" sldId="326"/>
            <ac:cxnSpMk id="21" creationId="{15055401-4099-7C00-7FAC-AC149C3ADD2C}"/>
          </ac:cxnSpMkLst>
        </pc:cxnChg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2465533645" sldId="326"/>
        </pc:sldMkLst>
      </pc:sldChg>
      <pc:sldChg chg="new del">
        <pc:chgData name="Bar Weiss" userId="f1aa920c-6ab1-4ae3-bb20-d7ab45c94102" providerId="ADAL" clId="{E9FD5702-FE92-4FE8-9CA1-D1AD4D644F03}" dt="2023-01-18T11:04:02.490" v="330" actId="47"/>
        <pc:sldMkLst>
          <pc:docMk/>
          <pc:sldMk cId="1308559701" sldId="327"/>
        </pc:sldMkLst>
      </pc:sldChg>
      <pc:sldChg chg="addSp delSp modSp add mod ord">
        <pc:chgData name="Bar Weiss" userId="f1aa920c-6ab1-4ae3-bb20-d7ab45c94102" providerId="ADAL" clId="{E9FD5702-FE92-4FE8-9CA1-D1AD4D644F03}" dt="2023-01-18T20:45:36.551" v="1481"/>
        <pc:sldMkLst>
          <pc:docMk/>
          <pc:sldMk cId="2978578657" sldId="328"/>
        </pc:sldMkLst>
        <pc:spChg chg="mod">
          <ac:chgData name="Bar Weiss" userId="f1aa920c-6ab1-4ae3-bb20-d7ab45c94102" providerId="ADAL" clId="{E9FD5702-FE92-4FE8-9CA1-D1AD4D644F03}" dt="2023-01-18T11:18:39.457" v="914" actId="20577"/>
          <ac:spMkLst>
            <pc:docMk/>
            <pc:sldMk cId="2978578657" sldId="328"/>
            <ac:spMk id="2" creationId="{CA73FA0D-D0F8-8943-FFA6-9A244D86B137}"/>
          </ac:spMkLst>
        </pc:spChg>
        <pc:spChg chg="add mod">
          <ac:chgData name="Bar Weiss" userId="f1aa920c-6ab1-4ae3-bb20-d7ab45c94102" providerId="ADAL" clId="{E9FD5702-FE92-4FE8-9CA1-D1AD4D644F03}" dt="2023-01-18T11:07:28.107" v="500" actId="20577"/>
          <ac:spMkLst>
            <pc:docMk/>
            <pc:sldMk cId="2978578657" sldId="328"/>
            <ac:spMk id="3" creationId="{E6CF68DC-0D20-719B-8DE2-783AA4DAA0FA}"/>
          </ac:spMkLst>
        </pc:spChg>
        <pc:spChg chg="mod">
          <ac:chgData name="Bar Weiss" userId="f1aa920c-6ab1-4ae3-bb20-d7ab45c94102" providerId="ADAL" clId="{E9FD5702-FE92-4FE8-9CA1-D1AD4D644F03}" dt="2023-01-18T11:04:24.766" v="353" actId="20577"/>
          <ac:spMkLst>
            <pc:docMk/>
            <pc:sldMk cId="2978578657" sldId="328"/>
            <ac:spMk id="5" creationId="{850BFC97-6E2F-1B43-D909-51317D1234A3}"/>
          </ac:spMkLst>
        </pc:spChg>
        <pc:spChg chg="add mod">
          <ac:chgData name="Bar Weiss" userId="f1aa920c-6ab1-4ae3-bb20-d7ab45c94102" providerId="ADAL" clId="{E9FD5702-FE92-4FE8-9CA1-D1AD4D644F03}" dt="2023-01-18T11:05:58.535" v="454" actId="20577"/>
          <ac:spMkLst>
            <pc:docMk/>
            <pc:sldMk cId="2978578657" sldId="328"/>
            <ac:spMk id="6" creationId="{2249F50C-A3EF-DFCB-5563-6642C7DB7AA0}"/>
          </ac:spMkLst>
        </pc:spChg>
        <pc:spChg chg="mod">
          <ac:chgData name="Bar Weiss" userId="f1aa920c-6ab1-4ae3-bb20-d7ab45c94102" providerId="ADAL" clId="{E9FD5702-FE92-4FE8-9CA1-D1AD4D644F03}" dt="2023-01-18T11:05:43.808" v="439" actId="1076"/>
          <ac:spMkLst>
            <pc:docMk/>
            <pc:sldMk cId="2978578657" sldId="328"/>
            <ac:spMk id="8" creationId="{68FDC4F6-8FE0-E5F6-3E10-EDA0A46F8A85}"/>
          </ac:spMkLst>
        </pc:spChg>
        <pc:spChg chg="mod">
          <ac:chgData name="Bar Weiss" userId="f1aa920c-6ab1-4ae3-bb20-d7ab45c94102" providerId="ADAL" clId="{E9FD5702-FE92-4FE8-9CA1-D1AD4D644F03}" dt="2023-01-18T11:06:39.144" v="467" actId="1076"/>
          <ac:spMkLst>
            <pc:docMk/>
            <pc:sldMk cId="2978578657" sldId="328"/>
            <ac:spMk id="14" creationId="{31B2D977-3257-76A6-4DB9-6FEF29A31118}"/>
          </ac:spMkLst>
        </pc:spChg>
        <pc:spChg chg="mod">
          <ac:chgData name="Bar Weiss" userId="f1aa920c-6ab1-4ae3-bb20-d7ab45c94102" providerId="ADAL" clId="{E9FD5702-FE92-4FE8-9CA1-D1AD4D644F03}" dt="2023-01-18T11:08:48.636" v="514" actId="1076"/>
          <ac:spMkLst>
            <pc:docMk/>
            <pc:sldMk cId="2978578657" sldId="328"/>
            <ac:spMk id="15" creationId="{ACADC813-6106-DADE-FB36-95B25EB01BE8}"/>
          </ac:spMkLst>
        </pc:spChg>
        <pc:spChg chg="mod">
          <ac:chgData name="Bar Weiss" userId="f1aa920c-6ab1-4ae3-bb20-d7ab45c94102" providerId="ADAL" clId="{E9FD5702-FE92-4FE8-9CA1-D1AD4D644F03}" dt="2023-01-18T11:08:48.636" v="514" actId="1076"/>
          <ac:spMkLst>
            <pc:docMk/>
            <pc:sldMk cId="2978578657" sldId="328"/>
            <ac:spMk id="17" creationId="{D3A52257-2C38-255C-1C29-71C0D040AC01}"/>
          </ac:spMkLst>
        </pc:spChg>
        <pc:spChg chg="del">
          <ac:chgData name="Bar Weiss" userId="f1aa920c-6ab1-4ae3-bb20-d7ab45c94102" providerId="ADAL" clId="{E9FD5702-FE92-4FE8-9CA1-D1AD4D644F03}" dt="2023-01-18T11:05:14.167" v="424" actId="478"/>
          <ac:spMkLst>
            <pc:docMk/>
            <pc:sldMk cId="2978578657" sldId="328"/>
            <ac:spMk id="19" creationId="{17BFE3B6-E9A8-C9EA-DC86-11F332A6B0C6}"/>
          </ac:spMkLst>
        </pc:spChg>
        <pc:spChg chg="add mod">
          <ac:chgData name="Bar Weiss" userId="f1aa920c-6ab1-4ae3-bb20-d7ab45c94102" providerId="ADAL" clId="{E9FD5702-FE92-4FE8-9CA1-D1AD4D644F03}" dt="2023-01-18T11:06:20.935" v="463" actId="1076"/>
          <ac:spMkLst>
            <pc:docMk/>
            <pc:sldMk cId="2978578657" sldId="328"/>
            <ac:spMk id="20" creationId="{4A6E227E-1863-E08B-8D08-A4606A061020}"/>
          </ac:spMkLst>
        </pc:spChg>
        <pc:spChg chg="add mod">
          <ac:chgData name="Bar Weiss" userId="f1aa920c-6ab1-4ae3-bb20-d7ab45c94102" providerId="ADAL" clId="{E9FD5702-FE92-4FE8-9CA1-D1AD4D644F03}" dt="2023-01-18T11:06:47.624" v="482" actId="20577"/>
          <ac:spMkLst>
            <pc:docMk/>
            <pc:sldMk cId="2978578657" sldId="328"/>
            <ac:spMk id="22" creationId="{AAF3B98A-F6F6-BAB0-45C7-AAE23879E0FF}"/>
          </ac:spMkLst>
        </pc:spChg>
        <pc:spChg chg="add mod">
          <ac:chgData name="Bar Weiss" userId="f1aa920c-6ab1-4ae3-bb20-d7ab45c94102" providerId="ADAL" clId="{E9FD5702-FE92-4FE8-9CA1-D1AD4D644F03}" dt="2023-01-18T11:08:48.636" v="514" actId="1076"/>
          <ac:spMkLst>
            <pc:docMk/>
            <pc:sldMk cId="2978578657" sldId="328"/>
            <ac:spMk id="24" creationId="{324E359A-5A3B-2A45-5E64-20996AF80154}"/>
          </ac:spMkLst>
        </pc:spChg>
        <pc:spChg chg="add del mod">
          <ac:chgData name="Bar Weiss" userId="f1aa920c-6ab1-4ae3-bb20-d7ab45c94102" providerId="ADAL" clId="{E9FD5702-FE92-4FE8-9CA1-D1AD4D644F03}" dt="2023-01-18T11:09:03.912" v="516"/>
          <ac:spMkLst>
            <pc:docMk/>
            <pc:sldMk cId="2978578657" sldId="328"/>
            <ac:spMk id="25" creationId="{127C5382-9F0C-7A66-E674-3F532A8769A6}"/>
          </ac:spMkLst>
        </pc:spChg>
        <pc:spChg chg="add mod">
          <ac:chgData name="Bar Weiss" userId="f1aa920c-6ab1-4ae3-bb20-d7ab45c94102" providerId="ADAL" clId="{E9FD5702-FE92-4FE8-9CA1-D1AD4D644F03}" dt="2023-01-18T15:44:47.041" v="1234"/>
          <ac:spMkLst>
            <pc:docMk/>
            <pc:sldMk cId="2978578657" sldId="328"/>
            <ac:spMk id="26" creationId="{B512E30A-132F-A315-956A-C09521B32B39}"/>
          </ac:spMkLst>
        </pc:spChg>
        <pc:spChg chg="add mod">
          <ac:chgData name="Bar Weiss" userId="f1aa920c-6ab1-4ae3-bb20-d7ab45c94102" providerId="ADAL" clId="{E9FD5702-FE92-4FE8-9CA1-D1AD4D644F03}" dt="2023-01-18T15:44:47.041" v="1234"/>
          <ac:spMkLst>
            <pc:docMk/>
            <pc:sldMk cId="2978578657" sldId="328"/>
            <ac:spMk id="27" creationId="{D796A2BF-1B24-8466-2F02-AA0DEB050197}"/>
          </ac:spMkLst>
        </pc:spChg>
        <pc:cxnChg chg="mod">
          <ac:chgData name="Bar Weiss" userId="f1aa920c-6ab1-4ae3-bb20-d7ab45c94102" providerId="ADAL" clId="{E9FD5702-FE92-4FE8-9CA1-D1AD4D644F03}" dt="2023-01-18T11:04:07.827" v="331" actId="1076"/>
          <ac:cxnSpMkLst>
            <pc:docMk/>
            <pc:sldMk cId="2978578657" sldId="328"/>
            <ac:cxnSpMk id="7" creationId="{BBBC5270-C38F-74C2-F7A8-915E473FE3EA}"/>
          </ac:cxnSpMkLst>
        </pc:cxnChg>
        <pc:cxnChg chg="mod">
          <ac:chgData name="Bar Weiss" userId="f1aa920c-6ab1-4ae3-bb20-d7ab45c94102" providerId="ADAL" clId="{E9FD5702-FE92-4FE8-9CA1-D1AD4D644F03}" dt="2023-01-18T11:05:52.105" v="443" actId="14100"/>
          <ac:cxnSpMkLst>
            <pc:docMk/>
            <pc:sldMk cId="2978578657" sldId="328"/>
            <ac:cxnSpMk id="9" creationId="{BA3CCFC8-C952-8F94-A1D0-46CE25973A65}"/>
          </ac:cxnSpMkLst>
        </pc:cxnChg>
        <pc:cxnChg chg="add mod">
          <ac:chgData name="Bar Weiss" userId="f1aa920c-6ab1-4ae3-bb20-d7ab45c94102" providerId="ADAL" clId="{E9FD5702-FE92-4FE8-9CA1-D1AD4D644F03}" dt="2023-01-18T11:06:22.615" v="464" actId="14100"/>
          <ac:cxnSpMkLst>
            <pc:docMk/>
            <pc:sldMk cId="2978578657" sldId="328"/>
            <ac:cxnSpMk id="11" creationId="{70CE08E5-E763-40C7-1A1B-83A85FE9B445}"/>
          </ac:cxnSpMkLst>
        </pc:cxnChg>
        <pc:cxnChg chg="mod">
          <ac:chgData name="Bar Weiss" userId="f1aa920c-6ab1-4ae3-bb20-d7ab45c94102" providerId="ADAL" clId="{E9FD5702-FE92-4FE8-9CA1-D1AD4D644F03}" dt="2023-01-18T11:08:48.636" v="514" actId="1076"/>
          <ac:cxnSpMkLst>
            <pc:docMk/>
            <pc:sldMk cId="2978578657" sldId="328"/>
            <ac:cxnSpMk id="16" creationId="{11C4B085-CD45-04CD-9CA2-C61FA0CF29E9}"/>
          </ac:cxnSpMkLst>
        </pc:cxnChg>
        <pc:cxnChg chg="mod">
          <ac:chgData name="Bar Weiss" userId="f1aa920c-6ab1-4ae3-bb20-d7ab45c94102" providerId="ADAL" clId="{E9FD5702-FE92-4FE8-9CA1-D1AD4D644F03}" dt="2023-01-18T11:08:48.636" v="514" actId="1076"/>
          <ac:cxnSpMkLst>
            <pc:docMk/>
            <pc:sldMk cId="2978578657" sldId="328"/>
            <ac:cxnSpMk id="18" creationId="{031F62C1-31DD-E333-1373-DE46139E4E98}"/>
          </ac:cxnSpMkLst>
        </pc:cxnChg>
        <pc:cxnChg chg="add mod">
          <ac:chgData name="Bar Weiss" userId="f1aa920c-6ab1-4ae3-bb20-d7ab45c94102" providerId="ADAL" clId="{E9FD5702-FE92-4FE8-9CA1-D1AD4D644F03}" dt="2023-01-18T11:07:05.142" v="484" actId="1076"/>
          <ac:cxnSpMkLst>
            <pc:docMk/>
            <pc:sldMk cId="2978578657" sldId="328"/>
            <ac:cxnSpMk id="23" creationId="{93D77FB2-1979-1C60-238D-DA1C1331F783}"/>
          </ac:cxnSpMkLst>
        </pc:cxnChg>
      </pc:sldChg>
      <pc:sldChg chg="addSp delSp modSp add mod">
        <pc:chgData name="Bar Weiss" userId="f1aa920c-6ab1-4ae3-bb20-d7ab45c94102" providerId="ADAL" clId="{E9FD5702-FE92-4FE8-9CA1-D1AD4D644F03}" dt="2023-01-18T15:44:42.461" v="1233" actId="1037"/>
        <pc:sldMkLst>
          <pc:docMk/>
          <pc:sldMk cId="836228256" sldId="329"/>
        </pc:sldMkLst>
        <pc:spChg chg="mod">
          <ac:chgData name="Bar Weiss" userId="f1aa920c-6ab1-4ae3-bb20-d7ab45c94102" providerId="ADAL" clId="{E9FD5702-FE92-4FE8-9CA1-D1AD4D644F03}" dt="2023-01-18T11:18:48.603" v="928" actId="20577"/>
          <ac:spMkLst>
            <pc:docMk/>
            <pc:sldMk cId="836228256" sldId="329"/>
            <ac:spMk id="2" creationId="{CA73FA0D-D0F8-8943-FFA6-9A244D86B137}"/>
          </ac:spMkLst>
        </pc:spChg>
        <pc:spChg chg="mod">
          <ac:chgData name="Bar Weiss" userId="f1aa920c-6ab1-4ae3-bb20-d7ab45c94102" providerId="ADAL" clId="{E9FD5702-FE92-4FE8-9CA1-D1AD4D644F03}" dt="2023-01-18T15:28:38.267" v="1014" actId="1037"/>
          <ac:spMkLst>
            <pc:docMk/>
            <pc:sldMk cId="836228256" sldId="329"/>
            <ac:spMk id="3" creationId="{E6CF68DC-0D20-719B-8DE2-783AA4DAA0FA}"/>
          </ac:spMkLst>
        </pc:spChg>
        <pc:spChg chg="mod">
          <ac:chgData name="Bar Weiss" userId="f1aa920c-6ab1-4ae3-bb20-d7ab45c94102" providerId="ADAL" clId="{E9FD5702-FE92-4FE8-9CA1-D1AD4D644F03}" dt="2023-01-18T15:29:57.304" v="1020" actId="1076"/>
          <ac:spMkLst>
            <pc:docMk/>
            <pc:sldMk cId="836228256" sldId="329"/>
            <ac:spMk id="4" creationId="{28B7B87C-6DD2-D3ED-C16D-B00D3126D3A4}"/>
          </ac:spMkLst>
        </pc:spChg>
        <pc:spChg chg="mod">
          <ac:chgData name="Bar Weiss" userId="f1aa920c-6ab1-4ae3-bb20-d7ab45c94102" providerId="ADAL" clId="{E9FD5702-FE92-4FE8-9CA1-D1AD4D644F03}" dt="2023-01-18T15:27:43.720" v="999" actId="1037"/>
          <ac:spMkLst>
            <pc:docMk/>
            <pc:sldMk cId="836228256" sldId="329"/>
            <ac:spMk id="5" creationId="{850BFC97-6E2F-1B43-D909-51317D1234A3}"/>
          </ac:spMkLst>
        </pc:spChg>
        <pc:spChg chg="mod">
          <ac:chgData name="Bar Weiss" userId="f1aa920c-6ab1-4ae3-bb20-d7ab45c94102" providerId="ADAL" clId="{E9FD5702-FE92-4FE8-9CA1-D1AD4D644F03}" dt="2023-01-18T11:09:43.528" v="559" actId="20577"/>
          <ac:spMkLst>
            <pc:docMk/>
            <pc:sldMk cId="836228256" sldId="329"/>
            <ac:spMk id="6" creationId="{2249F50C-A3EF-DFCB-5563-6642C7DB7AA0}"/>
          </ac:spMkLst>
        </pc:spChg>
        <pc:spChg chg="mod">
          <ac:chgData name="Bar Weiss" userId="f1aa920c-6ab1-4ae3-bb20-d7ab45c94102" providerId="ADAL" clId="{E9FD5702-FE92-4FE8-9CA1-D1AD4D644F03}" dt="2023-01-18T15:27:43.720" v="999" actId="1037"/>
          <ac:spMkLst>
            <pc:docMk/>
            <pc:sldMk cId="836228256" sldId="329"/>
            <ac:spMk id="8" creationId="{68FDC4F6-8FE0-E5F6-3E10-EDA0A46F8A85}"/>
          </ac:spMkLst>
        </pc:spChg>
        <pc:spChg chg="mod">
          <ac:chgData name="Bar Weiss" userId="f1aa920c-6ab1-4ae3-bb20-d7ab45c94102" providerId="ADAL" clId="{E9FD5702-FE92-4FE8-9CA1-D1AD4D644F03}" dt="2023-01-18T11:10:46.380" v="652" actId="20577"/>
          <ac:spMkLst>
            <pc:docMk/>
            <pc:sldMk cId="836228256" sldId="329"/>
            <ac:spMk id="14" creationId="{31B2D977-3257-76A6-4DB9-6FEF29A31118}"/>
          </ac:spMkLst>
        </pc:spChg>
        <pc:spChg chg="mod">
          <ac:chgData name="Bar Weiss" userId="f1aa920c-6ab1-4ae3-bb20-d7ab45c94102" providerId="ADAL" clId="{E9FD5702-FE92-4FE8-9CA1-D1AD4D644F03}" dt="2023-01-18T15:22:24.353" v="947" actId="1076"/>
          <ac:spMkLst>
            <pc:docMk/>
            <pc:sldMk cId="836228256" sldId="329"/>
            <ac:spMk id="15" creationId="{ACADC813-6106-DADE-FB36-95B25EB01BE8}"/>
          </ac:spMkLst>
        </pc:spChg>
        <pc:spChg chg="mod">
          <ac:chgData name="Bar Weiss" userId="f1aa920c-6ab1-4ae3-bb20-d7ab45c94102" providerId="ADAL" clId="{E9FD5702-FE92-4FE8-9CA1-D1AD4D644F03}" dt="2023-01-18T15:22:24.353" v="947" actId="1076"/>
          <ac:spMkLst>
            <pc:docMk/>
            <pc:sldMk cId="836228256" sldId="329"/>
            <ac:spMk id="17" creationId="{D3A52257-2C38-255C-1C29-71C0D040AC01}"/>
          </ac:spMkLst>
        </pc:spChg>
        <pc:spChg chg="mod">
          <ac:chgData name="Bar Weiss" userId="f1aa920c-6ab1-4ae3-bb20-d7ab45c94102" providerId="ADAL" clId="{E9FD5702-FE92-4FE8-9CA1-D1AD4D644F03}" dt="2023-01-18T15:28:38.267" v="1014" actId="1037"/>
          <ac:spMkLst>
            <pc:docMk/>
            <pc:sldMk cId="836228256" sldId="329"/>
            <ac:spMk id="20" creationId="{4A6E227E-1863-E08B-8D08-A4606A061020}"/>
          </ac:spMkLst>
        </pc:spChg>
        <pc:spChg chg="mod">
          <ac:chgData name="Bar Weiss" userId="f1aa920c-6ab1-4ae3-bb20-d7ab45c94102" providerId="ADAL" clId="{E9FD5702-FE92-4FE8-9CA1-D1AD4D644F03}" dt="2023-01-18T15:22:24.353" v="947" actId="1076"/>
          <ac:spMkLst>
            <pc:docMk/>
            <pc:sldMk cId="836228256" sldId="329"/>
            <ac:spMk id="24" creationId="{324E359A-5A3B-2A45-5E64-20996AF80154}"/>
          </ac:spMkLst>
        </pc:spChg>
        <pc:spChg chg="add mod">
          <ac:chgData name="Bar Weiss" userId="f1aa920c-6ab1-4ae3-bb20-d7ab45c94102" providerId="ADAL" clId="{E9FD5702-FE92-4FE8-9CA1-D1AD4D644F03}" dt="2023-01-18T15:44:25.053" v="1204" actId="1076"/>
          <ac:spMkLst>
            <pc:docMk/>
            <pc:sldMk cId="836228256" sldId="329"/>
            <ac:spMk id="28" creationId="{4D3D57C7-B69E-F7CB-1132-6F144247B8D0}"/>
          </ac:spMkLst>
        </pc:spChg>
        <pc:spChg chg="add mod">
          <ac:chgData name="Bar Weiss" userId="f1aa920c-6ab1-4ae3-bb20-d7ab45c94102" providerId="ADAL" clId="{E9FD5702-FE92-4FE8-9CA1-D1AD4D644F03}" dt="2023-01-18T15:44:42.461" v="1233" actId="1037"/>
          <ac:spMkLst>
            <pc:docMk/>
            <pc:sldMk cId="836228256" sldId="329"/>
            <ac:spMk id="29" creationId="{A80121EC-ACC1-D557-B3D2-5BF566251CE4}"/>
          </ac:spMkLst>
        </pc:spChg>
        <pc:picChg chg="add del mod">
          <ac:chgData name="Bar Weiss" userId="f1aa920c-6ab1-4ae3-bb20-d7ab45c94102" providerId="ADAL" clId="{E9FD5702-FE92-4FE8-9CA1-D1AD4D644F03}" dt="2023-01-18T15:23:07.322" v="953" actId="478"/>
          <ac:picMkLst>
            <pc:docMk/>
            <pc:sldMk cId="836228256" sldId="329"/>
            <ac:picMk id="12" creationId="{58DB823D-2995-FA48-5CA8-80526D8FC75A}"/>
          </ac:picMkLst>
        </pc:picChg>
        <pc:picChg chg="add del mod modCrop">
          <ac:chgData name="Bar Weiss" userId="f1aa920c-6ab1-4ae3-bb20-d7ab45c94102" providerId="ADAL" clId="{E9FD5702-FE92-4FE8-9CA1-D1AD4D644F03}" dt="2023-01-18T15:29:52.425" v="1018" actId="478"/>
          <ac:picMkLst>
            <pc:docMk/>
            <pc:sldMk cId="836228256" sldId="329"/>
            <ac:picMk id="19" creationId="{69707289-F25B-2AFC-BC5C-F1C29D3E3958}"/>
          </ac:picMkLst>
        </pc:picChg>
        <pc:picChg chg="add del mod modCrop">
          <ac:chgData name="Bar Weiss" userId="f1aa920c-6ab1-4ae3-bb20-d7ab45c94102" providerId="ADAL" clId="{E9FD5702-FE92-4FE8-9CA1-D1AD4D644F03}" dt="2023-01-18T15:29:52.425" v="1018" actId="478"/>
          <ac:picMkLst>
            <pc:docMk/>
            <pc:sldMk cId="836228256" sldId="329"/>
            <ac:picMk id="25" creationId="{9F329A8B-F0A8-1EF6-0E95-146E33BB6704}"/>
          </ac:picMkLst>
        </pc:picChg>
        <pc:picChg chg="add del mod">
          <ac:chgData name="Bar Weiss" userId="f1aa920c-6ab1-4ae3-bb20-d7ab45c94102" providerId="ADAL" clId="{E9FD5702-FE92-4FE8-9CA1-D1AD4D644F03}" dt="2023-01-18T15:29:52.425" v="1018" actId="478"/>
          <ac:picMkLst>
            <pc:docMk/>
            <pc:sldMk cId="836228256" sldId="329"/>
            <ac:picMk id="27" creationId="{C3BAFE5A-9029-677C-33AE-36C67B9BCEC0}"/>
          </ac:picMkLst>
        </pc:picChg>
        <pc:cxnChg chg="mod">
          <ac:chgData name="Bar Weiss" userId="f1aa920c-6ab1-4ae3-bb20-d7ab45c94102" providerId="ADAL" clId="{E9FD5702-FE92-4FE8-9CA1-D1AD4D644F03}" dt="2023-01-18T15:27:43.720" v="999" actId="1037"/>
          <ac:cxnSpMkLst>
            <pc:docMk/>
            <pc:sldMk cId="836228256" sldId="329"/>
            <ac:cxnSpMk id="7" creationId="{BBBC5270-C38F-74C2-F7A8-915E473FE3EA}"/>
          </ac:cxnSpMkLst>
        </pc:cxnChg>
        <pc:cxnChg chg="mod">
          <ac:chgData name="Bar Weiss" userId="f1aa920c-6ab1-4ae3-bb20-d7ab45c94102" providerId="ADAL" clId="{E9FD5702-FE92-4FE8-9CA1-D1AD4D644F03}" dt="2023-01-18T15:27:43.720" v="999" actId="1037"/>
          <ac:cxnSpMkLst>
            <pc:docMk/>
            <pc:sldMk cId="836228256" sldId="329"/>
            <ac:cxnSpMk id="9" creationId="{BA3CCFC8-C952-8F94-A1D0-46CE25973A65}"/>
          </ac:cxnSpMkLst>
        </pc:cxnChg>
        <pc:cxnChg chg="mod">
          <ac:chgData name="Bar Weiss" userId="f1aa920c-6ab1-4ae3-bb20-d7ab45c94102" providerId="ADAL" clId="{E9FD5702-FE92-4FE8-9CA1-D1AD4D644F03}" dt="2023-01-18T15:28:38.267" v="1014" actId="1037"/>
          <ac:cxnSpMkLst>
            <pc:docMk/>
            <pc:sldMk cId="836228256" sldId="329"/>
            <ac:cxnSpMk id="11" creationId="{70CE08E5-E763-40C7-1A1B-83A85FE9B445}"/>
          </ac:cxnSpMkLst>
        </pc:cxnChg>
        <pc:cxnChg chg="mod">
          <ac:chgData name="Bar Weiss" userId="f1aa920c-6ab1-4ae3-bb20-d7ab45c94102" providerId="ADAL" clId="{E9FD5702-FE92-4FE8-9CA1-D1AD4D644F03}" dt="2023-01-18T15:22:24.353" v="947" actId="1076"/>
          <ac:cxnSpMkLst>
            <pc:docMk/>
            <pc:sldMk cId="836228256" sldId="329"/>
            <ac:cxnSpMk id="16" creationId="{11C4B085-CD45-04CD-9CA2-C61FA0CF29E9}"/>
          </ac:cxnSpMkLst>
        </pc:cxnChg>
        <pc:cxnChg chg="mod">
          <ac:chgData name="Bar Weiss" userId="f1aa920c-6ab1-4ae3-bb20-d7ab45c94102" providerId="ADAL" clId="{E9FD5702-FE92-4FE8-9CA1-D1AD4D644F03}" dt="2023-01-18T15:22:24.353" v="947" actId="1076"/>
          <ac:cxnSpMkLst>
            <pc:docMk/>
            <pc:sldMk cId="836228256" sldId="329"/>
            <ac:cxnSpMk id="18" creationId="{031F62C1-31DD-E333-1373-DE46139E4E98}"/>
          </ac:cxnSpMkLst>
        </pc:cxnChg>
        <pc:cxnChg chg="mod">
          <ac:chgData name="Bar Weiss" userId="f1aa920c-6ab1-4ae3-bb20-d7ab45c94102" providerId="ADAL" clId="{E9FD5702-FE92-4FE8-9CA1-D1AD4D644F03}" dt="2023-01-18T15:28:38.267" v="1014" actId="1037"/>
          <ac:cxnSpMkLst>
            <pc:docMk/>
            <pc:sldMk cId="836228256" sldId="329"/>
            <ac:cxnSpMk id="23" creationId="{93D77FB2-1979-1C60-238D-DA1C1331F783}"/>
          </ac:cxnSpMkLst>
        </pc:cxnChg>
      </pc:sldChg>
      <pc:sldChg chg="addSp delSp modSp add mod">
        <pc:chgData name="Bar Weiss" userId="f1aa920c-6ab1-4ae3-bb20-d7ab45c94102" providerId="ADAL" clId="{E9FD5702-FE92-4FE8-9CA1-D1AD4D644F03}" dt="2023-01-18T15:46:50.286" v="1257" actId="1076"/>
        <pc:sldMkLst>
          <pc:docMk/>
          <pc:sldMk cId="3715037379" sldId="330"/>
        </pc:sldMkLst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3" creationId="{E6CF68DC-0D20-719B-8DE2-783AA4DAA0FA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5" creationId="{850BFC97-6E2F-1B43-D909-51317D1234A3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6" creationId="{2249F50C-A3EF-DFCB-5563-6642C7DB7AA0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8" creationId="{68FDC4F6-8FE0-E5F6-3E10-EDA0A46F8A85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10" creationId="{E8363FAE-7621-E412-7C63-AC2538FEBE43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13" creationId="{D9EC99FD-B24A-DE73-3BC7-05080DD8A31D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14" creationId="{31B2D977-3257-76A6-4DB9-6FEF29A31118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15" creationId="{ACADC813-6106-DADE-FB36-95B25EB01BE8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17" creationId="{D3A52257-2C38-255C-1C29-71C0D040AC01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20" creationId="{4A6E227E-1863-E08B-8D08-A4606A061020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21" creationId="{82C610AA-CEC5-F082-1949-B616D62923C1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22" creationId="{AAF3B98A-F6F6-BAB0-45C7-AAE23879E0FF}"/>
          </ac:spMkLst>
        </pc:spChg>
        <pc:spChg chg="del">
          <ac:chgData name="Bar Weiss" userId="f1aa920c-6ab1-4ae3-bb20-d7ab45c94102" providerId="ADAL" clId="{E9FD5702-FE92-4FE8-9CA1-D1AD4D644F03}" dt="2023-01-18T15:21:10.497" v="930" actId="478"/>
          <ac:spMkLst>
            <pc:docMk/>
            <pc:sldMk cId="3715037379" sldId="330"/>
            <ac:spMk id="24" creationId="{324E359A-5A3B-2A45-5E64-20996AF80154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25" creationId="{1F566A66-B638-A368-85E8-EC50DBF442F8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27" creationId="{91D3967E-5DE4-E97D-724B-02C1FAF39462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29" creationId="{90D6CBC6-BDCA-F3F0-93F5-5D3C0C82B731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30" creationId="{F389F911-E33C-B170-C691-9785952B6B2E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32" creationId="{0C13B150-35A6-3EB6-45C0-D8C131302566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33" creationId="{62867183-6207-B906-B3BD-40E445FA10B8}"/>
          </ac:spMkLst>
        </pc:spChg>
        <pc:spChg chg="add del mod">
          <ac:chgData name="Bar Weiss" userId="f1aa920c-6ab1-4ae3-bb20-d7ab45c94102" providerId="ADAL" clId="{E9FD5702-FE92-4FE8-9CA1-D1AD4D644F03}" dt="2023-01-18T15:21:18.419" v="932"/>
          <ac:spMkLst>
            <pc:docMk/>
            <pc:sldMk cId="3715037379" sldId="330"/>
            <ac:spMk id="35" creationId="{C2AF49AA-5630-FC78-40D9-AE76F8A88C11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36" creationId="{1555B3FE-5ACB-AA4D-64BC-E61580BEDCA3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38" creationId="{C4AFAA31-EDCB-AA30-505B-904E605020F3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40" creationId="{EC2E1C1F-80A5-97EE-23D6-41E5B0AA8FE0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41" creationId="{2419E068-83EB-8950-120B-E0F8E57B1FD4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43" creationId="{45C500F1-2CD5-30A3-27DD-C8FBF63C545B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45" creationId="{9157FA6C-5D6C-BD87-B4F7-3ABFE569C849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46" creationId="{324396D2-ABB4-BD20-E2F9-C1B96902741C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48" creationId="{529D699E-0455-A82B-2C76-575831F78AAF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49" creationId="{4377A17C-8E4E-915E-7B58-FF417808B57F}"/>
          </ac:spMkLst>
        </pc:spChg>
        <pc:spChg chg="add del mod">
          <ac:chgData name="Bar Weiss" userId="f1aa920c-6ab1-4ae3-bb20-d7ab45c94102" providerId="ADAL" clId="{E9FD5702-FE92-4FE8-9CA1-D1AD4D644F03}" dt="2023-01-18T15:21:35.756" v="936" actId="478"/>
          <ac:spMkLst>
            <pc:docMk/>
            <pc:sldMk cId="3715037379" sldId="330"/>
            <ac:spMk id="51" creationId="{B50F2761-913A-D512-FAB9-233CD2FC0A50}"/>
          </ac:spMkLst>
        </pc:spChg>
        <pc:spChg chg="add mod">
          <ac:chgData name="Bar Weiss" userId="f1aa920c-6ab1-4ae3-bb20-d7ab45c94102" providerId="ADAL" clId="{E9FD5702-FE92-4FE8-9CA1-D1AD4D644F03}" dt="2023-01-18T15:41:38.890" v="1149" actId="1035"/>
          <ac:spMkLst>
            <pc:docMk/>
            <pc:sldMk cId="3715037379" sldId="330"/>
            <ac:spMk id="57" creationId="{8E18E1E0-56F8-0893-C359-3E11F159DCFA}"/>
          </ac:spMkLst>
        </pc:spChg>
        <pc:spChg chg="add mod">
          <ac:chgData name="Bar Weiss" userId="f1aa920c-6ab1-4ae3-bb20-d7ab45c94102" providerId="ADAL" clId="{E9FD5702-FE92-4FE8-9CA1-D1AD4D644F03}" dt="2023-01-18T15:40:08.408" v="1139" actId="1035"/>
          <ac:spMkLst>
            <pc:docMk/>
            <pc:sldMk cId="3715037379" sldId="330"/>
            <ac:spMk id="58" creationId="{D7BC78A5-8B2B-FC1C-3262-EC5028CF7CB1}"/>
          </ac:spMkLst>
        </pc:spChg>
        <pc:spChg chg="add mod">
          <ac:chgData name="Bar Weiss" userId="f1aa920c-6ab1-4ae3-bb20-d7ab45c94102" providerId="ADAL" clId="{E9FD5702-FE92-4FE8-9CA1-D1AD4D644F03}" dt="2023-01-18T15:41:35.731" v="1147" actId="1035"/>
          <ac:spMkLst>
            <pc:docMk/>
            <pc:sldMk cId="3715037379" sldId="330"/>
            <ac:spMk id="59" creationId="{CEC28497-D18B-0256-B3AF-478CED4A83AE}"/>
          </ac:spMkLst>
        </pc:spChg>
        <pc:spChg chg="add mod">
          <ac:chgData name="Bar Weiss" userId="f1aa920c-6ab1-4ae3-bb20-d7ab45c94102" providerId="ADAL" clId="{E9FD5702-FE92-4FE8-9CA1-D1AD4D644F03}" dt="2023-01-18T15:42:26.641" v="1161" actId="1076"/>
          <ac:spMkLst>
            <pc:docMk/>
            <pc:sldMk cId="3715037379" sldId="330"/>
            <ac:spMk id="60" creationId="{D5CF8B3D-02D0-3CD7-E9AA-6836683E57BB}"/>
          </ac:spMkLst>
        </pc:spChg>
        <pc:picChg chg="add del mod modCrop">
          <ac:chgData name="Bar Weiss" userId="f1aa920c-6ab1-4ae3-bb20-d7ab45c94102" providerId="ADAL" clId="{E9FD5702-FE92-4FE8-9CA1-D1AD4D644F03}" dt="2023-01-18T15:45:09.066" v="1235" actId="478"/>
          <ac:picMkLst>
            <pc:docMk/>
            <pc:sldMk cId="3715037379" sldId="330"/>
            <ac:picMk id="54" creationId="{CF1EF9D6-219A-04FC-0D96-4307EB1E2F42}"/>
          </ac:picMkLst>
        </pc:picChg>
        <pc:picChg chg="add del mod modCrop">
          <ac:chgData name="Bar Weiss" userId="f1aa920c-6ab1-4ae3-bb20-d7ab45c94102" providerId="ADAL" clId="{E9FD5702-FE92-4FE8-9CA1-D1AD4D644F03}" dt="2023-01-18T15:46:11.959" v="1245" actId="478"/>
          <ac:picMkLst>
            <pc:docMk/>
            <pc:sldMk cId="3715037379" sldId="330"/>
            <ac:picMk id="56" creationId="{BB46C424-A7F9-DCAB-E5DF-2E262BAC6BD8}"/>
          </ac:picMkLst>
        </pc:picChg>
        <pc:picChg chg="add mod ord">
          <ac:chgData name="Bar Weiss" userId="f1aa920c-6ab1-4ae3-bb20-d7ab45c94102" providerId="ADAL" clId="{E9FD5702-FE92-4FE8-9CA1-D1AD4D644F03}" dt="2023-01-18T15:45:43.674" v="1243" actId="1076"/>
          <ac:picMkLst>
            <pc:docMk/>
            <pc:sldMk cId="3715037379" sldId="330"/>
            <ac:picMk id="62" creationId="{20798C43-0E6A-8D1F-C1DB-8319E760C488}"/>
          </ac:picMkLst>
        </pc:picChg>
        <pc:picChg chg="add mod ord">
          <ac:chgData name="Bar Weiss" userId="f1aa920c-6ab1-4ae3-bb20-d7ab45c94102" providerId="ADAL" clId="{E9FD5702-FE92-4FE8-9CA1-D1AD4D644F03}" dt="2023-01-18T15:46:50.286" v="1257" actId="1076"/>
          <ac:picMkLst>
            <pc:docMk/>
            <pc:sldMk cId="3715037379" sldId="330"/>
            <ac:picMk id="64" creationId="{FD3C403D-0646-1E03-D674-8A58291730D1}"/>
          </ac:picMkLst>
        </pc:picChg>
        <pc:cxnChg chg="del mod">
          <ac:chgData name="Bar Weiss" userId="f1aa920c-6ab1-4ae3-bb20-d7ab45c94102" providerId="ADAL" clId="{E9FD5702-FE92-4FE8-9CA1-D1AD4D644F03}" dt="2023-01-18T15:21:10.497" v="930" actId="478"/>
          <ac:cxnSpMkLst>
            <pc:docMk/>
            <pc:sldMk cId="3715037379" sldId="330"/>
            <ac:cxnSpMk id="7" creationId="{BBBC5270-C38F-74C2-F7A8-915E473FE3EA}"/>
          </ac:cxnSpMkLst>
        </pc:cxnChg>
        <pc:cxnChg chg="del mod">
          <ac:chgData name="Bar Weiss" userId="f1aa920c-6ab1-4ae3-bb20-d7ab45c94102" providerId="ADAL" clId="{E9FD5702-FE92-4FE8-9CA1-D1AD4D644F03}" dt="2023-01-18T15:21:10.497" v="930" actId="478"/>
          <ac:cxnSpMkLst>
            <pc:docMk/>
            <pc:sldMk cId="3715037379" sldId="330"/>
            <ac:cxnSpMk id="9" creationId="{BA3CCFC8-C952-8F94-A1D0-46CE25973A65}"/>
          </ac:cxnSpMkLst>
        </pc:cxnChg>
        <pc:cxnChg chg="del mod">
          <ac:chgData name="Bar Weiss" userId="f1aa920c-6ab1-4ae3-bb20-d7ab45c94102" providerId="ADAL" clId="{E9FD5702-FE92-4FE8-9CA1-D1AD4D644F03}" dt="2023-01-18T15:21:10.497" v="930" actId="478"/>
          <ac:cxnSpMkLst>
            <pc:docMk/>
            <pc:sldMk cId="3715037379" sldId="330"/>
            <ac:cxnSpMk id="11" creationId="{70CE08E5-E763-40C7-1A1B-83A85FE9B445}"/>
          </ac:cxnSpMkLst>
        </pc:cxnChg>
        <pc:cxnChg chg="add del mod">
          <ac:chgData name="Bar Weiss" userId="f1aa920c-6ab1-4ae3-bb20-d7ab45c94102" providerId="ADAL" clId="{E9FD5702-FE92-4FE8-9CA1-D1AD4D644F03}" dt="2023-01-18T15:21:18.419" v="932"/>
          <ac:cxnSpMkLst>
            <pc:docMk/>
            <pc:sldMk cId="3715037379" sldId="330"/>
            <ac:cxnSpMk id="12" creationId="{40145B80-BABE-2F2D-A133-74849E18BC9F}"/>
          </ac:cxnSpMkLst>
        </pc:cxnChg>
        <pc:cxnChg chg="del mod">
          <ac:chgData name="Bar Weiss" userId="f1aa920c-6ab1-4ae3-bb20-d7ab45c94102" providerId="ADAL" clId="{E9FD5702-FE92-4FE8-9CA1-D1AD4D644F03}" dt="2023-01-18T15:21:10.497" v="930" actId="478"/>
          <ac:cxnSpMkLst>
            <pc:docMk/>
            <pc:sldMk cId="3715037379" sldId="330"/>
            <ac:cxnSpMk id="16" creationId="{11C4B085-CD45-04CD-9CA2-C61FA0CF29E9}"/>
          </ac:cxnSpMkLst>
        </pc:cxnChg>
        <pc:cxnChg chg="del mod">
          <ac:chgData name="Bar Weiss" userId="f1aa920c-6ab1-4ae3-bb20-d7ab45c94102" providerId="ADAL" clId="{E9FD5702-FE92-4FE8-9CA1-D1AD4D644F03}" dt="2023-01-18T15:21:10.497" v="930" actId="478"/>
          <ac:cxnSpMkLst>
            <pc:docMk/>
            <pc:sldMk cId="3715037379" sldId="330"/>
            <ac:cxnSpMk id="18" creationId="{031F62C1-31DD-E333-1373-DE46139E4E98}"/>
          </ac:cxnSpMkLst>
        </pc:cxnChg>
        <pc:cxnChg chg="add del mod">
          <ac:chgData name="Bar Weiss" userId="f1aa920c-6ab1-4ae3-bb20-d7ab45c94102" providerId="ADAL" clId="{E9FD5702-FE92-4FE8-9CA1-D1AD4D644F03}" dt="2023-01-18T15:21:18.419" v="932"/>
          <ac:cxnSpMkLst>
            <pc:docMk/>
            <pc:sldMk cId="3715037379" sldId="330"/>
            <ac:cxnSpMk id="19" creationId="{95581CC0-9E5E-58D6-B61C-FCA728D3DF25}"/>
          </ac:cxnSpMkLst>
        </pc:cxnChg>
        <pc:cxnChg chg="del">
          <ac:chgData name="Bar Weiss" userId="f1aa920c-6ab1-4ae3-bb20-d7ab45c94102" providerId="ADAL" clId="{E9FD5702-FE92-4FE8-9CA1-D1AD4D644F03}" dt="2023-01-18T15:21:10.497" v="930" actId="478"/>
          <ac:cxnSpMkLst>
            <pc:docMk/>
            <pc:sldMk cId="3715037379" sldId="330"/>
            <ac:cxnSpMk id="23" creationId="{93D77FB2-1979-1C60-238D-DA1C1331F783}"/>
          </ac:cxnSpMkLst>
        </pc:cxnChg>
        <pc:cxnChg chg="add del mod">
          <ac:chgData name="Bar Weiss" userId="f1aa920c-6ab1-4ae3-bb20-d7ab45c94102" providerId="ADAL" clId="{E9FD5702-FE92-4FE8-9CA1-D1AD4D644F03}" dt="2023-01-18T15:21:18.419" v="932"/>
          <ac:cxnSpMkLst>
            <pc:docMk/>
            <pc:sldMk cId="3715037379" sldId="330"/>
            <ac:cxnSpMk id="26" creationId="{C0300B09-8510-A7CD-0C5C-9779C175796D}"/>
          </ac:cxnSpMkLst>
        </pc:cxnChg>
        <pc:cxnChg chg="add del mod">
          <ac:chgData name="Bar Weiss" userId="f1aa920c-6ab1-4ae3-bb20-d7ab45c94102" providerId="ADAL" clId="{E9FD5702-FE92-4FE8-9CA1-D1AD4D644F03}" dt="2023-01-18T15:21:18.419" v="932"/>
          <ac:cxnSpMkLst>
            <pc:docMk/>
            <pc:sldMk cId="3715037379" sldId="330"/>
            <ac:cxnSpMk id="28" creationId="{0A2961F7-B150-05DD-7CC4-5B2B3C373A94}"/>
          </ac:cxnSpMkLst>
        </pc:cxnChg>
        <pc:cxnChg chg="add del mod">
          <ac:chgData name="Bar Weiss" userId="f1aa920c-6ab1-4ae3-bb20-d7ab45c94102" providerId="ADAL" clId="{E9FD5702-FE92-4FE8-9CA1-D1AD4D644F03}" dt="2023-01-18T15:21:18.419" v="932"/>
          <ac:cxnSpMkLst>
            <pc:docMk/>
            <pc:sldMk cId="3715037379" sldId="330"/>
            <ac:cxnSpMk id="31" creationId="{DFC745FA-15C0-14DF-8F65-5AAB23178FC0}"/>
          </ac:cxnSpMkLst>
        </pc:cxnChg>
        <pc:cxnChg chg="add del mod">
          <ac:chgData name="Bar Weiss" userId="f1aa920c-6ab1-4ae3-bb20-d7ab45c94102" providerId="ADAL" clId="{E9FD5702-FE92-4FE8-9CA1-D1AD4D644F03}" dt="2023-01-18T15:21:18.419" v="932"/>
          <ac:cxnSpMkLst>
            <pc:docMk/>
            <pc:sldMk cId="3715037379" sldId="330"/>
            <ac:cxnSpMk id="34" creationId="{5AEC349F-0998-B396-217E-7D7E2D25E837}"/>
          </ac:cxnSpMkLst>
        </pc:cxnChg>
        <pc:cxnChg chg="add del mod">
          <ac:chgData name="Bar Weiss" userId="f1aa920c-6ab1-4ae3-bb20-d7ab45c94102" providerId="ADAL" clId="{E9FD5702-FE92-4FE8-9CA1-D1AD4D644F03}" dt="2023-01-18T15:21:35.756" v="936" actId="478"/>
          <ac:cxnSpMkLst>
            <pc:docMk/>
            <pc:sldMk cId="3715037379" sldId="330"/>
            <ac:cxnSpMk id="37" creationId="{89BBA462-FEC6-9471-7FDE-A41FAC182882}"/>
          </ac:cxnSpMkLst>
        </pc:cxnChg>
        <pc:cxnChg chg="add del mod">
          <ac:chgData name="Bar Weiss" userId="f1aa920c-6ab1-4ae3-bb20-d7ab45c94102" providerId="ADAL" clId="{E9FD5702-FE92-4FE8-9CA1-D1AD4D644F03}" dt="2023-01-18T15:21:35.756" v="936" actId="478"/>
          <ac:cxnSpMkLst>
            <pc:docMk/>
            <pc:sldMk cId="3715037379" sldId="330"/>
            <ac:cxnSpMk id="39" creationId="{0316BD13-0911-A7BF-9AAC-54EF5F436571}"/>
          </ac:cxnSpMkLst>
        </pc:cxnChg>
        <pc:cxnChg chg="add del mod">
          <ac:chgData name="Bar Weiss" userId="f1aa920c-6ab1-4ae3-bb20-d7ab45c94102" providerId="ADAL" clId="{E9FD5702-FE92-4FE8-9CA1-D1AD4D644F03}" dt="2023-01-18T15:21:35.756" v="936" actId="478"/>
          <ac:cxnSpMkLst>
            <pc:docMk/>
            <pc:sldMk cId="3715037379" sldId="330"/>
            <ac:cxnSpMk id="42" creationId="{47D90879-CDA6-AD06-6067-FC1239F8CF5C}"/>
          </ac:cxnSpMkLst>
        </pc:cxnChg>
        <pc:cxnChg chg="add del mod">
          <ac:chgData name="Bar Weiss" userId="f1aa920c-6ab1-4ae3-bb20-d7ab45c94102" providerId="ADAL" clId="{E9FD5702-FE92-4FE8-9CA1-D1AD4D644F03}" dt="2023-01-18T15:21:35.756" v="936" actId="478"/>
          <ac:cxnSpMkLst>
            <pc:docMk/>
            <pc:sldMk cId="3715037379" sldId="330"/>
            <ac:cxnSpMk id="44" creationId="{47BF778F-28A6-7E63-0489-92352066256A}"/>
          </ac:cxnSpMkLst>
        </pc:cxnChg>
        <pc:cxnChg chg="add del mod">
          <ac:chgData name="Bar Weiss" userId="f1aa920c-6ab1-4ae3-bb20-d7ab45c94102" providerId="ADAL" clId="{E9FD5702-FE92-4FE8-9CA1-D1AD4D644F03}" dt="2023-01-18T15:21:35.756" v="936" actId="478"/>
          <ac:cxnSpMkLst>
            <pc:docMk/>
            <pc:sldMk cId="3715037379" sldId="330"/>
            <ac:cxnSpMk id="47" creationId="{624E9BF3-827B-205F-06D8-742E5805BB8B}"/>
          </ac:cxnSpMkLst>
        </pc:cxnChg>
        <pc:cxnChg chg="add del mod">
          <ac:chgData name="Bar Weiss" userId="f1aa920c-6ab1-4ae3-bb20-d7ab45c94102" providerId="ADAL" clId="{E9FD5702-FE92-4FE8-9CA1-D1AD4D644F03}" dt="2023-01-18T15:21:35.756" v="936" actId="478"/>
          <ac:cxnSpMkLst>
            <pc:docMk/>
            <pc:sldMk cId="3715037379" sldId="330"/>
            <ac:cxnSpMk id="50" creationId="{176D0752-035F-1D9A-E407-23B19BF733E6}"/>
          </ac:cxnSpMkLst>
        </pc:cxnChg>
      </pc:sldChg>
      <pc:sldChg chg="addSp delSp modSp new mod">
        <pc:chgData name="Bar Weiss" userId="f1aa920c-6ab1-4ae3-bb20-d7ab45c94102" providerId="ADAL" clId="{E9FD5702-FE92-4FE8-9CA1-D1AD4D644F03}" dt="2023-01-18T20:10:35.310" v="1478" actId="20577"/>
        <pc:sldMkLst>
          <pc:docMk/>
          <pc:sldMk cId="1359589001" sldId="331"/>
        </pc:sldMkLst>
        <pc:spChg chg="del">
          <ac:chgData name="Bar Weiss" userId="f1aa920c-6ab1-4ae3-bb20-d7ab45c94102" providerId="ADAL" clId="{E9FD5702-FE92-4FE8-9CA1-D1AD4D644F03}" dt="2023-01-18T19:57:20.194" v="1259" actId="478"/>
          <ac:spMkLst>
            <pc:docMk/>
            <pc:sldMk cId="1359589001" sldId="331"/>
            <ac:spMk id="3" creationId="{9237A02E-9FFA-29FC-57AC-FB464BAADB69}"/>
          </ac:spMkLst>
        </pc:spChg>
        <pc:spChg chg="add mod">
          <ac:chgData name="Bar Weiss" userId="f1aa920c-6ab1-4ae3-bb20-d7ab45c94102" providerId="ADAL" clId="{E9FD5702-FE92-4FE8-9CA1-D1AD4D644F03}" dt="2023-01-18T19:58:51.481" v="1275" actId="1076"/>
          <ac:spMkLst>
            <pc:docMk/>
            <pc:sldMk cId="1359589001" sldId="331"/>
            <ac:spMk id="12" creationId="{40D0F0DE-8243-3E1F-94B1-AF9CF17E6C8D}"/>
          </ac:spMkLst>
        </pc:spChg>
        <pc:spChg chg="add mod">
          <ac:chgData name="Bar Weiss" userId="f1aa920c-6ab1-4ae3-bb20-d7ab45c94102" providerId="ADAL" clId="{E9FD5702-FE92-4FE8-9CA1-D1AD4D644F03}" dt="2023-01-18T19:59:22.692" v="1290" actId="1076"/>
          <ac:spMkLst>
            <pc:docMk/>
            <pc:sldMk cId="1359589001" sldId="331"/>
            <ac:spMk id="13" creationId="{8EDA2879-30C2-F7AF-DD5F-8FF85DC3491B}"/>
          </ac:spMkLst>
        </pc:spChg>
        <pc:spChg chg="add mod">
          <ac:chgData name="Bar Weiss" userId="f1aa920c-6ab1-4ae3-bb20-d7ab45c94102" providerId="ADAL" clId="{E9FD5702-FE92-4FE8-9CA1-D1AD4D644F03}" dt="2023-01-18T20:02:46.274" v="1386" actId="1076"/>
          <ac:spMkLst>
            <pc:docMk/>
            <pc:sldMk cId="1359589001" sldId="331"/>
            <ac:spMk id="20" creationId="{8300465B-D831-4F8A-3764-F76C2DE66151}"/>
          </ac:spMkLst>
        </pc:spChg>
        <pc:spChg chg="add mod">
          <ac:chgData name="Bar Weiss" userId="f1aa920c-6ab1-4ae3-bb20-d7ab45c94102" providerId="ADAL" clId="{E9FD5702-FE92-4FE8-9CA1-D1AD4D644F03}" dt="2023-01-18T20:02:44.121" v="1385" actId="1076"/>
          <ac:spMkLst>
            <pc:docMk/>
            <pc:sldMk cId="1359589001" sldId="331"/>
            <ac:spMk id="22" creationId="{C0481D68-00C7-CE9A-9E4A-38CBAD560DB7}"/>
          </ac:spMkLst>
        </pc:spChg>
        <pc:spChg chg="add mod">
          <ac:chgData name="Bar Weiss" userId="f1aa920c-6ab1-4ae3-bb20-d7ab45c94102" providerId="ADAL" clId="{E9FD5702-FE92-4FE8-9CA1-D1AD4D644F03}" dt="2023-01-18T20:02:41.176" v="1384" actId="1076"/>
          <ac:spMkLst>
            <pc:docMk/>
            <pc:sldMk cId="1359589001" sldId="331"/>
            <ac:spMk id="24" creationId="{84CD7A20-8A75-3592-2A74-A4527C4E99FB}"/>
          </ac:spMkLst>
        </pc:spChg>
        <pc:spChg chg="add mod">
          <ac:chgData name="Bar Weiss" userId="f1aa920c-6ab1-4ae3-bb20-d7ab45c94102" providerId="ADAL" clId="{E9FD5702-FE92-4FE8-9CA1-D1AD4D644F03}" dt="2023-01-18T20:03:38.697" v="1402" actId="14100"/>
          <ac:spMkLst>
            <pc:docMk/>
            <pc:sldMk cId="1359589001" sldId="331"/>
            <ac:spMk id="32" creationId="{2BE29C87-4FEA-DF25-CCA5-1E3133667562}"/>
          </ac:spMkLst>
        </pc:spChg>
        <pc:spChg chg="add mod">
          <ac:chgData name="Bar Weiss" userId="f1aa920c-6ab1-4ae3-bb20-d7ab45c94102" providerId="ADAL" clId="{E9FD5702-FE92-4FE8-9CA1-D1AD4D644F03}" dt="2023-01-18T20:03:41.670" v="1403" actId="20577"/>
          <ac:spMkLst>
            <pc:docMk/>
            <pc:sldMk cId="1359589001" sldId="331"/>
            <ac:spMk id="34" creationId="{56434730-CB3D-277B-A6F1-7DEF78BD73F6}"/>
          </ac:spMkLst>
        </pc:spChg>
        <pc:spChg chg="add del mod">
          <ac:chgData name="Bar Weiss" userId="f1aa920c-6ab1-4ae3-bb20-d7ab45c94102" providerId="ADAL" clId="{E9FD5702-FE92-4FE8-9CA1-D1AD4D644F03}" dt="2023-01-18T20:03:23.644" v="1393" actId="478"/>
          <ac:spMkLst>
            <pc:docMk/>
            <pc:sldMk cId="1359589001" sldId="331"/>
            <ac:spMk id="36" creationId="{C7B8A125-951D-3827-4DFA-598C3BA60C96}"/>
          </ac:spMkLst>
        </pc:spChg>
        <pc:spChg chg="add mod">
          <ac:chgData name="Bar Weiss" userId="f1aa920c-6ab1-4ae3-bb20-d7ab45c94102" providerId="ADAL" clId="{E9FD5702-FE92-4FE8-9CA1-D1AD4D644F03}" dt="2023-01-18T20:04:04.646" v="1411" actId="1038"/>
          <ac:spMkLst>
            <pc:docMk/>
            <pc:sldMk cId="1359589001" sldId="331"/>
            <ac:spMk id="38" creationId="{128658B7-1FC4-3378-B446-524FDA770103}"/>
          </ac:spMkLst>
        </pc:spChg>
        <pc:spChg chg="add mod">
          <ac:chgData name="Bar Weiss" userId="f1aa920c-6ab1-4ae3-bb20-d7ab45c94102" providerId="ADAL" clId="{E9FD5702-FE92-4FE8-9CA1-D1AD4D644F03}" dt="2023-01-18T20:04:20.282" v="1415" actId="20577"/>
          <ac:spMkLst>
            <pc:docMk/>
            <pc:sldMk cId="1359589001" sldId="331"/>
            <ac:spMk id="40" creationId="{05D0A98F-452B-6352-321D-F7852CA6A0B3}"/>
          </ac:spMkLst>
        </pc:spChg>
        <pc:spChg chg="add del mod">
          <ac:chgData name="Bar Weiss" userId="f1aa920c-6ab1-4ae3-bb20-d7ab45c94102" providerId="ADAL" clId="{E9FD5702-FE92-4FE8-9CA1-D1AD4D644F03}" dt="2023-01-18T20:06:10.143" v="1430" actId="478"/>
          <ac:spMkLst>
            <pc:docMk/>
            <pc:sldMk cId="1359589001" sldId="331"/>
            <ac:spMk id="48" creationId="{FF237477-12EF-0C04-DE69-9ACCCBA527E3}"/>
          </ac:spMkLst>
        </pc:spChg>
        <pc:spChg chg="add mod">
          <ac:chgData name="Bar Weiss" userId="f1aa920c-6ab1-4ae3-bb20-d7ab45c94102" providerId="ADAL" clId="{E9FD5702-FE92-4FE8-9CA1-D1AD4D644F03}" dt="2023-01-18T20:08:32.824" v="1460" actId="1076"/>
          <ac:spMkLst>
            <pc:docMk/>
            <pc:sldMk cId="1359589001" sldId="331"/>
            <ac:spMk id="66" creationId="{8BC0281E-C327-176A-456D-DB8B911F1A39}"/>
          </ac:spMkLst>
        </pc:spChg>
        <pc:spChg chg="add mod">
          <ac:chgData name="Bar Weiss" userId="f1aa920c-6ab1-4ae3-bb20-d7ab45c94102" providerId="ADAL" clId="{E9FD5702-FE92-4FE8-9CA1-D1AD4D644F03}" dt="2023-01-18T20:08:58.348" v="1462" actId="1076"/>
          <ac:spMkLst>
            <pc:docMk/>
            <pc:sldMk cId="1359589001" sldId="331"/>
            <ac:spMk id="67" creationId="{15040CA3-7C8D-E7EE-76C4-9FFEAE0823AF}"/>
          </ac:spMkLst>
        </pc:spChg>
        <pc:spChg chg="add mod">
          <ac:chgData name="Bar Weiss" userId="f1aa920c-6ab1-4ae3-bb20-d7ab45c94102" providerId="ADAL" clId="{E9FD5702-FE92-4FE8-9CA1-D1AD4D644F03}" dt="2023-01-18T20:09:42.507" v="1467" actId="20577"/>
          <ac:spMkLst>
            <pc:docMk/>
            <pc:sldMk cId="1359589001" sldId="331"/>
            <ac:spMk id="68" creationId="{341294FC-72AC-9914-E012-6F4F45526995}"/>
          </ac:spMkLst>
        </pc:spChg>
        <pc:spChg chg="add mod">
          <ac:chgData name="Bar Weiss" userId="f1aa920c-6ab1-4ae3-bb20-d7ab45c94102" providerId="ADAL" clId="{E9FD5702-FE92-4FE8-9CA1-D1AD4D644F03}" dt="2023-01-18T20:09:51.282" v="1469" actId="1076"/>
          <ac:spMkLst>
            <pc:docMk/>
            <pc:sldMk cId="1359589001" sldId="331"/>
            <ac:spMk id="69" creationId="{3F405390-7AC2-AEA0-7D06-72EBA1D8888B}"/>
          </ac:spMkLst>
        </pc:spChg>
        <pc:spChg chg="add mod">
          <ac:chgData name="Bar Weiss" userId="f1aa920c-6ab1-4ae3-bb20-d7ab45c94102" providerId="ADAL" clId="{E9FD5702-FE92-4FE8-9CA1-D1AD4D644F03}" dt="2023-01-18T20:10:35.310" v="1478" actId="20577"/>
          <ac:spMkLst>
            <pc:docMk/>
            <pc:sldMk cId="1359589001" sldId="331"/>
            <ac:spMk id="72" creationId="{6B80827F-5139-A42F-D2F0-F1E63F125738}"/>
          </ac:spMkLst>
        </pc:spChg>
        <pc:cxnChg chg="add del">
          <ac:chgData name="Bar Weiss" userId="f1aa920c-6ab1-4ae3-bb20-d7ab45c94102" providerId="ADAL" clId="{E9FD5702-FE92-4FE8-9CA1-D1AD4D644F03}" dt="2023-01-18T19:58:00.025" v="1261" actId="11529"/>
          <ac:cxnSpMkLst>
            <pc:docMk/>
            <pc:sldMk cId="1359589001" sldId="331"/>
            <ac:cxnSpMk id="6" creationId="{B20B0BCB-C4CB-8BBB-F3D5-EDD626D4E580}"/>
          </ac:cxnSpMkLst>
        </pc:cxnChg>
        <pc:cxnChg chg="add mod">
          <ac:chgData name="Bar Weiss" userId="f1aa920c-6ab1-4ae3-bb20-d7ab45c94102" providerId="ADAL" clId="{E9FD5702-FE92-4FE8-9CA1-D1AD4D644F03}" dt="2023-01-18T19:58:51.481" v="1275" actId="1076"/>
          <ac:cxnSpMkLst>
            <pc:docMk/>
            <pc:sldMk cId="1359589001" sldId="331"/>
            <ac:cxnSpMk id="8" creationId="{0D8A7F03-877D-DCA0-B0BA-EE5D2E5F5CD2}"/>
          </ac:cxnSpMkLst>
        </pc:cxnChg>
        <pc:cxnChg chg="add mod">
          <ac:chgData name="Bar Weiss" userId="f1aa920c-6ab1-4ae3-bb20-d7ab45c94102" providerId="ADAL" clId="{E9FD5702-FE92-4FE8-9CA1-D1AD4D644F03}" dt="2023-01-18T19:58:51.481" v="1275" actId="1076"/>
          <ac:cxnSpMkLst>
            <pc:docMk/>
            <pc:sldMk cId="1359589001" sldId="331"/>
            <ac:cxnSpMk id="10" creationId="{33070761-6DBD-E0A0-986B-809DDCF2500B}"/>
          </ac:cxnSpMkLst>
        </pc:cxnChg>
        <pc:cxnChg chg="add mod">
          <ac:chgData name="Bar Weiss" userId="f1aa920c-6ab1-4ae3-bb20-d7ab45c94102" providerId="ADAL" clId="{E9FD5702-FE92-4FE8-9CA1-D1AD4D644F03}" dt="2023-01-18T20:00:16.191" v="1303" actId="13822"/>
          <ac:cxnSpMkLst>
            <pc:docMk/>
            <pc:sldMk cId="1359589001" sldId="331"/>
            <ac:cxnSpMk id="15" creationId="{52591759-5BAC-C935-43A2-383856146593}"/>
          </ac:cxnSpMkLst>
        </pc:cxnChg>
        <pc:cxnChg chg="add del">
          <ac:chgData name="Bar Weiss" userId="f1aa920c-6ab1-4ae3-bb20-d7ab45c94102" providerId="ADAL" clId="{E9FD5702-FE92-4FE8-9CA1-D1AD4D644F03}" dt="2023-01-18T20:00:13.665" v="1302" actId="478"/>
          <ac:cxnSpMkLst>
            <pc:docMk/>
            <pc:sldMk cId="1359589001" sldId="331"/>
            <ac:cxnSpMk id="19" creationId="{1E1757D5-C19A-EA8B-183F-59F9B76E1FA3}"/>
          </ac:cxnSpMkLst>
        </pc:cxnChg>
        <pc:cxnChg chg="add mod">
          <ac:chgData name="Bar Weiss" userId="f1aa920c-6ab1-4ae3-bb20-d7ab45c94102" providerId="ADAL" clId="{E9FD5702-FE92-4FE8-9CA1-D1AD4D644F03}" dt="2023-01-18T20:00:45.881" v="1317" actId="1076"/>
          <ac:cxnSpMkLst>
            <pc:docMk/>
            <pc:sldMk cId="1359589001" sldId="331"/>
            <ac:cxnSpMk id="21" creationId="{1D68E7FD-77EB-10B2-8AE7-FCF70AD25422}"/>
          </ac:cxnSpMkLst>
        </pc:cxnChg>
        <pc:cxnChg chg="add mod">
          <ac:chgData name="Bar Weiss" userId="f1aa920c-6ab1-4ae3-bb20-d7ab45c94102" providerId="ADAL" clId="{E9FD5702-FE92-4FE8-9CA1-D1AD4D644F03}" dt="2023-01-18T20:00:50.506" v="1319" actId="1076"/>
          <ac:cxnSpMkLst>
            <pc:docMk/>
            <pc:sldMk cId="1359589001" sldId="331"/>
            <ac:cxnSpMk id="23" creationId="{9CBCC97F-D6B2-C7FC-A6E4-87E74283D73A}"/>
          </ac:cxnSpMkLst>
        </pc:cxnChg>
        <pc:cxnChg chg="add del">
          <ac:chgData name="Bar Weiss" userId="f1aa920c-6ab1-4ae3-bb20-d7ab45c94102" providerId="ADAL" clId="{E9FD5702-FE92-4FE8-9CA1-D1AD4D644F03}" dt="2023-01-18T20:01:26.410" v="1329" actId="478"/>
          <ac:cxnSpMkLst>
            <pc:docMk/>
            <pc:sldMk cId="1359589001" sldId="331"/>
            <ac:cxnSpMk id="26" creationId="{CF40E159-AB92-4E08-60F3-F8CEC6BD2CEC}"/>
          </ac:cxnSpMkLst>
        </pc:cxnChg>
        <pc:cxnChg chg="add del">
          <ac:chgData name="Bar Weiss" userId="f1aa920c-6ab1-4ae3-bb20-d7ab45c94102" providerId="ADAL" clId="{E9FD5702-FE92-4FE8-9CA1-D1AD4D644F03}" dt="2023-01-18T20:01:37.553" v="1331" actId="478"/>
          <ac:cxnSpMkLst>
            <pc:docMk/>
            <pc:sldMk cId="1359589001" sldId="331"/>
            <ac:cxnSpMk id="28" creationId="{5DC1B27D-254A-2A81-DCDA-5BB337905A80}"/>
          </ac:cxnSpMkLst>
        </pc:cxnChg>
        <pc:cxnChg chg="add mod">
          <ac:chgData name="Bar Weiss" userId="f1aa920c-6ab1-4ae3-bb20-d7ab45c94102" providerId="ADAL" clId="{E9FD5702-FE92-4FE8-9CA1-D1AD4D644F03}" dt="2023-01-18T20:01:58.644" v="1340" actId="1076"/>
          <ac:cxnSpMkLst>
            <pc:docMk/>
            <pc:sldMk cId="1359589001" sldId="331"/>
            <ac:cxnSpMk id="29" creationId="{D9929ADC-71A1-A1FE-34F2-8B447C12FD92}"/>
          </ac:cxnSpMkLst>
        </pc:cxnChg>
        <pc:cxnChg chg="add mod">
          <ac:chgData name="Bar Weiss" userId="f1aa920c-6ab1-4ae3-bb20-d7ab45c94102" providerId="ADAL" clId="{E9FD5702-FE92-4FE8-9CA1-D1AD4D644F03}" dt="2023-01-18T20:03:03.819" v="1388" actId="1076"/>
          <ac:cxnSpMkLst>
            <pc:docMk/>
            <pc:sldMk cId="1359589001" sldId="331"/>
            <ac:cxnSpMk id="33" creationId="{D5694A5E-8381-F869-9366-884FA0CB0502}"/>
          </ac:cxnSpMkLst>
        </pc:cxnChg>
        <pc:cxnChg chg="add del mod">
          <ac:chgData name="Bar Weiss" userId="f1aa920c-6ab1-4ae3-bb20-d7ab45c94102" providerId="ADAL" clId="{E9FD5702-FE92-4FE8-9CA1-D1AD4D644F03}" dt="2023-01-18T20:03:26.399" v="1394" actId="478"/>
          <ac:cxnSpMkLst>
            <pc:docMk/>
            <pc:sldMk cId="1359589001" sldId="331"/>
            <ac:cxnSpMk id="35" creationId="{CF5A53F8-009A-35E1-C011-FADD6380A7AD}"/>
          </ac:cxnSpMkLst>
        </pc:cxnChg>
        <pc:cxnChg chg="add mod">
          <ac:chgData name="Bar Weiss" userId="f1aa920c-6ab1-4ae3-bb20-d7ab45c94102" providerId="ADAL" clId="{E9FD5702-FE92-4FE8-9CA1-D1AD4D644F03}" dt="2023-01-18T20:04:04.646" v="1411" actId="1038"/>
          <ac:cxnSpMkLst>
            <pc:docMk/>
            <pc:sldMk cId="1359589001" sldId="331"/>
            <ac:cxnSpMk id="37" creationId="{6491D768-AFE8-EDF4-99A9-BD1F8262A752}"/>
          </ac:cxnSpMkLst>
        </pc:cxnChg>
        <pc:cxnChg chg="add mod">
          <ac:chgData name="Bar Weiss" userId="f1aa920c-6ab1-4ae3-bb20-d7ab45c94102" providerId="ADAL" clId="{E9FD5702-FE92-4FE8-9CA1-D1AD4D644F03}" dt="2023-01-18T20:04:17.270" v="1413" actId="1076"/>
          <ac:cxnSpMkLst>
            <pc:docMk/>
            <pc:sldMk cId="1359589001" sldId="331"/>
            <ac:cxnSpMk id="39" creationId="{8ED4764F-4CA4-7F47-94C5-FBACF13411DF}"/>
          </ac:cxnSpMkLst>
        </pc:cxnChg>
        <pc:cxnChg chg="add del">
          <ac:chgData name="Bar Weiss" userId="f1aa920c-6ab1-4ae3-bb20-d7ab45c94102" providerId="ADAL" clId="{E9FD5702-FE92-4FE8-9CA1-D1AD4D644F03}" dt="2023-01-18T20:04:31.099" v="1417" actId="478"/>
          <ac:cxnSpMkLst>
            <pc:docMk/>
            <pc:sldMk cId="1359589001" sldId="331"/>
            <ac:cxnSpMk id="42" creationId="{9B8363F5-D919-96B0-7971-931A613E22FA}"/>
          </ac:cxnSpMkLst>
        </pc:cxnChg>
        <pc:cxnChg chg="add del">
          <ac:chgData name="Bar Weiss" userId="f1aa920c-6ab1-4ae3-bb20-d7ab45c94102" providerId="ADAL" clId="{E9FD5702-FE92-4FE8-9CA1-D1AD4D644F03}" dt="2023-01-18T20:04:38.326" v="1419" actId="478"/>
          <ac:cxnSpMkLst>
            <pc:docMk/>
            <pc:sldMk cId="1359589001" sldId="331"/>
            <ac:cxnSpMk id="44" creationId="{39E4B93B-9377-20E7-BBA3-8497F0A31698}"/>
          </ac:cxnSpMkLst>
        </pc:cxnChg>
        <pc:cxnChg chg="add mod">
          <ac:chgData name="Bar Weiss" userId="f1aa920c-6ab1-4ae3-bb20-d7ab45c94102" providerId="ADAL" clId="{E9FD5702-FE92-4FE8-9CA1-D1AD4D644F03}" dt="2023-01-18T20:05:26.070" v="1424" actId="14100"/>
          <ac:cxnSpMkLst>
            <pc:docMk/>
            <pc:sldMk cId="1359589001" sldId="331"/>
            <ac:cxnSpMk id="46" creationId="{52FC1909-8924-6AF0-D5E6-1058A6E8C716}"/>
          </ac:cxnSpMkLst>
        </pc:cxnChg>
        <pc:cxnChg chg="add mod">
          <ac:chgData name="Bar Weiss" userId="f1aa920c-6ab1-4ae3-bb20-d7ab45c94102" providerId="ADAL" clId="{E9FD5702-FE92-4FE8-9CA1-D1AD4D644F03}" dt="2023-01-18T20:06:59.536" v="1444" actId="1076"/>
          <ac:cxnSpMkLst>
            <pc:docMk/>
            <pc:sldMk cId="1359589001" sldId="331"/>
            <ac:cxnSpMk id="49" creationId="{583539B6-1209-60CD-2907-BAD42F6BB753}"/>
          </ac:cxnSpMkLst>
        </pc:cxnChg>
        <pc:cxnChg chg="add del mod">
          <ac:chgData name="Bar Weiss" userId="f1aa920c-6ab1-4ae3-bb20-d7ab45c94102" providerId="ADAL" clId="{E9FD5702-FE92-4FE8-9CA1-D1AD4D644F03}" dt="2023-01-18T20:06:37.566" v="1439" actId="21"/>
          <ac:cxnSpMkLst>
            <pc:docMk/>
            <pc:sldMk cId="1359589001" sldId="331"/>
            <ac:cxnSpMk id="52" creationId="{430D129D-DAE1-EEFA-A078-807EE8F0B3BC}"/>
          </ac:cxnSpMkLst>
        </pc:cxnChg>
        <pc:cxnChg chg="add mod">
          <ac:chgData name="Bar Weiss" userId="f1aa920c-6ab1-4ae3-bb20-d7ab45c94102" providerId="ADAL" clId="{E9FD5702-FE92-4FE8-9CA1-D1AD4D644F03}" dt="2023-01-18T20:06:51.532" v="1443" actId="1076"/>
          <ac:cxnSpMkLst>
            <pc:docMk/>
            <pc:sldMk cId="1359589001" sldId="331"/>
            <ac:cxnSpMk id="54" creationId="{592763F6-1A62-A138-E9D0-5A4DA34590F2}"/>
          </ac:cxnSpMkLst>
        </pc:cxnChg>
        <pc:cxnChg chg="add">
          <ac:chgData name="Bar Weiss" userId="f1aa920c-6ab1-4ae3-bb20-d7ab45c94102" providerId="ADAL" clId="{E9FD5702-FE92-4FE8-9CA1-D1AD4D644F03}" dt="2023-01-18T20:07:11.025" v="1445" actId="11529"/>
          <ac:cxnSpMkLst>
            <pc:docMk/>
            <pc:sldMk cId="1359589001" sldId="331"/>
            <ac:cxnSpMk id="57" creationId="{36330C52-FCA7-A095-ADC1-8672B1BA8E1F}"/>
          </ac:cxnSpMkLst>
        </pc:cxnChg>
        <pc:cxnChg chg="add mod">
          <ac:chgData name="Bar Weiss" userId="f1aa920c-6ab1-4ae3-bb20-d7ab45c94102" providerId="ADAL" clId="{E9FD5702-FE92-4FE8-9CA1-D1AD4D644F03}" dt="2023-01-18T20:07:35.161" v="1450" actId="14100"/>
          <ac:cxnSpMkLst>
            <pc:docMk/>
            <pc:sldMk cId="1359589001" sldId="331"/>
            <ac:cxnSpMk id="59" creationId="{5F7493AE-F9D9-FF5B-2A50-D7E3F6EE5A6D}"/>
          </ac:cxnSpMkLst>
        </pc:cxnChg>
        <pc:cxnChg chg="add">
          <ac:chgData name="Bar Weiss" userId="f1aa920c-6ab1-4ae3-bb20-d7ab45c94102" providerId="ADAL" clId="{E9FD5702-FE92-4FE8-9CA1-D1AD4D644F03}" dt="2023-01-18T20:07:45.544" v="1451" actId="11529"/>
          <ac:cxnSpMkLst>
            <pc:docMk/>
            <pc:sldMk cId="1359589001" sldId="331"/>
            <ac:cxnSpMk id="65" creationId="{D77DE15D-C9C9-0DF7-803C-C00DC7C74721}"/>
          </ac:cxnSpMkLst>
        </pc:cxnChg>
        <pc:cxnChg chg="add mod">
          <ac:chgData name="Bar Weiss" userId="f1aa920c-6ab1-4ae3-bb20-d7ab45c94102" providerId="ADAL" clId="{E9FD5702-FE92-4FE8-9CA1-D1AD4D644F03}" dt="2023-01-18T20:10:23.626" v="1474" actId="208"/>
          <ac:cxnSpMkLst>
            <pc:docMk/>
            <pc:sldMk cId="1359589001" sldId="331"/>
            <ac:cxnSpMk id="71" creationId="{0DBEC4C6-5438-1FFA-F2F4-593F0F921326}"/>
          </ac:cxnSpMkLst>
        </pc:cxnChg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2443849242" sldId="331"/>
        </pc:sldMkLst>
      </pc:sldChg>
      <pc:sldChg chg="addSp delSp modSp add mod ord">
        <pc:chgData name="Bar Weiss" userId="f1aa920c-6ab1-4ae3-bb20-d7ab45c94102" providerId="ADAL" clId="{E9FD5702-FE92-4FE8-9CA1-D1AD4D644F03}" dt="2023-01-19T16:04:18.867" v="1989" actId="1038"/>
        <pc:sldMkLst>
          <pc:docMk/>
          <pc:sldMk cId="683753757" sldId="332"/>
        </pc:sldMkLst>
        <pc:spChg chg="mod">
          <ac:chgData name="Bar Weiss" userId="f1aa920c-6ab1-4ae3-bb20-d7ab45c94102" providerId="ADAL" clId="{E9FD5702-FE92-4FE8-9CA1-D1AD4D644F03}" dt="2023-01-18T20:45:44.080" v="1501" actId="20577"/>
          <ac:spMkLst>
            <pc:docMk/>
            <pc:sldMk cId="683753757" sldId="332"/>
            <ac:spMk id="2" creationId="{CA73FA0D-D0F8-8943-FFA6-9A244D86B137}"/>
          </ac:spMkLst>
        </pc:spChg>
        <pc:spChg chg="del mod">
          <ac:chgData name="Bar Weiss" userId="f1aa920c-6ab1-4ae3-bb20-d7ab45c94102" providerId="ADAL" clId="{E9FD5702-FE92-4FE8-9CA1-D1AD4D644F03}" dt="2023-01-18T20:46:36.842" v="1545" actId="478"/>
          <ac:spMkLst>
            <pc:docMk/>
            <pc:sldMk cId="683753757" sldId="332"/>
            <ac:spMk id="3" creationId="{E6CF68DC-0D20-719B-8DE2-783AA4DAA0FA}"/>
          </ac:spMkLst>
        </pc:spChg>
        <pc:spChg chg="del mod">
          <ac:chgData name="Bar Weiss" userId="f1aa920c-6ab1-4ae3-bb20-d7ab45c94102" providerId="ADAL" clId="{E9FD5702-FE92-4FE8-9CA1-D1AD4D644F03}" dt="2023-01-19T13:50:11.918" v="1850" actId="478"/>
          <ac:spMkLst>
            <pc:docMk/>
            <pc:sldMk cId="683753757" sldId="332"/>
            <ac:spMk id="5" creationId="{850BFC97-6E2F-1B43-D909-51317D1234A3}"/>
          </ac:spMkLst>
        </pc:spChg>
        <pc:spChg chg="del mod">
          <ac:chgData name="Bar Weiss" userId="f1aa920c-6ab1-4ae3-bb20-d7ab45c94102" providerId="ADAL" clId="{E9FD5702-FE92-4FE8-9CA1-D1AD4D644F03}" dt="2023-01-18T20:47:37.164" v="1559" actId="478"/>
          <ac:spMkLst>
            <pc:docMk/>
            <pc:sldMk cId="683753757" sldId="332"/>
            <ac:spMk id="6" creationId="{2249F50C-A3EF-DFCB-5563-6642C7DB7AA0}"/>
          </ac:spMkLst>
        </pc:spChg>
        <pc:spChg chg="del mod">
          <ac:chgData name="Bar Weiss" userId="f1aa920c-6ab1-4ae3-bb20-d7ab45c94102" providerId="ADAL" clId="{E9FD5702-FE92-4FE8-9CA1-D1AD4D644F03}" dt="2023-01-18T20:46:36.842" v="1545" actId="478"/>
          <ac:spMkLst>
            <pc:docMk/>
            <pc:sldMk cId="683753757" sldId="332"/>
            <ac:spMk id="8" creationId="{68FDC4F6-8FE0-E5F6-3E10-EDA0A46F8A85}"/>
          </ac:spMkLst>
        </pc:spChg>
        <pc:spChg chg="del mod">
          <ac:chgData name="Bar Weiss" userId="f1aa920c-6ab1-4ae3-bb20-d7ab45c94102" providerId="ADAL" clId="{E9FD5702-FE92-4FE8-9CA1-D1AD4D644F03}" dt="2023-01-18T20:46:36.842" v="1545" actId="478"/>
          <ac:spMkLst>
            <pc:docMk/>
            <pc:sldMk cId="683753757" sldId="332"/>
            <ac:spMk id="14" creationId="{31B2D977-3257-76A6-4DB9-6FEF29A31118}"/>
          </ac:spMkLst>
        </pc:spChg>
        <pc:spChg chg="del">
          <ac:chgData name="Bar Weiss" userId="f1aa920c-6ab1-4ae3-bb20-d7ab45c94102" providerId="ADAL" clId="{E9FD5702-FE92-4FE8-9CA1-D1AD4D644F03}" dt="2023-01-18T20:45:46.770" v="1502" actId="478"/>
          <ac:spMkLst>
            <pc:docMk/>
            <pc:sldMk cId="683753757" sldId="332"/>
            <ac:spMk id="15" creationId="{ACADC813-6106-DADE-FB36-95B25EB01BE8}"/>
          </ac:spMkLst>
        </pc:spChg>
        <pc:spChg chg="del">
          <ac:chgData name="Bar Weiss" userId="f1aa920c-6ab1-4ae3-bb20-d7ab45c94102" providerId="ADAL" clId="{E9FD5702-FE92-4FE8-9CA1-D1AD4D644F03}" dt="2023-01-18T20:45:46.770" v="1502" actId="478"/>
          <ac:spMkLst>
            <pc:docMk/>
            <pc:sldMk cId="683753757" sldId="332"/>
            <ac:spMk id="17" creationId="{D3A52257-2C38-255C-1C29-71C0D040AC01}"/>
          </ac:spMkLst>
        </pc:spChg>
        <pc:spChg chg="del mod">
          <ac:chgData name="Bar Weiss" userId="f1aa920c-6ab1-4ae3-bb20-d7ab45c94102" providerId="ADAL" clId="{E9FD5702-FE92-4FE8-9CA1-D1AD4D644F03}" dt="2023-01-18T20:47:40.235" v="1560" actId="478"/>
          <ac:spMkLst>
            <pc:docMk/>
            <pc:sldMk cId="683753757" sldId="332"/>
            <ac:spMk id="20" creationId="{4A6E227E-1863-E08B-8D08-A4606A061020}"/>
          </ac:spMkLst>
        </pc:spChg>
        <pc:spChg chg="del mod">
          <ac:chgData name="Bar Weiss" userId="f1aa920c-6ab1-4ae3-bb20-d7ab45c94102" providerId="ADAL" clId="{E9FD5702-FE92-4FE8-9CA1-D1AD4D644F03}" dt="2023-01-18T20:46:36.842" v="1545" actId="478"/>
          <ac:spMkLst>
            <pc:docMk/>
            <pc:sldMk cId="683753757" sldId="332"/>
            <ac:spMk id="22" creationId="{AAF3B98A-F6F6-BAB0-45C7-AAE23879E0FF}"/>
          </ac:spMkLst>
        </pc:spChg>
        <pc:spChg chg="del">
          <ac:chgData name="Bar Weiss" userId="f1aa920c-6ab1-4ae3-bb20-d7ab45c94102" providerId="ADAL" clId="{E9FD5702-FE92-4FE8-9CA1-D1AD4D644F03}" dt="2023-01-18T20:45:46.770" v="1502" actId="478"/>
          <ac:spMkLst>
            <pc:docMk/>
            <pc:sldMk cId="683753757" sldId="332"/>
            <ac:spMk id="24" creationId="{324E359A-5A3B-2A45-5E64-20996AF80154}"/>
          </ac:spMkLst>
        </pc:spChg>
        <pc:spChg chg="del">
          <ac:chgData name="Bar Weiss" userId="f1aa920c-6ab1-4ae3-bb20-d7ab45c94102" providerId="ADAL" clId="{E9FD5702-FE92-4FE8-9CA1-D1AD4D644F03}" dt="2023-01-18T20:45:46.770" v="1502" actId="478"/>
          <ac:spMkLst>
            <pc:docMk/>
            <pc:sldMk cId="683753757" sldId="332"/>
            <ac:spMk id="26" creationId="{B512E30A-132F-A315-956A-C09521B32B39}"/>
          </ac:spMkLst>
        </pc:spChg>
        <pc:spChg chg="del">
          <ac:chgData name="Bar Weiss" userId="f1aa920c-6ab1-4ae3-bb20-d7ab45c94102" providerId="ADAL" clId="{E9FD5702-FE92-4FE8-9CA1-D1AD4D644F03}" dt="2023-01-18T20:45:52.289" v="1503" actId="478"/>
          <ac:spMkLst>
            <pc:docMk/>
            <pc:sldMk cId="683753757" sldId="332"/>
            <ac:spMk id="27" creationId="{D796A2BF-1B24-8466-2F02-AA0DEB050197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43" creationId="{AF774EFE-6B2A-6EB3-9BCC-6CF679686471}"/>
          </ac:spMkLst>
        </pc:spChg>
        <pc:spChg chg="add del mod">
          <ac:chgData name="Bar Weiss" userId="f1aa920c-6ab1-4ae3-bb20-d7ab45c94102" providerId="ADAL" clId="{E9FD5702-FE92-4FE8-9CA1-D1AD4D644F03}" dt="2023-01-19T13:43:21.607" v="1662" actId="478"/>
          <ac:spMkLst>
            <pc:docMk/>
            <pc:sldMk cId="683753757" sldId="332"/>
            <ac:spMk id="47" creationId="{844D1A76-A881-E8E7-899B-71D6B45D21E6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48" creationId="{D53F879A-4BCB-845F-065D-EF4998A23F23}"/>
          </ac:spMkLst>
        </pc:spChg>
        <pc:spChg chg="add del mod">
          <ac:chgData name="Bar Weiss" userId="f1aa920c-6ab1-4ae3-bb20-d7ab45c94102" providerId="ADAL" clId="{E9FD5702-FE92-4FE8-9CA1-D1AD4D644F03}" dt="2023-01-19T13:52:21.618" v="1855" actId="478"/>
          <ac:spMkLst>
            <pc:docMk/>
            <pc:sldMk cId="683753757" sldId="332"/>
            <ac:spMk id="50" creationId="{FCD70700-0EA4-68B9-82A7-2644C264F5BF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56" creationId="{713FE84B-938C-B3B0-223A-BADE607EB877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58" creationId="{5AD2B765-2F68-F77E-CA0B-CADF76F8E5FE}"/>
          </ac:spMkLst>
        </pc:spChg>
        <pc:spChg chg="add del mod">
          <ac:chgData name="Bar Weiss" userId="f1aa920c-6ab1-4ae3-bb20-d7ab45c94102" providerId="ADAL" clId="{E9FD5702-FE92-4FE8-9CA1-D1AD4D644F03}" dt="2023-01-19T13:43:23.631" v="1663" actId="478"/>
          <ac:spMkLst>
            <pc:docMk/>
            <pc:sldMk cId="683753757" sldId="332"/>
            <ac:spMk id="60" creationId="{951D65F4-F910-FE61-57F7-9F5C22FC1933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61" creationId="{81B8D1A4-822B-04E4-9EAF-1DC88150608A}"/>
          </ac:spMkLst>
        </pc:spChg>
        <pc:spChg chg="add del mod">
          <ac:chgData name="Bar Weiss" userId="f1aa920c-6ab1-4ae3-bb20-d7ab45c94102" providerId="ADAL" clId="{E9FD5702-FE92-4FE8-9CA1-D1AD4D644F03}" dt="2023-01-19T13:43:27.434" v="1664" actId="478"/>
          <ac:spMkLst>
            <pc:docMk/>
            <pc:sldMk cId="683753757" sldId="332"/>
            <ac:spMk id="62" creationId="{C4549714-D590-EFB3-53C3-9EEF4D0115B2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64" creationId="{5DEF671F-AD9D-91A4-0988-B56CCFAD345F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65" creationId="{C38E0F89-0CCC-DB26-67EB-983C36EE96BC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67" creationId="{2BC3E6DA-A74B-C062-5964-7208D451DC72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70" creationId="{0BC56D2F-4D82-D995-420F-37753EC98E65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71" creationId="{69710657-0CF0-5F70-CD36-CB7F700CE6E0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73" creationId="{98F9E1F1-E449-BC0B-3E71-140053FD9085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74" creationId="{622BFD22-D660-B70C-8F92-DED2513CC023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77" creationId="{4F0C04C3-37DC-2A20-7143-42DFAB3EF275}"/>
          </ac:spMkLst>
        </pc:spChg>
        <pc:spChg chg="add mod">
          <ac:chgData name="Bar Weiss" userId="f1aa920c-6ab1-4ae3-bb20-d7ab45c94102" providerId="ADAL" clId="{E9FD5702-FE92-4FE8-9CA1-D1AD4D644F03}" dt="2023-01-19T16:04:18.867" v="1989" actId="1038"/>
          <ac:spMkLst>
            <pc:docMk/>
            <pc:sldMk cId="683753757" sldId="332"/>
            <ac:spMk id="78" creationId="{8E35180E-26CF-4FE3-4304-1E92F39237A9}"/>
          </ac:spMkLst>
        </pc:spChg>
        <pc:picChg chg="add mod modCrop">
          <ac:chgData name="Bar Weiss" userId="f1aa920c-6ab1-4ae3-bb20-d7ab45c94102" providerId="ADAL" clId="{E9FD5702-FE92-4FE8-9CA1-D1AD4D644F03}" dt="2023-01-19T16:04:18.867" v="1989" actId="1038"/>
          <ac:picMkLst>
            <pc:docMk/>
            <pc:sldMk cId="683753757" sldId="332"/>
            <ac:picMk id="66" creationId="{77547303-7F96-8CDD-3B71-0A4901C1DE86}"/>
          </ac:picMkLst>
        </pc:picChg>
        <pc:picChg chg="add del mod">
          <ac:chgData name="Bar Weiss" userId="f1aa920c-6ab1-4ae3-bb20-d7ab45c94102" providerId="ADAL" clId="{E9FD5702-FE92-4FE8-9CA1-D1AD4D644F03}" dt="2023-01-19T13:49:26.104" v="1812" actId="478"/>
          <ac:picMkLst>
            <pc:docMk/>
            <pc:sldMk cId="683753757" sldId="332"/>
            <ac:picMk id="68" creationId="{201066E4-E239-B7C2-42C2-B69764B97EAB}"/>
          </ac:picMkLst>
        </pc:picChg>
        <pc:picChg chg="add mod">
          <ac:chgData name="Bar Weiss" userId="f1aa920c-6ab1-4ae3-bb20-d7ab45c94102" providerId="ADAL" clId="{E9FD5702-FE92-4FE8-9CA1-D1AD4D644F03}" dt="2023-01-19T16:04:18.867" v="1989" actId="1038"/>
          <ac:picMkLst>
            <pc:docMk/>
            <pc:sldMk cId="683753757" sldId="332"/>
            <ac:picMk id="69" creationId="{2D999089-D27B-CAF9-482F-893CB11934C6}"/>
          </ac:picMkLst>
        </pc:picChg>
        <pc:picChg chg="add mod">
          <ac:chgData name="Bar Weiss" userId="f1aa920c-6ab1-4ae3-bb20-d7ab45c94102" providerId="ADAL" clId="{E9FD5702-FE92-4FE8-9CA1-D1AD4D644F03}" dt="2023-01-19T16:04:18.867" v="1989" actId="1038"/>
          <ac:picMkLst>
            <pc:docMk/>
            <pc:sldMk cId="683753757" sldId="332"/>
            <ac:picMk id="72" creationId="{B5776FE7-78D5-041A-C2B5-24374738642B}"/>
          </ac:picMkLst>
        </pc:picChg>
        <pc:picChg chg="add mod">
          <ac:chgData name="Bar Weiss" userId="f1aa920c-6ab1-4ae3-bb20-d7ab45c94102" providerId="ADAL" clId="{E9FD5702-FE92-4FE8-9CA1-D1AD4D644F03}" dt="2023-01-19T16:04:18.867" v="1989" actId="1038"/>
          <ac:picMkLst>
            <pc:docMk/>
            <pc:sldMk cId="683753757" sldId="332"/>
            <ac:picMk id="76" creationId="{E1DA8F1D-374E-64BB-1170-48AC882B2BA2}"/>
          </ac:picMkLst>
        </pc:picChg>
        <pc:cxnChg chg="mod">
          <ac:chgData name="Bar Weiss" userId="f1aa920c-6ab1-4ae3-bb20-d7ab45c94102" providerId="ADAL" clId="{E9FD5702-FE92-4FE8-9CA1-D1AD4D644F03}" dt="2023-01-19T16:04:18.867" v="1989" actId="1038"/>
          <ac:cxnSpMkLst>
            <pc:docMk/>
            <pc:sldMk cId="683753757" sldId="332"/>
            <ac:cxnSpMk id="7" creationId="{BBBC5270-C38F-74C2-F7A8-915E473FE3EA}"/>
          </ac:cxnSpMkLst>
        </pc:cxnChg>
        <pc:cxnChg chg="del mod">
          <ac:chgData name="Bar Weiss" userId="f1aa920c-6ab1-4ae3-bb20-d7ab45c94102" providerId="ADAL" clId="{E9FD5702-FE92-4FE8-9CA1-D1AD4D644F03}" dt="2023-01-18T20:47:41.556" v="1561" actId="478"/>
          <ac:cxnSpMkLst>
            <pc:docMk/>
            <pc:sldMk cId="683753757" sldId="332"/>
            <ac:cxnSpMk id="9" creationId="{BA3CCFC8-C952-8F94-A1D0-46CE25973A65}"/>
          </ac:cxnSpMkLst>
        </pc:cxnChg>
        <pc:cxnChg chg="del mod">
          <ac:chgData name="Bar Weiss" userId="f1aa920c-6ab1-4ae3-bb20-d7ab45c94102" providerId="ADAL" clId="{E9FD5702-FE92-4FE8-9CA1-D1AD4D644F03}" dt="2023-01-18T20:47:40.235" v="1560" actId="478"/>
          <ac:cxnSpMkLst>
            <pc:docMk/>
            <pc:sldMk cId="683753757" sldId="332"/>
            <ac:cxnSpMk id="11" creationId="{70CE08E5-E763-40C7-1A1B-83A85FE9B445}"/>
          </ac:cxnSpMkLst>
        </pc:cxnChg>
        <pc:cxnChg chg="del mod">
          <ac:chgData name="Bar Weiss" userId="f1aa920c-6ab1-4ae3-bb20-d7ab45c94102" providerId="ADAL" clId="{E9FD5702-FE92-4FE8-9CA1-D1AD4D644F03}" dt="2023-01-18T20:45:46.770" v="1502" actId="478"/>
          <ac:cxnSpMkLst>
            <pc:docMk/>
            <pc:sldMk cId="683753757" sldId="332"/>
            <ac:cxnSpMk id="16" creationId="{11C4B085-CD45-04CD-9CA2-C61FA0CF29E9}"/>
          </ac:cxnSpMkLst>
        </pc:cxnChg>
        <pc:cxnChg chg="del mod">
          <ac:chgData name="Bar Weiss" userId="f1aa920c-6ab1-4ae3-bb20-d7ab45c94102" providerId="ADAL" clId="{E9FD5702-FE92-4FE8-9CA1-D1AD4D644F03}" dt="2023-01-18T20:45:46.770" v="1502" actId="478"/>
          <ac:cxnSpMkLst>
            <pc:docMk/>
            <pc:sldMk cId="683753757" sldId="332"/>
            <ac:cxnSpMk id="18" creationId="{031F62C1-31DD-E333-1373-DE46139E4E98}"/>
          </ac:cxnSpMkLst>
        </pc:cxnChg>
        <pc:cxnChg chg="del mod">
          <ac:chgData name="Bar Weiss" userId="f1aa920c-6ab1-4ae3-bb20-d7ab45c94102" providerId="ADAL" clId="{E9FD5702-FE92-4FE8-9CA1-D1AD4D644F03}" dt="2023-01-18T20:47:20.481" v="1555" actId="478"/>
          <ac:cxnSpMkLst>
            <pc:docMk/>
            <pc:sldMk cId="683753757" sldId="332"/>
            <ac:cxnSpMk id="23" creationId="{93D77FB2-1979-1C60-238D-DA1C1331F783}"/>
          </ac:cxnSpMkLst>
        </pc:cxnChg>
        <pc:cxnChg chg="add mod">
          <ac:chgData name="Bar Weiss" userId="f1aa920c-6ab1-4ae3-bb20-d7ab45c94102" providerId="ADAL" clId="{E9FD5702-FE92-4FE8-9CA1-D1AD4D644F03}" dt="2023-01-19T16:04:18.867" v="1989" actId="1038"/>
          <ac:cxnSpMkLst>
            <pc:docMk/>
            <pc:sldMk cId="683753757" sldId="332"/>
            <ac:cxnSpMk id="44" creationId="{24D1BA3F-6C93-C5A6-54F4-672EFE71B773}"/>
          </ac:cxnSpMkLst>
        </pc:cxnChg>
        <pc:cxnChg chg="add mod">
          <ac:chgData name="Bar Weiss" userId="f1aa920c-6ab1-4ae3-bb20-d7ab45c94102" providerId="ADAL" clId="{E9FD5702-FE92-4FE8-9CA1-D1AD4D644F03}" dt="2023-01-19T16:04:18.867" v="1989" actId="1038"/>
          <ac:cxnSpMkLst>
            <pc:docMk/>
            <pc:sldMk cId="683753757" sldId="332"/>
            <ac:cxnSpMk id="52" creationId="{233B0A31-3B30-2C9B-7BBC-70CEE910DFDE}"/>
          </ac:cxnSpMkLst>
        </pc:cxnChg>
        <pc:cxnChg chg="add mod">
          <ac:chgData name="Bar Weiss" userId="f1aa920c-6ab1-4ae3-bb20-d7ab45c94102" providerId="ADAL" clId="{E9FD5702-FE92-4FE8-9CA1-D1AD4D644F03}" dt="2023-01-19T16:04:18.867" v="1989" actId="1038"/>
          <ac:cxnSpMkLst>
            <pc:docMk/>
            <pc:sldMk cId="683753757" sldId="332"/>
            <ac:cxnSpMk id="57" creationId="{2A5FCE1D-EEFD-2C14-3398-676196BE4D9D}"/>
          </ac:cxnSpMkLst>
        </pc:cxnChg>
        <pc:cxnChg chg="add mod">
          <ac:chgData name="Bar Weiss" userId="f1aa920c-6ab1-4ae3-bb20-d7ab45c94102" providerId="ADAL" clId="{E9FD5702-FE92-4FE8-9CA1-D1AD4D644F03}" dt="2023-01-19T16:04:18.867" v="1989" actId="1038"/>
          <ac:cxnSpMkLst>
            <pc:docMk/>
            <pc:sldMk cId="683753757" sldId="332"/>
            <ac:cxnSpMk id="59" creationId="{1BB53C31-2535-259A-7F67-9BBCF5549080}"/>
          </ac:cxnSpMkLst>
        </pc:cxnChg>
        <pc:cxnChg chg="add mod">
          <ac:chgData name="Bar Weiss" userId="f1aa920c-6ab1-4ae3-bb20-d7ab45c94102" providerId="ADAL" clId="{E9FD5702-FE92-4FE8-9CA1-D1AD4D644F03}" dt="2023-01-19T16:04:18.867" v="1989" actId="1038"/>
          <ac:cxnSpMkLst>
            <pc:docMk/>
            <pc:sldMk cId="683753757" sldId="332"/>
            <ac:cxnSpMk id="63" creationId="{44B74372-DB68-E45F-C499-A29C5951545F}"/>
          </ac:cxnSpMkLst>
        </pc:cxnChg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2856066178" sldId="332"/>
        </pc:sldMkLst>
      </pc:sldChg>
      <pc:sldChg chg="addSp delSp modSp new mod">
        <pc:chgData name="Bar Weiss" userId="f1aa920c-6ab1-4ae3-bb20-d7ab45c94102" providerId="ADAL" clId="{E9FD5702-FE92-4FE8-9CA1-D1AD4D644F03}" dt="2023-01-19T14:47:38.105" v="1965" actId="20577"/>
        <pc:sldMkLst>
          <pc:docMk/>
          <pc:sldMk cId="1829791148" sldId="333"/>
        </pc:sldMkLst>
        <pc:spChg chg="mod">
          <ac:chgData name="Bar Weiss" userId="f1aa920c-6ab1-4ae3-bb20-d7ab45c94102" providerId="ADAL" clId="{E9FD5702-FE92-4FE8-9CA1-D1AD4D644F03}" dt="2023-01-19T14:09:18.531" v="1937" actId="20577"/>
          <ac:spMkLst>
            <pc:docMk/>
            <pc:sldMk cId="1829791148" sldId="333"/>
            <ac:spMk id="2" creationId="{9D2C14DF-F31A-4160-A2D8-74ABD8D14538}"/>
          </ac:spMkLst>
        </pc:spChg>
        <pc:spChg chg="del">
          <ac:chgData name="Bar Weiss" userId="f1aa920c-6ab1-4ae3-bb20-d7ab45c94102" providerId="ADAL" clId="{E9FD5702-FE92-4FE8-9CA1-D1AD4D644F03}" dt="2023-01-19T14:06:58.784" v="1876" actId="22"/>
          <ac:spMkLst>
            <pc:docMk/>
            <pc:sldMk cId="1829791148" sldId="333"/>
            <ac:spMk id="3" creationId="{70E6E403-6E29-E571-2816-F8FD902F40EE}"/>
          </ac:spMkLst>
        </pc:spChg>
        <pc:spChg chg="add del mod">
          <ac:chgData name="Bar Weiss" userId="f1aa920c-6ab1-4ae3-bb20-d7ab45c94102" providerId="ADAL" clId="{E9FD5702-FE92-4FE8-9CA1-D1AD4D644F03}" dt="2023-01-19T14:13:49.790" v="1939" actId="22"/>
          <ac:spMkLst>
            <pc:docMk/>
            <pc:sldMk cId="1829791148" sldId="333"/>
            <ac:spMk id="8" creationId="{705B8EBB-975A-8D7A-BCDB-142CE8663EDC}"/>
          </ac:spMkLst>
        </pc:spChg>
        <pc:spChg chg="add mod">
          <ac:chgData name="Bar Weiss" userId="f1aa920c-6ab1-4ae3-bb20-d7ab45c94102" providerId="ADAL" clId="{E9FD5702-FE92-4FE8-9CA1-D1AD4D644F03}" dt="2023-01-19T14:47:10.483" v="1957" actId="1076"/>
          <ac:spMkLst>
            <pc:docMk/>
            <pc:sldMk cId="1829791148" sldId="333"/>
            <ac:spMk id="15" creationId="{82C72B6D-D20B-6EF8-D75B-3C737A97442C}"/>
          </ac:spMkLst>
        </pc:spChg>
        <pc:spChg chg="add mod">
          <ac:chgData name="Bar Weiss" userId="f1aa920c-6ab1-4ae3-bb20-d7ab45c94102" providerId="ADAL" clId="{E9FD5702-FE92-4FE8-9CA1-D1AD4D644F03}" dt="2023-01-19T14:47:18.962" v="1961" actId="20577"/>
          <ac:spMkLst>
            <pc:docMk/>
            <pc:sldMk cId="1829791148" sldId="333"/>
            <ac:spMk id="16" creationId="{0B1AC161-C8EA-13DB-1B89-2EFFD3C7BE00}"/>
          </ac:spMkLst>
        </pc:spChg>
        <pc:spChg chg="add mod">
          <ac:chgData name="Bar Weiss" userId="f1aa920c-6ab1-4ae3-bb20-d7ab45c94102" providerId="ADAL" clId="{E9FD5702-FE92-4FE8-9CA1-D1AD4D644F03}" dt="2023-01-19T14:47:38.105" v="1965" actId="20577"/>
          <ac:spMkLst>
            <pc:docMk/>
            <pc:sldMk cId="1829791148" sldId="333"/>
            <ac:spMk id="17" creationId="{CF6476E5-B64A-4BEC-F7D6-595856C795E0}"/>
          </ac:spMkLst>
        </pc:spChg>
        <pc:picChg chg="add del mod ord">
          <ac:chgData name="Bar Weiss" userId="f1aa920c-6ab1-4ae3-bb20-d7ab45c94102" providerId="ADAL" clId="{E9FD5702-FE92-4FE8-9CA1-D1AD4D644F03}" dt="2023-01-19T14:13:48.798" v="1938" actId="478"/>
          <ac:picMkLst>
            <pc:docMk/>
            <pc:sldMk cId="1829791148" sldId="333"/>
            <ac:picMk id="6" creationId="{F169DAE8-FFE1-B7B1-910F-7572C7CA2215}"/>
          </ac:picMkLst>
        </pc:picChg>
        <pc:picChg chg="add mod ord">
          <ac:chgData name="Bar Weiss" userId="f1aa920c-6ab1-4ae3-bb20-d7ab45c94102" providerId="ADAL" clId="{E9FD5702-FE92-4FE8-9CA1-D1AD4D644F03}" dt="2023-01-19T14:13:56.788" v="1944" actId="1076"/>
          <ac:picMkLst>
            <pc:docMk/>
            <pc:sldMk cId="1829791148" sldId="333"/>
            <ac:picMk id="10" creationId="{CCA4D8EE-5A38-3AAC-0E21-B8FA4C0AB40A}"/>
          </ac:picMkLst>
        </pc:picChg>
        <pc:picChg chg="add del mod">
          <ac:chgData name="Bar Weiss" userId="f1aa920c-6ab1-4ae3-bb20-d7ab45c94102" providerId="ADAL" clId="{E9FD5702-FE92-4FE8-9CA1-D1AD4D644F03}" dt="2023-01-19T14:44:56.617" v="1950" actId="478"/>
          <ac:picMkLst>
            <pc:docMk/>
            <pc:sldMk cId="1829791148" sldId="333"/>
            <ac:picMk id="12" creationId="{19501C23-281E-8D4E-32E8-718233A8B729}"/>
          </ac:picMkLst>
        </pc:picChg>
        <pc:picChg chg="add mod">
          <ac:chgData name="Bar Weiss" userId="f1aa920c-6ab1-4ae3-bb20-d7ab45c94102" providerId="ADAL" clId="{E9FD5702-FE92-4FE8-9CA1-D1AD4D644F03}" dt="2023-01-19T14:45:09.969" v="1955" actId="1076"/>
          <ac:picMkLst>
            <pc:docMk/>
            <pc:sldMk cId="1829791148" sldId="333"/>
            <ac:picMk id="14" creationId="{4776ABAB-5A5E-E3DA-2A9C-898045BFD203}"/>
          </ac:picMkLst>
        </pc:picChg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3251339834" sldId="333"/>
        </pc:sldMkLst>
      </pc:sldChg>
      <pc:sldChg chg="addSp delSp modSp new mod">
        <pc:chgData name="Bar Weiss" userId="f1aa920c-6ab1-4ae3-bb20-d7ab45c94102" providerId="ADAL" clId="{E9FD5702-FE92-4FE8-9CA1-D1AD4D644F03}" dt="2023-01-22T10:09:14.584" v="2039" actId="1076"/>
        <pc:sldMkLst>
          <pc:docMk/>
          <pc:sldMk cId="1645047301" sldId="334"/>
        </pc:sldMkLst>
        <pc:spChg chg="mod">
          <ac:chgData name="Bar Weiss" userId="f1aa920c-6ab1-4ae3-bb20-d7ab45c94102" providerId="ADAL" clId="{E9FD5702-FE92-4FE8-9CA1-D1AD4D644F03}" dt="2023-01-22T10:07:17.234" v="2007" actId="20577"/>
          <ac:spMkLst>
            <pc:docMk/>
            <pc:sldMk cId="1645047301" sldId="334"/>
            <ac:spMk id="2" creationId="{336A05DF-4797-4F6F-D4A5-AD2E9C350563}"/>
          </ac:spMkLst>
        </pc:spChg>
        <pc:spChg chg="del">
          <ac:chgData name="Bar Weiss" userId="f1aa920c-6ab1-4ae3-bb20-d7ab45c94102" providerId="ADAL" clId="{E9FD5702-FE92-4FE8-9CA1-D1AD4D644F03}" dt="2023-01-22T10:07:22.079" v="2008" actId="478"/>
          <ac:spMkLst>
            <pc:docMk/>
            <pc:sldMk cId="1645047301" sldId="334"/>
            <ac:spMk id="3" creationId="{C6642B65-51CF-3036-A398-B2E2C123FE78}"/>
          </ac:spMkLst>
        </pc:spChg>
        <pc:spChg chg="mod">
          <ac:chgData name="Bar Weiss" userId="f1aa920c-6ab1-4ae3-bb20-d7ab45c94102" providerId="ADAL" clId="{E9FD5702-FE92-4FE8-9CA1-D1AD4D644F03}" dt="2023-01-22T10:09:09.527" v="2038" actId="1076"/>
          <ac:spMkLst>
            <pc:docMk/>
            <pc:sldMk cId="1645047301" sldId="334"/>
            <ac:spMk id="4" creationId="{A8AB61BB-6961-0A01-0960-799D903EF98F}"/>
          </ac:spMkLst>
        </pc:spChg>
        <pc:spChg chg="add mod">
          <ac:chgData name="Bar Weiss" userId="f1aa920c-6ab1-4ae3-bb20-d7ab45c94102" providerId="ADAL" clId="{E9FD5702-FE92-4FE8-9CA1-D1AD4D644F03}" dt="2023-01-22T10:09:14.584" v="2039" actId="1076"/>
          <ac:spMkLst>
            <pc:docMk/>
            <pc:sldMk cId="1645047301" sldId="334"/>
            <ac:spMk id="11" creationId="{591DF496-E80A-1B41-CB5F-3E1DFB76C4A3}"/>
          </ac:spMkLst>
        </pc:spChg>
        <pc:spChg chg="add mod">
          <ac:chgData name="Bar Weiss" userId="f1aa920c-6ab1-4ae3-bb20-d7ab45c94102" providerId="ADAL" clId="{E9FD5702-FE92-4FE8-9CA1-D1AD4D644F03}" dt="2023-01-22T10:09:14.584" v="2039" actId="1076"/>
          <ac:spMkLst>
            <pc:docMk/>
            <pc:sldMk cId="1645047301" sldId="334"/>
            <ac:spMk id="12" creationId="{405E4C8E-0D7D-827F-1942-95DFAD119A22}"/>
          </ac:spMkLst>
        </pc:spChg>
        <pc:spChg chg="add mod">
          <ac:chgData name="Bar Weiss" userId="f1aa920c-6ab1-4ae3-bb20-d7ab45c94102" providerId="ADAL" clId="{E9FD5702-FE92-4FE8-9CA1-D1AD4D644F03}" dt="2023-01-22T10:09:14.584" v="2039" actId="1076"/>
          <ac:spMkLst>
            <pc:docMk/>
            <pc:sldMk cId="1645047301" sldId="334"/>
            <ac:spMk id="13" creationId="{021D735A-E0B8-2924-6941-E97BAF707E8F}"/>
          </ac:spMkLst>
        </pc:spChg>
        <pc:spChg chg="add mod">
          <ac:chgData name="Bar Weiss" userId="f1aa920c-6ab1-4ae3-bb20-d7ab45c94102" providerId="ADAL" clId="{E9FD5702-FE92-4FE8-9CA1-D1AD4D644F03}" dt="2023-01-22T10:09:14.584" v="2039" actId="1076"/>
          <ac:spMkLst>
            <pc:docMk/>
            <pc:sldMk cId="1645047301" sldId="334"/>
            <ac:spMk id="14" creationId="{4BD7EF00-EAEE-A6CE-CFDF-05D6F64E91F7}"/>
          </ac:spMkLst>
        </pc:spChg>
        <pc:picChg chg="add del mod">
          <ac:chgData name="Bar Weiss" userId="f1aa920c-6ab1-4ae3-bb20-d7ab45c94102" providerId="ADAL" clId="{E9FD5702-FE92-4FE8-9CA1-D1AD4D644F03}" dt="2023-01-22T10:07:55.418" v="2014" actId="478"/>
          <ac:picMkLst>
            <pc:docMk/>
            <pc:sldMk cId="1645047301" sldId="334"/>
            <ac:picMk id="6" creationId="{E06BB811-482B-C4F4-337B-8D8E68AE4C1A}"/>
          </ac:picMkLst>
        </pc:picChg>
        <pc:picChg chg="add mod">
          <ac:chgData name="Bar Weiss" userId="f1aa920c-6ab1-4ae3-bb20-d7ab45c94102" providerId="ADAL" clId="{E9FD5702-FE92-4FE8-9CA1-D1AD4D644F03}" dt="2023-01-22T10:09:14.584" v="2039" actId="1076"/>
          <ac:picMkLst>
            <pc:docMk/>
            <pc:sldMk cId="1645047301" sldId="334"/>
            <ac:picMk id="8" creationId="{08CEFC95-E052-0409-BAFD-D36C0B7ACDA8}"/>
          </ac:picMkLst>
        </pc:picChg>
        <pc:picChg chg="add mod">
          <ac:chgData name="Bar Weiss" userId="f1aa920c-6ab1-4ae3-bb20-d7ab45c94102" providerId="ADAL" clId="{E9FD5702-FE92-4FE8-9CA1-D1AD4D644F03}" dt="2023-01-22T10:09:14.584" v="2039" actId="1076"/>
          <ac:picMkLst>
            <pc:docMk/>
            <pc:sldMk cId="1645047301" sldId="334"/>
            <ac:picMk id="10" creationId="{4E4EEFE0-1F45-CD62-6094-65556531A71B}"/>
          </ac:picMkLst>
        </pc:picChg>
      </pc:sldChg>
      <pc:sldChg chg="del">
        <pc:chgData name="Bar Weiss" userId="f1aa920c-6ab1-4ae3-bb20-d7ab45c94102" providerId="ADAL" clId="{E9FD5702-FE92-4FE8-9CA1-D1AD4D644F03}" dt="2023-01-11T10:44:17.362" v="1" actId="47"/>
        <pc:sldMkLst>
          <pc:docMk/>
          <pc:sldMk cId="2552480709" sldId="334"/>
        </pc:sldMkLst>
      </pc:sldChg>
      <pc:sldChg chg="addSp delSp modSp new mod">
        <pc:chgData name="Bar Weiss" userId="f1aa920c-6ab1-4ae3-bb20-d7ab45c94102" providerId="ADAL" clId="{E9FD5702-FE92-4FE8-9CA1-D1AD4D644F03}" dt="2023-01-25T18:16:26.229" v="2193" actId="20577"/>
        <pc:sldMkLst>
          <pc:docMk/>
          <pc:sldMk cId="4131184604" sldId="335"/>
        </pc:sldMkLst>
        <pc:spChg chg="mod">
          <ac:chgData name="Bar Weiss" userId="f1aa920c-6ab1-4ae3-bb20-d7ab45c94102" providerId="ADAL" clId="{E9FD5702-FE92-4FE8-9CA1-D1AD4D644F03}" dt="2023-01-25T18:16:26.229" v="2193" actId="20577"/>
          <ac:spMkLst>
            <pc:docMk/>
            <pc:sldMk cId="4131184604" sldId="335"/>
            <ac:spMk id="2" creationId="{B8F59C93-99EA-D93E-5FDF-8DDC6315A010}"/>
          </ac:spMkLst>
        </pc:spChg>
        <pc:spChg chg="add del">
          <ac:chgData name="Bar Weiss" userId="f1aa920c-6ab1-4ae3-bb20-d7ab45c94102" providerId="ADAL" clId="{E9FD5702-FE92-4FE8-9CA1-D1AD4D644F03}" dt="2023-01-25T18:06:29.881" v="2116" actId="478"/>
          <ac:spMkLst>
            <pc:docMk/>
            <pc:sldMk cId="4131184604" sldId="335"/>
            <ac:spMk id="3" creationId="{01EE421F-895F-DF24-8763-93AD7F69B68C}"/>
          </ac:spMkLst>
        </pc:spChg>
        <pc:spChg chg="add mod">
          <ac:chgData name="Bar Weiss" userId="f1aa920c-6ab1-4ae3-bb20-d7ab45c94102" providerId="ADAL" clId="{E9FD5702-FE92-4FE8-9CA1-D1AD4D644F03}" dt="2023-01-25T18:06:48.187" v="2121" actId="1076"/>
          <ac:spMkLst>
            <pc:docMk/>
            <pc:sldMk cId="4131184604" sldId="335"/>
            <ac:spMk id="7" creationId="{41C1B9DF-3432-03D6-AAF8-20B17641ED9E}"/>
          </ac:spMkLst>
        </pc:spChg>
        <pc:spChg chg="add mod">
          <ac:chgData name="Bar Weiss" userId="f1aa920c-6ab1-4ae3-bb20-d7ab45c94102" providerId="ADAL" clId="{E9FD5702-FE92-4FE8-9CA1-D1AD4D644F03}" dt="2023-01-25T18:06:54.493" v="2125" actId="20577"/>
          <ac:spMkLst>
            <pc:docMk/>
            <pc:sldMk cId="4131184604" sldId="335"/>
            <ac:spMk id="8" creationId="{BE9A8B31-699A-6466-BBB0-916A3CCB365B}"/>
          </ac:spMkLst>
        </pc:spChg>
        <pc:picChg chg="add del mod">
          <ac:chgData name="Bar Weiss" userId="f1aa920c-6ab1-4ae3-bb20-d7ab45c94102" providerId="ADAL" clId="{E9FD5702-FE92-4FE8-9CA1-D1AD4D644F03}" dt="2023-01-25T18:06:27.096" v="2115"/>
          <ac:picMkLst>
            <pc:docMk/>
            <pc:sldMk cId="4131184604" sldId="335"/>
            <ac:picMk id="5" creationId="{68893ED3-A0E7-BFC9-C5D3-3F3841D1AD68}"/>
          </ac:picMkLst>
        </pc:picChg>
        <pc:picChg chg="add mod">
          <ac:chgData name="Bar Weiss" userId="f1aa920c-6ab1-4ae3-bb20-d7ab45c94102" providerId="ADAL" clId="{E9FD5702-FE92-4FE8-9CA1-D1AD4D644F03}" dt="2023-01-25T18:06:33.052" v="2119" actId="1076"/>
          <ac:picMkLst>
            <pc:docMk/>
            <pc:sldMk cId="4131184604" sldId="335"/>
            <ac:picMk id="6" creationId="{7C8A7073-C135-BBCC-67B6-6BBE34B23773}"/>
          </ac:picMkLst>
        </pc:picChg>
      </pc:sldChg>
      <pc:sldChg chg="addSp delSp modSp new mod">
        <pc:chgData name="Bar Weiss" userId="f1aa920c-6ab1-4ae3-bb20-d7ab45c94102" providerId="ADAL" clId="{E9FD5702-FE92-4FE8-9CA1-D1AD4D644F03}" dt="2023-01-25T18:17:08.544" v="2213" actId="20577"/>
        <pc:sldMkLst>
          <pc:docMk/>
          <pc:sldMk cId="218466627" sldId="336"/>
        </pc:sldMkLst>
        <pc:spChg chg="mod">
          <ac:chgData name="Bar Weiss" userId="f1aa920c-6ab1-4ae3-bb20-d7ab45c94102" providerId="ADAL" clId="{E9FD5702-FE92-4FE8-9CA1-D1AD4D644F03}" dt="2023-01-25T18:16:19.328" v="2182" actId="20577"/>
          <ac:spMkLst>
            <pc:docMk/>
            <pc:sldMk cId="218466627" sldId="336"/>
            <ac:spMk id="2" creationId="{208F2CEA-C761-2F5A-9B1A-D0F2FF1D26A4}"/>
          </ac:spMkLst>
        </pc:spChg>
        <pc:spChg chg="del">
          <ac:chgData name="Bar Weiss" userId="f1aa920c-6ab1-4ae3-bb20-d7ab45c94102" providerId="ADAL" clId="{E9FD5702-FE92-4FE8-9CA1-D1AD4D644F03}" dt="2023-01-25T18:15:54.236" v="2128" actId="478"/>
          <ac:spMkLst>
            <pc:docMk/>
            <pc:sldMk cId="218466627" sldId="336"/>
            <ac:spMk id="3" creationId="{E54E1093-3B5A-CFEE-BA90-C6831D9B8F7E}"/>
          </ac:spMkLst>
        </pc:spChg>
        <pc:spChg chg="add mod">
          <ac:chgData name="Bar Weiss" userId="f1aa920c-6ab1-4ae3-bb20-d7ab45c94102" providerId="ADAL" clId="{E9FD5702-FE92-4FE8-9CA1-D1AD4D644F03}" dt="2023-01-25T18:16:43.534" v="2197" actId="1076"/>
          <ac:spMkLst>
            <pc:docMk/>
            <pc:sldMk cId="218466627" sldId="336"/>
            <ac:spMk id="7" creationId="{DE214EA9-09ED-01A7-B707-940E5C1A1122}"/>
          </ac:spMkLst>
        </pc:spChg>
        <pc:spChg chg="add mod">
          <ac:chgData name="Bar Weiss" userId="f1aa920c-6ab1-4ae3-bb20-d7ab45c94102" providerId="ADAL" clId="{E9FD5702-FE92-4FE8-9CA1-D1AD4D644F03}" dt="2023-01-25T18:17:03.002" v="2205" actId="20577"/>
          <ac:spMkLst>
            <pc:docMk/>
            <pc:sldMk cId="218466627" sldId="336"/>
            <ac:spMk id="8" creationId="{BE9B13F1-01E4-A522-7C69-6B47345BAE2A}"/>
          </ac:spMkLst>
        </pc:spChg>
        <pc:spChg chg="add mod">
          <ac:chgData name="Bar Weiss" userId="f1aa920c-6ab1-4ae3-bb20-d7ab45c94102" providerId="ADAL" clId="{E9FD5702-FE92-4FE8-9CA1-D1AD4D644F03}" dt="2023-01-25T18:17:06.128" v="2211" actId="20577"/>
          <ac:spMkLst>
            <pc:docMk/>
            <pc:sldMk cId="218466627" sldId="336"/>
            <ac:spMk id="9" creationId="{F16CA0F2-EA55-A05C-78DF-0217C11DA367}"/>
          </ac:spMkLst>
        </pc:spChg>
        <pc:spChg chg="add mod">
          <ac:chgData name="Bar Weiss" userId="f1aa920c-6ab1-4ae3-bb20-d7ab45c94102" providerId="ADAL" clId="{E9FD5702-FE92-4FE8-9CA1-D1AD4D644F03}" dt="2023-01-25T18:17:08.544" v="2213" actId="20577"/>
          <ac:spMkLst>
            <pc:docMk/>
            <pc:sldMk cId="218466627" sldId="336"/>
            <ac:spMk id="10" creationId="{1D628B6B-FFCE-AB91-1B56-B6A6EFC30BFF}"/>
          </ac:spMkLst>
        </pc:spChg>
        <pc:picChg chg="add mod">
          <ac:chgData name="Bar Weiss" userId="f1aa920c-6ab1-4ae3-bb20-d7ab45c94102" providerId="ADAL" clId="{E9FD5702-FE92-4FE8-9CA1-D1AD4D644F03}" dt="2023-01-25T18:16:34.104" v="2195" actId="1076"/>
          <ac:picMkLst>
            <pc:docMk/>
            <pc:sldMk cId="218466627" sldId="336"/>
            <ac:picMk id="6" creationId="{551412A9-DFFD-C522-4E92-D8546966B83E}"/>
          </ac:picMkLst>
        </pc:picChg>
      </pc:sldChg>
      <pc:sldChg chg="addSp delSp modSp new mod ord">
        <pc:chgData name="Bar Weiss" userId="f1aa920c-6ab1-4ae3-bb20-d7ab45c94102" providerId="ADAL" clId="{E9FD5702-FE92-4FE8-9CA1-D1AD4D644F03}" dt="2023-01-27T15:11:52.155" v="2257" actId="20577"/>
        <pc:sldMkLst>
          <pc:docMk/>
          <pc:sldMk cId="3083993594" sldId="337"/>
        </pc:sldMkLst>
        <pc:spChg chg="del">
          <ac:chgData name="Bar Weiss" userId="f1aa920c-6ab1-4ae3-bb20-d7ab45c94102" providerId="ADAL" clId="{E9FD5702-FE92-4FE8-9CA1-D1AD4D644F03}" dt="2023-01-27T14:52:31.575" v="2218" actId="22"/>
          <ac:spMkLst>
            <pc:docMk/>
            <pc:sldMk cId="3083993594" sldId="337"/>
            <ac:spMk id="3" creationId="{EB566D47-AF5B-818D-09C7-F9AA35E1007C}"/>
          </ac:spMkLst>
        </pc:spChg>
        <pc:spChg chg="add mod">
          <ac:chgData name="Bar Weiss" userId="f1aa920c-6ab1-4ae3-bb20-d7ab45c94102" providerId="ADAL" clId="{E9FD5702-FE92-4FE8-9CA1-D1AD4D644F03}" dt="2023-01-27T15:11:47.808" v="2254" actId="1076"/>
          <ac:spMkLst>
            <pc:docMk/>
            <pc:sldMk cId="3083993594" sldId="337"/>
            <ac:spMk id="7" creationId="{201D7A8F-72F0-B4A1-4AAA-6368FBE8F0E7}"/>
          </ac:spMkLst>
        </pc:spChg>
        <pc:spChg chg="add del mod">
          <ac:chgData name="Bar Weiss" userId="f1aa920c-6ab1-4ae3-bb20-d7ab45c94102" providerId="ADAL" clId="{E9FD5702-FE92-4FE8-9CA1-D1AD4D644F03}" dt="2023-01-27T15:11:42.114" v="2253" actId="478"/>
          <ac:spMkLst>
            <pc:docMk/>
            <pc:sldMk cId="3083993594" sldId="337"/>
            <ac:spMk id="8" creationId="{B4727623-8630-5F50-E2D3-91BD17D360D7}"/>
          </ac:spMkLst>
        </pc:spChg>
        <pc:spChg chg="add mod">
          <ac:chgData name="Bar Weiss" userId="f1aa920c-6ab1-4ae3-bb20-d7ab45c94102" providerId="ADAL" clId="{E9FD5702-FE92-4FE8-9CA1-D1AD4D644F03}" dt="2023-01-27T15:11:52.155" v="2257" actId="20577"/>
          <ac:spMkLst>
            <pc:docMk/>
            <pc:sldMk cId="3083993594" sldId="337"/>
            <ac:spMk id="9" creationId="{3F923027-6B9E-9006-F668-EE1FADAA72C4}"/>
          </ac:spMkLst>
        </pc:spChg>
        <pc:spChg chg="add del mod">
          <ac:chgData name="Bar Weiss" userId="f1aa920c-6ab1-4ae3-bb20-d7ab45c94102" providerId="ADAL" clId="{E9FD5702-FE92-4FE8-9CA1-D1AD4D644F03}" dt="2023-01-27T15:11:42.114" v="2253" actId="478"/>
          <ac:spMkLst>
            <pc:docMk/>
            <pc:sldMk cId="3083993594" sldId="337"/>
            <ac:spMk id="10" creationId="{6609F18C-9EC4-95AF-D519-5FE79885ED75}"/>
          </ac:spMkLst>
        </pc:spChg>
        <pc:spChg chg="add del mod">
          <ac:chgData name="Bar Weiss" userId="f1aa920c-6ab1-4ae3-bb20-d7ab45c94102" providerId="ADAL" clId="{E9FD5702-FE92-4FE8-9CA1-D1AD4D644F03}" dt="2023-01-27T15:11:22.904" v="2246" actId="22"/>
          <ac:spMkLst>
            <pc:docMk/>
            <pc:sldMk cId="3083993594" sldId="337"/>
            <ac:spMk id="12" creationId="{57C91947-6CEF-E814-B938-855B121285D4}"/>
          </ac:spMkLst>
        </pc:spChg>
        <pc:spChg chg="add del mod">
          <ac:chgData name="Bar Weiss" userId="f1aa920c-6ab1-4ae3-bb20-d7ab45c94102" providerId="ADAL" clId="{E9FD5702-FE92-4FE8-9CA1-D1AD4D644F03}" dt="2023-01-27T15:11:37.111" v="2252" actId="478"/>
          <ac:spMkLst>
            <pc:docMk/>
            <pc:sldMk cId="3083993594" sldId="337"/>
            <ac:spMk id="18" creationId="{AB70615C-CFBE-BAD2-401D-2438DA7ECF7D}"/>
          </ac:spMkLst>
        </pc:spChg>
        <pc:picChg chg="add del mod ord">
          <ac:chgData name="Bar Weiss" userId="f1aa920c-6ab1-4ae3-bb20-d7ab45c94102" providerId="ADAL" clId="{E9FD5702-FE92-4FE8-9CA1-D1AD4D644F03}" dt="2023-01-27T15:11:21.209" v="2243" actId="478"/>
          <ac:picMkLst>
            <pc:docMk/>
            <pc:sldMk cId="3083993594" sldId="337"/>
            <ac:picMk id="6" creationId="{7515F153-3086-9D5C-C92E-B7E1AADFD708}"/>
          </ac:picMkLst>
        </pc:picChg>
        <pc:picChg chg="add del">
          <ac:chgData name="Bar Weiss" userId="f1aa920c-6ab1-4ae3-bb20-d7ab45c94102" providerId="ADAL" clId="{E9FD5702-FE92-4FE8-9CA1-D1AD4D644F03}" dt="2023-01-27T15:11:22.198" v="2245" actId="22"/>
          <ac:picMkLst>
            <pc:docMk/>
            <pc:sldMk cId="3083993594" sldId="337"/>
            <ac:picMk id="14" creationId="{99B6E214-B14D-070E-5E11-D7A1DAE9D5DA}"/>
          </ac:picMkLst>
        </pc:picChg>
        <pc:picChg chg="add del mod ord">
          <ac:chgData name="Bar Weiss" userId="f1aa920c-6ab1-4ae3-bb20-d7ab45c94102" providerId="ADAL" clId="{E9FD5702-FE92-4FE8-9CA1-D1AD4D644F03}" dt="2023-01-27T15:11:37.111" v="2252" actId="478"/>
          <ac:picMkLst>
            <pc:docMk/>
            <pc:sldMk cId="3083993594" sldId="337"/>
            <ac:picMk id="16" creationId="{2F73540E-02EF-510D-8C76-7476655A012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ג'/שבט/תשפ"ג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ג'/שבט/תשפ"ג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50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92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8448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3DCBB1-FA70-49E1-8929-A86EE59719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356" y="216000"/>
            <a:ext cx="2748540" cy="5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E7639E-9572-4ACA-AECB-DE9B3A594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798" y="144000"/>
            <a:ext cx="1517400" cy="684000"/>
          </a:xfrm>
          <a:prstGeom prst="rect">
            <a:avLst/>
          </a:prstGeom>
        </p:spPr>
      </p:pic>
      <p:pic>
        <p:nvPicPr>
          <p:cNvPr id="13" name="SIPL logo animation">
            <a:hlinkClick r:id="" action="ppaction://media"/>
            <a:extLst>
              <a:ext uri="{FF2B5EF4-FFF2-40B4-BE49-F238E27FC236}">
                <a16:creationId xmlns:a16="http://schemas.microsoft.com/office/drawing/2014/main" id="{A86D402D-7974-4761-9D90-E94A47171AD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05399" y="186654"/>
            <a:ext cx="1215997" cy="683999"/>
          </a:xfrm>
          <a:prstGeom prst="rect">
            <a:avLst/>
          </a:prstGeom>
        </p:spPr>
      </p:pic>
      <p:pic>
        <p:nvPicPr>
          <p:cNvPr id="14" name="SIPL logo animation">
            <a:hlinkClick r:id="" action="ppaction://media"/>
            <a:extLst>
              <a:ext uri="{FF2B5EF4-FFF2-40B4-BE49-F238E27FC236}">
                <a16:creationId xmlns:a16="http://schemas.microsoft.com/office/drawing/2014/main" id="{D1EF3F74-574E-48C7-8622-FE69F7EA5343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30000" y="-50400"/>
            <a:ext cx="1727999" cy="9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60746-B5AB-4E34-887E-16049F66867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200" y="25200"/>
            <a:ext cx="1171565" cy="7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6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62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0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 mute="1">
                <p:cTn id="1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9CF0C-7923-49E1-94E1-D5F56375E2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92075"/>
            <a:ext cx="1171565" cy="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מציין מיקום תוכן 15">
            <a:extLst>
              <a:ext uri="{FF2B5EF4-FFF2-40B4-BE49-F238E27FC236}">
                <a16:creationId xmlns:a16="http://schemas.microsoft.com/office/drawing/2014/main" id="{2F73540E-02EF-510D-8C76-7476655A0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10730751" cy="4343400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195E6E7-ECA5-AEC8-3C30-85D5C3B4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DE7D2B-0485-23E4-8B7C-F86BAD56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01D7A8F-72F0-B4A1-4AAA-6368FBE8F0E7}"/>
              </a:ext>
            </a:extLst>
          </p:cNvPr>
          <p:cNvSpPr txBox="1"/>
          <p:nvPr/>
        </p:nvSpPr>
        <p:spPr>
          <a:xfrm>
            <a:off x="737349" y="2362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F923027-6B9E-9006-F668-EE1FADAA72C4}"/>
              </a:ext>
            </a:extLst>
          </p:cNvPr>
          <p:cNvSpPr txBox="1"/>
          <p:nvPr/>
        </p:nvSpPr>
        <p:spPr>
          <a:xfrm>
            <a:off x="6248400" y="2362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/>
              <a:t>(b)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08399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F59C93-99EA-D93E-5FDF-8DDC6315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without Estimation Error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E0F168-BDF5-0CE3-37C4-A75B20CE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C8A7073-C135-BBCC-67B6-6BBE34B2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688" y="1752600"/>
            <a:ext cx="5110624" cy="399021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1C1B9DF-3432-03D6-AAF8-20B17641ED9E}"/>
              </a:ext>
            </a:extLst>
          </p:cNvPr>
          <p:cNvSpPr txBox="1"/>
          <p:nvPr/>
        </p:nvSpPr>
        <p:spPr>
          <a:xfrm>
            <a:off x="3529802" y="1730829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E9A8B31-699A-6466-BBB0-916A3CCB365B}"/>
              </a:ext>
            </a:extLst>
          </p:cNvPr>
          <p:cNvSpPr txBox="1"/>
          <p:nvPr/>
        </p:nvSpPr>
        <p:spPr>
          <a:xfrm>
            <a:off x="3521747" y="3563043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13118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8F2CEA-C761-2F5A-9B1A-D0F2FF1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with Estimation Error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95D25F7-FA81-2ABD-5653-F03DA7B5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51412A9-DFFD-C522-4E92-D8546966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5" y="2057400"/>
            <a:ext cx="10353369" cy="39624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E214EA9-09ED-01A7-B707-940E5C1A1122}"/>
              </a:ext>
            </a:extLst>
          </p:cNvPr>
          <p:cNvSpPr txBox="1"/>
          <p:nvPr/>
        </p:nvSpPr>
        <p:spPr>
          <a:xfrm>
            <a:off x="1143000" y="24384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E9B13F1-01E4-A522-7C69-6B47345BAE2A}"/>
              </a:ext>
            </a:extLst>
          </p:cNvPr>
          <p:cNvSpPr txBox="1"/>
          <p:nvPr/>
        </p:nvSpPr>
        <p:spPr>
          <a:xfrm>
            <a:off x="1143000" y="4050269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16CA0F2-EA55-A05C-78DF-0217C11DA367}"/>
              </a:ext>
            </a:extLst>
          </p:cNvPr>
          <p:cNvSpPr txBox="1"/>
          <p:nvPr/>
        </p:nvSpPr>
        <p:spPr>
          <a:xfrm>
            <a:off x="6629400" y="24384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(c)</a:t>
            </a:r>
            <a:endParaRPr lang="he-IL" b="1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D628B6B-FFCE-AB91-1B56-B6A6EFC30BFF}"/>
              </a:ext>
            </a:extLst>
          </p:cNvPr>
          <p:cNvSpPr txBox="1"/>
          <p:nvPr/>
        </p:nvSpPr>
        <p:spPr>
          <a:xfrm>
            <a:off x="6629400" y="4050269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(d)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1846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73FA0D-D0F8-8943-FFA6-9A244D86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Perspective 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B7B87C-6DD2-D3ED-C16D-B00D3126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850BFC97-6E2F-1B43-D909-51317D1234A3}"/>
                  </a:ext>
                </a:extLst>
              </p:cNvPr>
              <p:cNvSpPr/>
              <p:nvPr/>
            </p:nvSpPr>
            <p:spPr>
              <a:xfrm>
                <a:off x="5067299" y="2167553"/>
                <a:ext cx="14478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Sample at </a:t>
                </a:r>
                <a:r>
                  <a:rPr lang="en-US" dirty="0">
                    <a:solidFill>
                      <a:schemeClr val="tx1"/>
                    </a:solidFill>
                  </a:rPr>
                  <a:t>Undesired </a:t>
                </a:r>
                <a:r>
                  <a:rPr lang="en-US" b="0" dirty="0">
                    <a:solidFill>
                      <a:schemeClr val="tx1"/>
                    </a:solidFill>
                  </a:rPr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850BFC97-6E2F-1B43-D909-51317D123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9" y="2167553"/>
                <a:ext cx="1447800" cy="990600"/>
              </a:xfrm>
              <a:prstGeom prst="rect">
                <a:avLst/>
              </a:prstGeom>
              <a:blipFill>
                <a:blip r:embed="rId2"/>
                <a:stretch>
                  <a:fillRect l="-413"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BBBC5270-C38F-74C2-F7A8-915E473FE3EA}"/>
              </a:ext>
            </a:extLst>
          </p:cNvPr>
          <p:cNvCxnSpPr>
            <a:endCxn id="5" idx="1"/>
          </p:cNvCxnSpPr>
          <p:nvPr/>
        </p:nvCxnSpPr>
        <p:spPr>
          <a:xfrm>
            <a:off x="4000499" y="2662853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68FDC4F6-8FE0-E5F6-3E10-EDA0A46F8A85}"/>
                  </a:ext>
                </a:extLst>
              </p:cNvPr>
              <p:cNvSpPr txBox="1"/>
              <p:nvPr/>
            </p:nvSpPr>
            <p:spPr>
              <a:xfrm>
                <a:off x="3467099" y="2478187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68FDC4F6-8FE0-E5F6-3E10-EDA0A46F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99" y="2478187"/>
                <a:ext cx="533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A3CCFC8-C952-8F94-A1D0-46CE25973A6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15099" y="266285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31B2D977-3257-76A6-4DB9-6FEF29A31118}"/>
                  </a:ext>
                </a:extLst>
              </p:cNvPr>
              <p:cNvSpPr txBox="1"/>
              <p:nvPr/>
            </p:nvSpPr>
            <p:spPr>
              <a:xfrm>
                <a:off x="7572373" y="2478187"/>
                <a:ext cx="160972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31B2D977-3257-76A6-4DB9-6FEF29A31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3" y="2478187"/>
                <a:ext cx="1609727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ACADC813-6106-DADE-FB36-95B25EB01BE8}"/>
                  </a:ext>
                </a:extLst>
              </p:cNvPr>
              <p:cNvSpPr/>
              <p:nvPr/>
            </p:nvSpPr>
            <p:spPr>
              <a:xfrm>
                <a:off x="5067299" y="3950592"/>
                <a:ext cx="14478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Sample at Desired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ACADC813-6106-DADE-FB36-95B25EB01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9" y="3950592"/>
                <a:ext cx="1447800" cy="990600"/>
              </a:xfrm>
              <a:prstGeom prst="rect">
                <a:avLst/>
              </a:prstGeom>
              <a:blipFill>
                <a:blip r:embed="rId5"/>
                <a:stretch>
                  <a:fillRect l="-413" b="-41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1C4B085-CD45-04CD-9CA2-C61FA0CF29E9}"/>
              </a:ext>
            </a:extLst>
          </p:cNvPr>
          <p:cNvCxnSpPr>
            <a:endCxn id="15" idx="1"/>
          </p:cNvCxnSpPr>
          <p:nvPr/>
        </p:nvCxnSpPr>
        <p:spPr>
          <a:xfrm>
            <a:off x="4000499" y="444589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D3A52257-2C38-255C-1C29-71C0D040AC01}"/>
                  </a:ext>
                </a:extLst>
              </p:cNvPr>
              <p:cNvSpPr txBox="1"/>
              <p:nvPr/>
            </p:nvSpPr>
            <p:spPr>
              <a:xfrm>
                <a:off x="3467099" y="4261226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D3A52257-2C38-255C-1C29-71C0D040A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99" y="4261226"/>
                <a:ext cx="533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031F62C1-31DD-E333-1373-DE46139E4E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515099" y="4445892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17BFE3B6-E9A8-C9EA-DC86-11F332A6B0C6}"/>
                  </a:ext>
                </a:extLst>
              </p:cNvPr>
              <p:cNvSpPr txBox="1"/>
              <p:nvPr/>
            </p:nvSpPr>
            <p:spPr>
              <a:xfrm>
                <a:off x="7572374" y="4261226"/>
                <a:ext cx="160972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17BFE3B6-E9A8-C9EA-DC86-11F332A6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4" y="4261226"/>
                <a:ext cx="1609726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5055401-4099-7C00-7FAC-AC149C3ADD2C}"/>
              </a:ext>
            </a:extLst>
          </p:cNvPr>
          <p:cNvCxnSpPr/>
          <p:nvPr/>
        </p:nvCxnSpPr>
        <p:spPr>
          <a:xfrm>
            <a:off x="8343899" y="3081953"/>
            <a:ext cx="0" cy="1066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51107F3-568A-2BCE-4201-653F95D53DF5}"/>
              </a:ext>
            </a:extLst>
          </p:cNvPr>
          <p:cNvSpPr txBox="1"/>
          <p:nvPr/>
        </p:nvSpPr>
        <p:spPr>
          <a:xfrm>
            <a:off x="8534400" y="3124200"/>
            <a:ext cx="175259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 want to create this conversion 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73FA0D-D0F8-8943-FFA6-9A244D86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Sampling – Sample Rate Conversion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B7B87C-6DD2-D3ED-C16D-B00D3126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850BFC97-6E2F-1B43-D909-51317D1234A3}"/>
                  </a:ext>
                </a:extLst>
              </p:cNvPr>
              <p:cNvSpPr/>
              <p:nvPr/>
            </p:nvSpPr>
            <p:spPr>
              <a:xfrm>
                <a:off x="2266950" y="1984255"/>
                <a:ext cx="14478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850BFC97-6E2F-1B43-D909-51317D123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1984255"/>
                <a:ext cx="1447800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BBBC5270-C38F-74C2-F7A8-915E473FE3EA}"/>
              </a:ext>
            </a:extLst>
          </p:cNvPr>
          <p:cNvCxnSpPr>
            <a:endCxn id="5" idx="1"/>
          </p:cNvCxnSpPr>
          <p:nvPr/>
        </p:nvCxnSpPr>
        <p:spPr>
          <a:xfrm>
            <a:off x="1200150" y="247955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68FDC4F6-8FE0-E5F6-3E10-EDA0A46F8A85}"/>
                  </a:ext>
                </a:extLst>
              </p:cNvPr>
              <p:cNvSpPr txBox="1"/>
              <p:nvPr/>
            </p:nvSpPr>
            <p:spPr>
              <a:xfrm>
                <a:off x="1371600" y="2017891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68FDC4F6-8FE0-E5F6-3E10-EDA0A46F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017891"/>
                <a:ext cx="533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A3CCFC8-C952-8F94-A1D0-46CE25973A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4750" y="2478146"/>
            <a:ext cx="1257300" cy="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31B2D977-3257-76A6-4DB9-6FEF29A31118}"/>
                  </a:ext>
                </a:extLst>
              </p:cNvPr>
              <p:cNvSpPr txBox="1"/>
              <p:nvPr/>
            </p:nvSpPr>
            <p:spPr>
              <a:xfrm>
                <a:off x="3829050" y="2005996"/>
                <a:ext cx="952500" cy="3931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31B2D977-3257-76A6-4DB9-6FEF29A31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2005996"/>
                <a:ext cx="952500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ACADC813-6106-DADE-FB36-95B25EB01BE8}"/>
                  </a:ext>
                </a:extLst>
              </p:cNvPr>
              <p:cNvSpPr/>
              <p:nvPr/>
            </p:nvSpPr>
            <p:spPr>
              <a:xfrm>
                <a:off x="4972050" y="4062529"/>
                <a:ext cx="14478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ACADC813-6106-DADE-FB36-95B25EB01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4062529"/>
                <a:ext cx="1447800" cy="99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1C4B085-CD45-04CD-9CA2-C61FA0CF29E9}"/>
              </a:ext>
            </a:extLst>
          </p:cNvPr>
          <p:cNvCxnSpPr>
            <a:endCxn id="15" idx="1"/>
          </p:cNvCxnSpPr>
          <p:nvPr/>
        </p:nvCxnSpPr>
        <p:spPr>
          <a:xfrm>
            <a:off x="3905250" y="455782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D3A52257-2C38-255C-1C29-71C0D040AC01}"/>
                  </a:ext>
                </a:extLst>
              </p:cNvPr>
              <p:cNvSpPr txBox="1"/>
              <p:nvPr/>
            </p:nvSpPr>
            <p:spPr>
              <a:xfrm>
                <a:off x="4076700" y="40961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D3A52257-2C38-255C-1C29-71C0D040A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4096164"/>
                <a:ext cx="533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031F62C1-31DD-E333-1373-DE46139E4E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419850" y="4557829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E6CF68DC-0D20-719B-8DE2-783AA4DAA0FA}"/>
                  </a:ext>
                </a:extLst>
              </p:cNvPr>
              <p:cNvSpPr txBox="1"/>
              <p:nvPr/>
            </p:nvSpPr>
            <p:spPr>
              <a:xfrm>
                <a:off x="8972550" y="2001859"/>
                <a:ext cx="952500" cy="40690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E6CF68DC-0D20-719B-8DE2-783AA4DAA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0" y="2001859"/>
                <a:ext cx="952500" cy="4069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מלבן 5">
            <a:extLst>
              <a:ext uri="{FF2B5EF4-FFF2-40B4-BE49-F238E27FC236}">
                <a16:creationId xmlns:a16="http://schemas.microsoft.com/office/drawing/2014/main" id="{2249F50C-A3EF-DFCB-5563-6642C7DB7AA0}"/>
              </a:ext>
            </a:extLst>
          </p:cNvPr>
          <p:cNvSpPr/>
          <p:nvPr/>
        </p:nvSpPr>
        <p:spPr>
          <a:xfrm>
            <a:off x="4972050" y="1982846"/>
            <a:ext cx="14478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Reconstruct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70CE08E5-E763-40C7-1A1B-83A85FE9B44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6419850" y="2478146"/>
            <a:ext cx="1047750" cy="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4A6E227E-1863-E08B-8D08-A4606A061020}"/>
                  </a:ext>
                </a:extLst>
              </p:cNvPr>
              <p:cNvSpPr/>
              <p:nvPr/>
            </p:nvSpPr>
            <p:spPr>
              <a:xfrm>
                <a:off x="7467600" y="1989366"/>
                <a:ext cx="14478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4A6E227E-1863-E08B-8D08-A4606A061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989366"/>
                <a:ext cx="1447800" cy="99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AAF3B98A-F6F6-BAB0-45C7-AAE23879E0FF}"/>
                  </a:ext>
                </a:extLst>
              </p:cNvPr>
              <p:cNvSpPr txBox="1"/>
              <p:nvPr/>
            </p:nvSpPr>
            <p:spPr>
              <a:xfrm>
                <a:off x="6705600" y="2016708"/>
                <a:ext cx="533400" cy="3767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AAF3B98A-F6F6-BAB0-45C7-AAE23879E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16708"/>
                <a:ext cx="533400" cy="376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3D77FB2-1979-1C60-238D-DA1C1331F783}"/>
              </a:ext>
            </a:extLst>
          </p:cNvPr>
          <p:cNvCxnSpPr>
            <a:cxnSpLocks/>
          </p:cNvCxnSpPr>
          <p:nvPr/>
        </p:nvCxnSpPr>
        <p:spPr>
          <a:xfrm>
            <a:off x="8915400" y="2484666"/>
            <a:ext cx="1047750" cy="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324E359A-5A3B-2A45-5E64-20996AF80154}"/>
                  </a:ext>
                </a:extLst>
              </p:cNvPr>
              <p:cNvSpPr txBox="1"/>
              <p:nvPr/>
            </p:nvSpPr>
            <p:spPr>
              <a:xfrm>
                <a:off x="6534150" y="4084270"/>
                <a:ext cx="952500" cy="3931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324E359A-5A3B-2A45-5E64-20996AF8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50" y="4084270"/>
                <a:ext cx="952500" cy="3931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512E30A-132F-A315-956A-C09521B32B39}"/>
              </a:ext>
            </a:extLst>
          </p:cNvPr>
          <p:cNvSpPr txBox="1"/>
          <p:nvPr/>
        </p:nvSpPr>
        <p:spPr>
          <a:xfrm>
            <a:off x="819150" y="3570664"/>
            <a:ext cx="16383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Ideal Sampling</a:t>
            </a:r>
            <a:endParaRPr lang="he-IL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D796A2BF-1B24-8466-2F02-AA0DEB050197}"/>
              </a:ext>
            </a:extLst>
          </p:cNvPr>
          <p:cNvSpPr txBox="1"/>
          <p:nvPr/>
        </p:nvSpPr>
        <p:spPr>
          <a:xfrm>
            <a:off x="685800" y="1457339"/>
            <a:ext cx="196215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Sampling Correction</a:t>
            </a:r>
            <a:endParaRPr lang="he-IL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7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73FA0D-D0F8-8943-FFA6-9A244D86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Sampling – Threshold Conversion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B7B87C-6DD2-D3ED-C16D-B00D3126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850BFC97-6E2F-1B43-D909-51317D1234A3}"/>
                  </a:ext>
                </a:extLst>
              </p:cNvPr>
              <p:cNvSpPr/>
              <p:nvPr/>
            </p:nvSpPr>
            <p:spPr>
              <a:xfrm>
                <a:off x="2266950" y="1984255"/>
                <a:ext cx="14478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850BFC97-6E2F-1B43-D909-51317D123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1984255"/>
                <a:ext cx="1447800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BBBC5270-C38F-74C2-F7A8-915E473FE3EA}"/>
              </a:ext>
            </a:extLst>
          </p:cNvPr>
          <p:cNvCxnSpPr>
            <a:endCxn id="5" idx="1"/>
          </p:cNvCxnSpPr>
          <p:nvPr/>
        </p:nvCxnSpPr>
        <p:spPr>
          <a:xfrm>
            <a:off x="1200150" y="247955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68FDC4F6-8FE0-E5F6-3E10-EDA0A46F8A85}"/>
                  </a:ext>
                </a:extLst>
              </p:cNvPr>
              <p:cNvSpPr txBox="1"/>
              <p:nvPr/>
            </p:nvSpPr>
            <p:spPr>
              <a:xfrm>
                <a:off x="1371600" y="2017891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68FDC4F6-8FE0-E5F6-3E10-EDA0A46F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017891"/>
                <a:ext cx="533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A3CCFC8-C952-8F94-A1D0-46CE25973A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4750" y="2478146"/>
            <a:ext cx="1257300" cy="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31B2D977-3257-76A6-4DB9-6FEF29A31118}"/>
                  </a:ext>
                </a:extLst>
              </p:cNvPr>
              <p:cNvSpPr txBox="1"/>
              <p:nvPr/>
            </p:nvSpPr>
            <p:spPr>
              <a:xfrm>
                <a:off x="3829050" y="2005996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31B2D977-3257-76A6-4DB9-6FEF29A31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2005996"/>
                <a:ext cx="952500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ACADC813-6106-DADE-FB36-95B25EB01BE8}"/>
                  </a:ext>
                </a:extLst>
              </p:cNvPr>
              <p:cNvSpPr/>
              <p:nvPr/>
            </p:nvSpPr>
            <p:spPr>
              <a:xfrm>
                <a:off x="4972050" y="4062529"/>
                <a:ext cx="14478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ACADC813-6106-DADE-FB36-95B25EB01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4062529"/>
                <a:ext cx="1447800" cy="99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1C4B085-CD45-04CD-9CA2-C61FA0CF29E9}"/>
              </a:ext>
            </a:extLst>
          </p:cNvPr>
          <p:cNvCxnSpPr>
            <a:endCxn id="15" idx="1"/>
          </p:cNvCxnSpPr>
          <p:nvPr/>
        </p:nvCxnSpPr>
        <p:spPr>
          <a:xfrm>
            <a:off x="3905250" y="455782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D3A52257-2C38-255C-1C29-71C0D040AC01}"/>
                  </a:ext>
                </a:extLst>
              </p:cNvPr>
              <p:cNvSpPr txBox="1"/>
              <p:nvPr/>
            </p:nvSpPr>
            <p:spPr>
              <a:xfrm>
                <a:off x="4076700" y="40961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D3A52257-2C38-255C-1C29-71C0D040A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4096164"/>
                <a:ext cx="533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031F62C1-31DD-E333-1373-DE46139E4E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419850" y="4557829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E6CF68DC-0D20-719B-8DE2-783AA4DAA0FA}"/>
                  </a:ext>
                </a:extLst>
              </p:cNvPr>
              <p:cNvSpPr txBox="1"/>
              <p:nvPr/>
            </p:nvSpPr>
            <p:spPr>
              <a:xfrm>
                <a:off x="9277350" y="2001859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E6CF68DC-0D20-719B-8DE2-783AA4DAA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50" y="2001859"/>
                <a:ext cx="952500" cy="369332"/>
              </a:xfrm>
              <a:prstGeom prst="rect">
                <a:avLst/>
              </a:prstGeom>
              <a:blipFill>
                <a:blip r:embed="rId7"/>
                <a:stretch>
                  <a:fillRect t="-11475" r="-1923"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מלבן 5">
            <a:extLst>
              <a:ext uri="{FF2B5EF4-FFF2-40B4-BE49-F238E27FC236}">
                <a16:creationId xmlns:a16="http://schemas.microsoft.com/office/drawing/2014/main" id="{2249F50C-A3EF-DFCB-5563-6642C7DB7AA0}"/>
              </a:ext>
            </a:extLst>
          </p:cNvPr>
          <p:cNvSpPr/>
          <p:nvPr/>
        </p:nvSpPr>
        <p:spPr>
          <a:xfrm>
            <a:off x="4972050" y="1982846"/>
            <a:ext cx="14478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FOH Reconstruct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70CE08E5-E763-40C7-1A1B-83A85FE9B44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6419850" y="2478146"/>
            <a:ext cx="1352550" cy="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4A6E227E-1863-E08B-8D08-A4606A061020}"/>
                  </a:ext>
                </a:extLst>
              </p:cNvPr>
              <p:cNvSpPr/>
              <p:nvPr/>
            </p:nvSpPr>
            <p:spPr>
              <a:xfrm>
                <a:off x="7772400" y="1989366"/>
                <a:ext cx="14478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4A6E227E-1863-E08B-8D08-A4606A061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989366"/>
                <a:ext cx="1447800" cy="99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AAF3B98A-F6F6-BAB0-45C7-AAE23879E0FF}"/>
                  </a:ext>
                </a:extLst>
              </p:cNvPr>
              <p:cNvSpPr txBox="1"/>
              <p:nvPr/>
            </p:nvSpPr>
            <p:spPr>
              <a:xfrm>
                <a:off x="6705600" y="2016708"/>
                <a:ext cx="533400" cy="3767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AAF3B98A-F6F6-BAB0-45C7-AAE23879E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16708"/>
                <a:ext cx="533400" cy="376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3D77FB2-1979-1C60-238D-DA1C1331F783}"/>
              </a:ext>
            </a:extLst>
          </p:cNvPr>
          <p:cNvCxnSpPr>
            <a:cxnSpLocks/>
          </p:cNvCxnSpPr>
          <p:nvPr/>
        </p:nvCxnSpPr>
        <p:spPr>
          <a:xfrm>
            <a:off x="9220200" y="2484666"/>
            <a:ext cx="1047750" cy="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324E359A-5A3B-2A45-5E64-20996AF80154}"/>
                  </a:ext>
                </a:extLst>
              </p:cNvPr>
              <p:cNvSpPr txBox="1"/>
              <p:nvPr/>
            </p:nvSpPr>
            <p:spPr>
              <a:xfrm>
                <a:off x="6534150" y="4084270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324E359A-5A3B-2A45-5E64-20996AF8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50" y="4084270"/>
                <a:ext cx="952500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D3D57C7-B69E-F7CB-1132-6F144247B8D0}"/>
              </a:ext>
            </a:extLst>
          </p:cNvPr>
          <p:cNvSpPr txBox="1"/>
          <p:nvPr/>
        </p:nvSpPr>
        <p:spPr>
          <a:xfrm>
            <a:off x="819150" y="3570664"/>
            <a:ext cx="16383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Ideal Sampling</a:t>
            </a:r>
            <a:endParaRPr lang="he-IL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A80121EC-ACC1-D557-B3D2-5BF566251CE4}"/>
              </a:ext>
            </a:extLst>
          </p:cNvPr>
          <p:cNvSpPr txBox="1"/>
          <p:nvPr/>
        </p:nvSpPr>
        <p:spPr>
          <a:xfrm>
            <a:off x="685800" y="1457339"/>
            <a:ext cx="196215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Sampling Correction</a:t>
            </a:r>
            <a:endParaRPr lang="he-IL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2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תמונה 63">
            <a:extLst>
              <a:ext uri="{FF2B5EF4-FFF2-40B4-BE49-F238E27FC236}">
                <a16:creationId xmlns:a16="http://schemas.microsoft.com/office/drawing/2014/main" id="{FD3C403D-0646-1E03-D674-8A582917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969" y="4116551"/>
            <a:ext cx="6694069" cy="2741449"/>
          </a:xfrm>
          <a:prstGeom prst="rect">
            <a:avLst/>
          </a:prstGeom>
        </p:spPr>
      </p:pic>
      <p:pic>
        <p:nvPicPr>
          <p:cNvPr id="62" name="תמונה 61">
            <a:extLst>
              <a:ext uri="{FF2B5EF4-FFF2-40B4-BE49-F238E27FC236}">
                <a16:creationId xmlns:a16="http://schemas.microsoft.com/office/drawing/2014/main" id="{20798C43-0E6A-8D1F-C1DB-8319E760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646" y="1486230"/>
            <a:ext cx="6512716" cy="274144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A73FA0D-D0F8-8943-FFA6-9A244D86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Sampling – Threshold Conversion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B7B87C-6DD2-D3ED-C16D-B00D3126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8E18E1E0-56F8-0893-C359-3E11F159DCFA}"/>
              </a:ext>
            </a:extLst>
          </p:cNvPr>
          <p:cNvSpPr txBox="1"/>
          <p:nvPr/>
        </p:nvSpPr>
        <p:spPr>
          <a:xfrm>
            <a:off x="2828925" y="1219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D7BC78A5-8B2B-FC1C-3262-EC5028CF7CB1}"/>
              </a:ext>
            </a:extLst>
          </p:cNvPr>
          <p:cNvSpPr txBox="1"/>
          <p:nvPr/>
        </p:nvSpPr>
        <p:spPr>
          <a:xfrm>
            <a:off x="2828925" y="3810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CEC28497-D18B-0256-B3AF-478CED4A83AE}"/>
              </a:ext>
            </a:extLst>
          </p:cNvPr>
          <p:cNvSpPr txBox="1"/>
          <p:nvPr/>
        </p:nvSpPr>
        <p:spPr>
          <a:xfrm>
            <a:off x="3981113" y="1219200"/>
            <a:ext cx="35052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Regular Sampling Rate Conversion </a:t>
            </a:r>
            <a:endParaRPr lang="he-IL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D5CF8B3D-02D0-3CD7-E9AA-6836683E57BB}"/>
              </a:ext>
            </a:extLst>
          </p:cNvPr>
          <p:cNvSpPr txBox="1"/>
          <p:nvPr/>
        </p:nvSpPr>
        <p:spPr>
          <a:xfrm>
            <a:off x="3981113" y="4010055"/>
            <a:ext cx="35052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Event Sampling Threshold Conversion </a:t>
            </a:r>
            <a:endParaRPr lang="he-IL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50223-95D2-C1AB-9A1C-CC24CD69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182AD33-8972-18D7-033A-437999CD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0D8A7F03-877D-DCA0-B0BA-EE5D2E5F5CD2}"/>
              </a:ext>
            </a:extLst>
          </p:cNvPr>
          <p:cNvCxnSpPr/>
          <p:nvPr/>
        </p:nvCxnSpPr>
        <p:spPr>
          <a:xfrm flipV="1">
            <a:off x="3581400" y="2286000"/>
            <a:ext cx="0" cy="342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3070761-6DBD-E0A0-986B-809DDCF2500B}"/>
              </a:ext>
            </a:extLst>
          </p:cNvPr>
          <p:cNvCxnSpPr>
            <a:cxnSpLocks/>
          </p:cNvCxnSpPr>
          <p:nvPr/>
        </p:nvCxnSpPr>
        <p:spPr>
          <a:xfrm>
            <a:off x="2590800" y="4495800"/>
            <a:ext cx="678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40D0F0DE-8243-3E1F-94B1-AF9CF17E6C8D}"/>
                  </a:ext>
                </a:extLst>
              </p:cNvPr>
              <p:cNvSpPr txBox="1"/>
              <p:nvPr/>
            </p:nvSpPr>
            <p:spPr>
              <a:xfrm>
                <a:off x="9410700" y="4311134"/>
                <a:ext cx="38099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40D0F0DE-8243-3E1F-94B1-AF9CF17E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700" y="4311134"/>
                <a:ext cx="3809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8EDA2879-30C2-F7AF-DD5F-8FF85DC3491B}"/>
                  </a:ext>
                </a:extLst>
              </p:cNvPr>
              <p:cNvSpPr txBox="1"/>
              <p:nvPr/>
            </p:nvSpPr>
            <p:spPr>
              <a:xfrm>
                <a:off x="3219450" y="1842571"/>
                <a:ext cx="72389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8EDA2879-30C2-F7AF-DD5F-8FF85DC34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1842571"/>
                <a:ext cx="723899" cy="369332"/>
              </a:xfrm>
              <a:prstGeom prst="rect">
                <a:avLst/>
              </a:prstGeom>
              <a:blipFill>
                <a:blip r:embed="rId3"/>
                <a:stretch>
                  <a:fillRect l="-2521"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2591759-5BAC-C935-43A2-383856146593}"/>
              </a:ext>
            </a:extLst>
          </p:cNvPr>
          <p:cNvCxnSpPr>
            <a:cxnSpLocks/>
          </p:cNvCxnSpPr>
          <p:nvPr/>
        </p:nvCxnSpPr>
        <p:spPr>
          <a:xfrm>
            <a:off x="4114800" y="4403467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8300465B-D831-4F8A-3764-F76C2DE66151}"/>
                  </a:ext>
                </a:extLst>
              </p:cNvPr>
              <p:cNvSpPr txBox="1"/>
              <p:nvPr/>
            </p:nvSpPr>
            <p:spPr>
              <a:xfrm>
                <a:off x="3943349" y="4585274"/>
                <a:ext cx="38099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8300465B-D831-4F8A-3764-F76C2DE6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49" y="4585274"/>
                <a:ext cx="380992" cy="307777"/>
              </a:xfrm>
              <a:prstGeom prst="rect">
                <a:avLst/>
              </a:prstGeom>
              <a:blipFill>
                <a:blip r:embed="rId4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1D68E7FD-77EB-10B2-8AE7-FCF70AD25422}"/>
              </a:ext>
            </a:extLst>
          </p:cNvPr>
          <p:cNvCxnSpPr>
            <a:cxnSpLocks/>
          </p:cNvCxnSpPr>
          <p:nvPr/>
        </p:nvCxnSpPr>
        <p:spPr>
          <a:xfrm>
            <a:off x="4857740" y="4403467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C0481D68-00C7-CE9A-9E4A-38CBAD560DB7}"/>
                  </a:ext>
                </a:extLst>
              </p:cNvPr>
              <p:cNvSpPr txBox="1"/>
              <p:nvPr/>
            </p:nvSpPr>
            <p:spPr>
              <a:xfrm>
                <a:off x="4686289" y="4585275"/>
                <a:ext cx="38099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C0481D68-00C7-CE9A-9E4A-38CBAD560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89" y="4585275"/>
                <a:ext cx="380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CBCC97F-D6B2-C7FC-A6E4-87E74283D73A}"/>
              </a:ext>
            </a:extLst>
          </p:cNvPr>
          <p:cNvCxnSpPr>
            <a:cxnSpLocks/>
          </p:cNvCxnSpPr>
          <p:nvPr/>
        </p:nvCxnSpPr>
        <p:spPr>
          <a:xfrm>
            <a:off x="6286509" y="4403467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84CD7A20-8A75-3592-2A74-A4527C4E99FB}"/>
                  </a:ext>
                </a:extLst>
              </p:cNvPr>
              <p:cNvSpPr txBox="1"/>
              <p:nvPr/>
            </p:nvSpPr>
            <p:spPr>
              <a:xfrm>
                <a:off x="6118860" y="4585276"/>
                <a:ext cx="38099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84CD7A20-8A75-3592-2A74-A4527C4E9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860" y="4585276"/>
                <a:ext cx="380992" cy="307777"/>
              </a:xfrm>
              <a:prstGeom prst="rect">
                <a:avLst/>
              </a:prstGeom>
              <a:blipFill>
                <a:blip r:embed="rId6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D9929ADC-71A1-A1FE-34F2-8B447C12FD92}"/>
              </a:ext>
            </a:extLst>
          </p:cNvPr>
          <p:cNvCxnSpPr>
            <a:cxnSpLocks/>
          </p:cNvCxnSpPr>
          <p:nvPr/>
        </p:nvCxnSpPr>
        <p:spPr>
          <a:xfrm flipH="1">
            <a:off x="3467100" y="350520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2BE29C87-4FEA-DF25-CCA5-1E3133667562}"/>
                  </a:ext>
                </a:extLst>
              </p:cNvPr>
              <p:cNvSpPr txBox="1"/>
              <p:nvPr/>
            </p:nvSpPr>
            <p:spPr>
              <a:xfrm>
                <a:off x="2590800" y="3351311"/>
                <a:ext cx="96012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2BE29C87-4FEA-DF25-CCA5-1E3133667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351311"/>
                <a:ext cx="960122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D5694A5E-8381-F869-9366-884FA0CB0502}"/>
              </a:ext>
            </a:extLst>
          </p:cNvPr>
          <p:cNvCxnSpPr>
            <a:cxnSpLocks/>
          </p:cNvCxnSpPr>
          <p:nvPr/>
        </p:nvCxnSpPr>
        <p:spPr>
          <a:xfrm flipH="1">
            <a:off x="3467100" y="315218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56434730-CB3D-277B-A6F1-7DEF78BD73F6}"/>
                  </a:ext>
                </a:extLst>
              </p:cNvPr>
              <p:cNvSpPr txBox="1"/>
              <p:nvPr/>
            </p:nvSpPr>
            <p:spPr>
              <a:xfrm>
                <a:off x="2827026" y="2998291"/>
                <a:ext cx="723896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56434730-CB3D-277B-A6F1-7DEF78BD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6" y="2998291"/>
                <a:ext cx="72389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6491D768-AFE8-EDF4-99A9-BD1F8262A752}"/>
              </a:ext>
            </a:extLst>
          </p:cNvPr>
          <p:cNvCxnSpPr>
            <a:cxnSpLocks/>
          </p:cNvCxnSpPr>
          <p:nvPr/>
        </p:nvCxnSpPr>
        <p:spPr>
          <a:xfrm>
            <a:off x="6644657" y="4403465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128658B7-1FC4-3378-B446-524FDA770103}"/>
                  </a:ext>
                </a:extLst>
              </p:cNvPr>
              <p:cNvSpPr txBox="1"/>
              <p:nvPr/>
            </p:nvSpPr>
            <p:spPr>
              <a:xfrm>
                <a:off x="6477008" y="4585274"/>
                <a:ext cx="38099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128658B7-1FC4-3378-B446-524FDA77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8" y="4585274"/>
                <a:ext cx="380992" cy="307777"/>
              </a:xfrm>
              <a:prstGeom prst="rect">
                <a:avLst/>
              </a:prstGeom>
              <a:blipFill>
                <a:blip r:embed="rId9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8ED4764F-4CA4-7F47-94C5-FBACF13411DF}"/>
              </a:ext>
            </a:extLst>
          </p:cNvPr>
          <p:cNvCxnSpPr>
            <a:cxnSpLocks/>
          </p:cNvCxnSpPr>
          <p:nvPr/>
        </p:nvCxnSpPr>
        <p:spPr>
          <a:xfrm flipH="1">
            <a:off x="3467100" y="2846267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05D0A98F-452B-6352-321D-F7852CA6A0B3}"/>
                  </a:ext>
                </a:extLst>
              </p:cNvPr>
              <p:cNvSpPr txBox="1"/>
              <p:nvPr/>
            </p:nvSpPr>
            <p:spPr>
              <a:xfrm>
                <a:off x="2590800" y="2692378"/>
                <a:ext cx="96012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05D0A98F-452B-6352-321D-F7852CA6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92378"/>
                <a:ext cx="96012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52FC1909-8924-6AF0-D5E6-1058A6E8C716}"/>
              </a:ext>
            </a:extLst>
          </p:cNvPr>
          <p:cNvCxnSpPr>
            <a:cxnSpLocks/>
          </p:cNvCxnSpPr>
          <p:nvPr/>
        </p:nvCxnSpPr>
        <p:spPr>
          <a:xfrm>
            <a:off x="4114800" y="3152180"/>
            <a:ext cx="0" cy="134362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583539B6-1209-60CD-2907-BAD42F6BB753}"/>
              </a:ext>
            </a:extLst>
          </p:cNvPr>
          <p:cNvCxnSpPr>
            <a:cxnSpLocks/>
          </p:cNvCxnSpPr>
          <p:nvPr/>
        </p:nvCxnSpPr>
        <p:spPr>
          <a:xfrm>
            <a:off x="4857740" y="2837387"/>
            <a:ext cx="0" cy="164340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430D129D-DAE1-EEFA-A078-807EE8F0B3BC}"/>
              </a:ext>
            </a:extLst>
          </p:cNvPr>
          <p:cNvCxnSpPr>
            <a:cxnSpLocks/>
          </p:cNvCxnSpPr>
          <p:nvPr/>
        </p:nvCxnSpPr>
        <p:spPr>
          <a:xfrm>
            <a:off x="6286509" y="3152179"/>
            <a:ext cx="0" cy="133748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592763F6-1A62-A138-E9D0-5A4DA34590F2}"/>
              </a:ext>
            </a:extLst>
          </p:cNvPr>
          <p:cNvCxnSpPr>
            <a:cxnSpLocks/>
          </p:cNvCxnSpPr>
          <p:nvPr/>
        </p:nvCxnSpPr>
        <p:spPr>
          <a:xfrm>
            <a:off x="6644657" y="3505199"/>
            <a:ext cx="0" cy="98446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36330C52-FCA7-A095-ADC1-8672B1BA8E1F}"/>
              </a:ext>
            </a:extLst>
          </p:cNvPr>
          <p:cNvCxnSpPr/>
          <p:nvPr/>
        </p:nvCxnSpPr>
        <p:spPr>
          <a:xfrm flipV="1">
            <a:off x="4114800" y="2837387"/>
            <a:ext cx="742940" cy="31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5F7493AE-F9D9-FF5B-2A50-D7E3F6EE5A6D}"/>
              </a:ext>
            </a:extLst>
          </p:cNvPr>
          <p:cNvCxnSpPr>
            <a:cxnSpLocks/>
          </p:cNvCxnSpPr>
          <p:nvPr/>
        </p:nvCxnSpPr>
        <p:spPr>
          <a:xfrm>
            <a:off x="4857740" y="2837387"/>
            <a:ext cx="1428769" cy="31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D77DE15D-C9C9-0DF7-803C-C00DC7C74721}"/>
              </a:ext>
            </a:extLst>
          </p:cNvPr>
          <p:cNvCxnSpPr/>
          <p:nvPr/>
        </p:nvCxnSpPr>
        <p:spPr>
          <a:xfrm>
            <a:off x="6286509" y="3152179"/>
            <a:ext cx="358148" cy="353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תיבת טקסט 65">
                <a:extLst>
                  <a:ext uri="{FF2B5EF4-FFF2-40B4-BE49-F238E27FC236}">
                    <a16:creationId xmlns:a16="http://schemas.microsoft.com/office/drawing/2014/main" id="{8BC0281E-C327-176A-456D-DB8B911F1A39}"/>
                  </a:ext>
                </a:extLst>
              </p:cNvPr>
              <p:cNvSpPr txBox="1"/>
              <p:nvPr/>
            </p:nvSpPr>
            <p:spPr>
              <a:xfrm>
                <a:off x="3971930" y="4908509"/>
                <a:ext cx="28574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6" name="תיבת טקסט 65">
                <a:extLst>
                  <a:ext uri="{FF2B5EF4-FFF2-40B4-BE49-F238E27FC236}">
                    <a16:creationId xmlns:a16="http://schemas.microsoft.com/office/drawing/2014/main" id="{8BC0281E-C327-176A-456D-DB8B911F1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0" y="4908509"/>
                <a:ext cx="285740" cy="369332"/>
              </a:xfrm>
              <a:prstGeom prst="rect">
                <a:avLst/>
              </a:prstGeom>
              <a:blipFill>
                <a:blip r:embed="rId11"/>
                <a:stretch>
                  <a:fillRect r="-195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תיבת טקסט 66">
                <a:extLst>
                  <a:ext uri="{FF2B5EF4-FFF2-40B4-BE49-F238E27FC236}">
                    <a16:creationId xmlns:a16="http://schemas.microsoft.com/office/drawing/2014/main" id="{15040CA3-7C8D-E7EE-76C4-9FFEAE0823AF}"/>
                  </a:ext>
                </a:extLst>
              </p:cNvPr>
              <p:cNvSpPr txBox="1"/>
              <p:nvPr/>
            </p:nvSpPr>
            <p:spPr>
              <a:xfrm>
                <a:off x="4686289" y="4908509"/>
                <a:ext cx="28574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7" name="תיבת טקסט 66">
                <a:extLst>
                  <a:ext uri="{FF2B5EF4-FFF2-40B4-BE49-F238E27FC236}">
                    <a16:creationId xmlns:a16="http://schemas.microsoft.com/office/drawing/2014/main" id="{15040CA3-7C8D-E7EE-76C4-9FFEAE082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89" y="4908509"/>
                <a:ext cx="285740" cy="369332"/>
              </a:xfrm>
              <a:prstGeom prst="rect">
                <a:avLst/>
              </a:prstGeom>
              <a:blipFill>
                <a:blip r:embed="rId12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תיבת טקסט 67">
                <a:extLst>
                  <a:ext uri="{FF2B5EF4-FFF2-40B4-BE49-F238E27FC236}">
                    <a16:creationId xmlns:a16="http://schemas.microsoft.com/office/drawing/2014/main" id="{341294FC-72AC-9914-E012-6F4F45526995}"/>
                  </a:ext>
                </a:extLst>
              </p:cNvPr>
              <p:cNvSpPr txBox="1"/>
              <p:nvPr/>
            </p:nvSpPr>
            <p:spPr>
              <a:xfrm>
                <a:off x="6118841" y="4908509"/>
                <a:ext cx="28574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he-I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תיבת טקסט 67">
                <a:extLst>
                  <a:ext uri="{FF2B5EF4-FFF2-40B4-BE49-F238E27FC236}">
                    <a16:creationId xmlns:a16="http://schemas.microsoft.com/office/drawing/2014/main" id="{341294FC-72AC-9914-E012-6F4F4552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841" y="4908509"/>
                <a:ext cx="285740" cy="369332"/>
              </a:xfrm>
              <a:prstGeom prst="rect">
                <a:avLst/>
              </a:prstGeom>
              <a:blipFill>
                <a:blip r:embed="rId13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תיבת טקסט 68">
                <a:extLst>
                  <a:ext uri="{FF2B5EF4-FFF2-40B4-BE49-F238E27FC236}">
                    <a16:creationId xmlns:a16="http://schemas.microsoft.com/office/drawing/2014/main" id="{3F405390-7AC2-AEA0-7D06-72EBA1D8888B}"/>
                  </a:ext>
                </a:extLst>
              </p:cNvPr>
              <p:cNvSpPr txBox="1"/>
              <p:nvPr/>
            </p:nvSpPr>
            <p:spPr>
              <a:xfrm>
                <a:off x="6501787" y="4908509"/>
                <a:ext cx="28574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he-I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תיבת טקסט 68">
                <a:extLst>
                  <a:ext uri="{FF2B5EF4-FFF2-40B4-BE49-F238E27FC236}">
                    <a16:creationId xmlns:a16="http://schemas.microsoft.com/office/drawing/2014/main" id="{3F405390-7AC2-AEA0-7D06-72EBA1D8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7" y="4908509"/>
                <a:ext cx="285740" cy="369332"/>
              </a:xfrm>
              <a:prstGeom prst="rect">
                <a:avLst/>
              </a:prstGeom>
              <a:blipFill>
                <a:blip r:embed="rId14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0DBEC4C6-5438-1FFA-F2F4-593F0F921326}"/>
              </a:ext>
            </a:extLst>
          </p:cNvPr>
          <p:cNvCxnSpPr/>
          <p:nvPr/>
        </p:nvCxnSpPr>
        <p:spPr>
          <a:xfrm flipV="1">
            <a:off x="3467100" y="4937542"/>
            <a:ext cx="6210300" cy="15458"/>
          </a:xfrm>
          <a:prstGeom prst="line">
            <a:avLst/>
          </a:prstGeom>
          <a:ln w="19050">
            <a:solidFill>
              <a:srgbClr val="9E5E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תיבת טקסט 71">
                <a:extLst>
                  <a:ext uri="{FF2B5EF4-FFF2-40B4-BE49-F238E27FC236}">
                    <a16:creationId xmlns:a16="http://schemas.microsoft.com/office/drawing/2014/main" id="{6B80827F-5139-A42F-D2F0-F1E63F125738}"/>
                  </a:ext>
                </a:extLst>
              </p:cNvPr>
              <p:cNvSpPr txBox="1"/>
              <p:nvPr/>
            </p:nvSpPr>
            <p:spPr>
              <a:xfrm>
                <a:off x="3575690" y="4908509"/>
                <a:ext cx="38099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2" name="תיבת טקסט 71">
                <a:extLst>
                  <a:ext uri="{FF2B5EF4-FFF2-40B4-BE49-F238E27FC236}">
                    <a16:creationId xmlns:a16="http://schemas.microsoft.com/office/drawing/2014/main" id="{6B80827F-5139-A42F-D2F0-F1E63F125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90" y="4908509"/>
                <a:ext cx="380999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58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2C14DF-F31A-4160-A2D8-74ABD8D1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Example and Correction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D41F37-FD88-6109-EBD0-D18C9B99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CCA4D8EE-5A38-3AAC-0E21-B8FA4C0A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4873847" cy="3962400"/>
          </a:xfr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4776ABAB-5A5E-E3DA-2A9C-898045BF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81200"/>
            <a:ext cx="4796096" cy="396240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2C72B6D-D20B-6EF8-D75B-3C737A97442C}"/>
              </a:ext>
            </a:extLst>
          </p:cNvPr>
          <p:cNvSpPr txBox="1"/>
          <p:nvPr/>
        </p:nvSpPr>
        <p:spPr>
          <a:xfrm>
            <a:off x="598714" y="1948543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B1AC161-C8EA-13DB-1B89-2EFFD3C7BE00}"/>
              </a:ext>
            </a:extLst>
          </p:cNvPr>
          <p:cNvSpPr txBox="1"/>
          <p:nvPr/>
        </p:nvSpPr>
        <p:spPr>
          <a:xfrm>
            <a:off x="6142498" y="1937657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F6476E5-B64A-4BEC-F7D6-595856C795E0}"/>
              </a:ext>
            </a:extLst>
          </p:cNvPr>
          <p:cNvSpPr txBox="1"/>
          <p:nvPr/>
        </p:nvSpPr>
        <p:spPr>
          <a:xfrm>
            <a:off x="6161314" y="40386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(c)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82979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73FA0D-D0F8-8943-FFA6-9A244D86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Pipeline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B7B87C-6DD2-D3ED-C16D-B00D3126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BBBC5270-C38F-74C2-F7A8-915E473FE3EA}"/>
              </a:ext>
            </a:extLst>
          </p:cNvPr>
          <p:cNvCxnSpPr>
            <a:cxnSpLocks/>
          </p:cNvCxnSpPr>
          <p:nvPr/>
        </p:nvCxnSpPr>
        <p:spPr>
          <a:xfrm>
            <a:off x="1962150" y="2948639"/>
            <a:ext cx="14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מלבן 42">
            <a:extLst>
              <a:ext uri="{FF2B5EF4-FFF2-40B4-BE49-F238E27FC236}">
                <a16:creationId xmlns:a16="http://schemas.microsoft.com/office/drawing/2014/main" id="{AF774EFE-6B2A-6EB3-9BCC-6CF679686471}"/>
              </a:ext>
            </a:extLst>
          </p:cNvPr>
          <p:cNvSpPr/>
          <p:nvPr/>
        </p:nvSpPr>
        <p:spPr>
          <a:xfrm>
            <a:off x="6581775" y="2234618"/>
            <a:ext cx="1752600" cy="142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24D1BA3F-6C93-C5A6-54F4-672EFE71B77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133975" y="2948639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D53F879A-4BCB-845F-065D-EF4998A23F23}"/>
              </a:ext>
            </a:extLst>
          </p:cNvPr>
          <p:cNvSpPr txBox="1"/>
          <p:nvPr/>
        </p:nvSpPr>
        <p:spPr>
          <a:xfrm>
            <a:off x="2112963" y="2559721"/>
            <a:ext cx="1441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Raw Data</a:t>
            </a:r>
            <a:endParaRPr lang="he-IL" dirty="0"/>
          </a:p>
        </p:txBody>
      </p: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233B0A31-3B30-2C9B-7BBC-70CEE910DFD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334375" y="2948639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מלבן 55">
            <a:extLst>
              <a:ext uri="{FF2B5EF4-FFF2-40B4-BE49-F238E27FC236}">
                <a16:creationId xmlns:a16="http://schemas.microsoft.com/office/drawing/2014/main" id="{713FE84B-938C-B3B0-223A-BADE607EB877}"/>
              </a:ext>
            </a:extLst>
          </p:cNvPr>
          <p:cNvSpPr/>
          <p:nvPr/>
        </p:nvSpPr>
        <p:spPr>
          <a:xfrm>
            <a:off x="3381375" y="4584777"/>
            <a:ext cx="1752600" cy="142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2A5FCE1D-EEFD-2C14-3398-676196BE4D9D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962150" y="5298798"/>
            <a:ext cx="14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מלבן 57">
            <a:extLst>
              <a:ext uri="{FF2B5EF4-FFF2-40B4-BE49-F238E27FC236}">
                <a16:creationId xmlns:a16="http://schemas.microsoft.com/office/drawing/2014/main" id="{5AD2B765-2F68-F77E-CA0B-CADF76F8E5FE}"/>
              </a:ext>
            </a:extLst>
          </p:cNvPr>
          <p:cNvSpPr/>
          <p:nvPr/>
        </p:nvSpPr>
        <p:spPr>
          <a:xfrm>
            <a:off x="6581775" y="4584777"/>
            <a:ext cx="1752600" cy="142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1BB53C31-2535-259A-7F67-9BBCF5549080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5133975" y="5298798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81B8D1A4-822B-04E4-9EAF-1DC88150608A}"/>
              </a:ext>
            </a:extLst>
          </p:cNvPr>
          <p:cNvSpPr txBox="1"/>
          <p:nvPr/>
        </p:nvSpPr>
        <p:spPr>
          <a:xfrm>
            <a:off x="2112963" y="4909880"/>
            <a:ext cx="1441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Raw Data</a:t>
            </a:r>
            <a:endParaRPr lang="he-IL" dirty="0"/>
          </a:p>
        </p:txBody>
      </p:sp>
      <p:cxnSp>
        <p:nvCxnSpPr>
          <p:cNvPr id="63" name="מחבר חץ ישר 62">
            <a:extLst>
              <a:ext uri="{FF2B5EF4-FFF2-40B4-BE49-F238E27FC236}">
                <a16:creationId xmlns:a16="http://schemas.microsoft.com/office/drawing/2014/main" id="{44B74372-DB68-E45F-C499-A29C5951545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34375" y="5298798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5DEF671F-AD9D-91A4-0988-B56CCFAD345F}"/>
              </a:ext>
            </a:extLst>
          </p:cNvPr>
          <p:cNvSpPr txBox="1"/>
          <p:nvPr/>
        </p:nvSpPr>
        <p:spPr>
          <a:xfrm>
            <a:off x="1392238" y="1751445"/>
            <a:ext cx="1979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Offline Estimation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C38E0F89-0CCC-DB26-67EB-983C36EE96BC}"/>
              </a:ext>
            </a:extLst>
          </p:cNvPr>
          <p:cNvSpPr txBox="1"/>
          <p:nvPr/>
        </p:nvSpPr>
        <p:spPr>
          <a:xfrm>
            <a:off x="1392238" y="3897351"/>
            <a:ext cx="1979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Online Operation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6" name="Picture 5">
            <a:extLst>
              <a:ext uri="{FF2B5EF4-FFF2-40B4-BE49-F238E27FC236}">
                <a16:creationId xmlns:a16="http://schemas.microsoft.com/office/drawing/2014/main" id="{77547303-7F96-8CDD-3B71-0A4901C1D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7" r="3601" b="3609"/>
          <a:stretch/>
        </p:blipFill>
        <p:spPr>
          <a:xfrm>
            <a:off x="3596481" y="5112651"/>
            <a:ext cx="1322388" cy="861505"/>
          </a:xfrm>
          <a:prstGeom prst="rect">
            <a:avLst/>
          </a:prstGeom>
          <a:ln>
            <a:noFill/>
          </a:ln>
        </p:spPr>
      </p:pic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2BC3E6DA-A74B-C062-5964-7208D451DC72}"/>
              </a:ext>
            </a:extLst>
          </p:cNvPr>
          <p:cNvSpPr txBox="1"/>
          <p:nvPr/>
        </p:nvSpPr>
        <p:spPr>
          <a:xfrm>
            <a:off x="3477815" y="4648270"/>
            <a:ext cx="1486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Background Activity Denoising </a:t>
            </a:r>
            <a:endParaRPr lang="he-IL" sz="1400" dirty="0"/>
          </a:p>
        </p:txBody>
      </p:sp>
      <p:pic>
        <p:nvPicPr>
          <p:cNvPr id="69" name="תמונה 68">
            <a:extLst>
              <a:ext uri="{FF2B5EF4-FFF2-40B4-BE49-F238E27FC236}">
                <a16:creationId xmlns:a16="http://schemas.microsoft.com/office/drawing/2014/main" id="{2D999089-D27B-CAF9-482F-893CB1193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38" y="5231435"/>
            <a:ext cx="1362484" cy="742715"/>
          </a:xfrm>
          <a:prstGeom prst="rect">
            <a:avLst/>
          </a:prstGeom>
        </p:spPr>
      </p:pic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0BC56D2F-4D82-D995-420F-37753EC98E65}"/>
              </a:ext>
            </a:extLst>
          </p:cNvPr>
          <p:cNvSpPr txBox="1"/>
          <p:nvPr/>
        </p:nvSpPr>
        <p:spPr>
          <a:xfrm>
            <a:off x="6714728" y="4648270"/>
            <a:ext cx="1486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Threshold Correction</a:t>
            </a:r>
            <a:endParaRPr lang="he-IL" sz="1400" dirty="0"/>
          </a:p>
        </p:txBody>
      </p:sp>
      <p:sp>
        <p:nvSpPr>
          <p:cNvPr id="71" name="מלבן 70">
            <a:extLst>
              <a:ext uri="{FF2B5EF4-FFF2-40B4-BE49-F238E27FC236}">
                <a16:creationId xmlns:a16="http://schemas.microsoft.com/office/drawing/2014/main" id="{69710657-0CF0-5F70-CD36-CB7F700CE6E0}"/>
              </a:ext>
            </a:extLst>
          </p:cNvPr>
          <p:cNvSpPr/>
          <p:nvPr/>
        </p:nvSpPr>
        <p:spPr>
          <a:xfrm>
            <a:off x="3381375" y="2234618"/>
            <a:ext cx="1752600" cy="142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pic>
        <p:nvPicPr>
          <p:cNvPr id="72" name="Picture 5">
            <a:extLst>
              <a:ext uri="{FF2B5EF4-FFF2-40B4-BE49-F238E27FC236}">
                <a16:creationId xmlns:a16="http://schemas.microsoft.com/office/drawing/2014/main" id="{B5776FE7-78D5-041A-C2B5-243747386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7" r="3601" b="3609"/>
          <a:stretch/>
        </p:blipFill>
        <p:spPr>
          <a:xfrm>
            <a:off x="3596481" y="2772580"/>
            <a:ext cx="1322388" cy="861505"/>
          </a:xfrm>
          <a:prstGeom prst="rect">
            <a:avLst/>
          </a:prstGeom>
          <a:ln>
            <a:noFill/>
          </a:ln>
        </p:spPr>
      </p:pic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98F9E1F1-E449-BC0B-3E71-140053FD9085}"/>
              </a:ext>
            </a:extLst>
          </p:cNvPr>
          <p:cNvSpPr txBox="1"/>
          <p:nvPr/>
        </p:nvSpPr>
        <p:spPr>
          <a:xfrm>
            <a:off x="3477815" y="2308199"/>
            <a:ext cx="1486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Background Activity Denoising </a:t>
            </a:r>
            <a:endParaRPr lang="he-IL" sz="1400" dirty="0"/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622BFD22-D660-B70C-8F92-DED2513CC023}"/>
              </a:ext>
            </a:extLst>
          </p:cNvPr>
          <p:cNvSpPr txBox="1"/>
          <p:nvPr/>
        </p:nvSpPr>
        <p:spPr>
          <a:xfrm>
            <a:off x="6714728" y="2310359"/>
            <a:ext cx="1486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Threshold Estimation</a:t>
            </a:r>
            <a:endParaRPr lang="he-IL" sz="1400" dirty="0"/>
          </a:p>
        </p:txBody>
      </p:sp>
      <p:pic>
        <p:nvPicPr>
          <p:cNvPr id="76" name="תמונה 75">
            <a:extLst>
              <a:ext uri="{FF2B5EF4-FFF2-40B4-BE49-F238E27FC236}">
                <a16:creationId xmlns:a16="http://schemas.microsoft.com/office/drawing/2014/main" id="{E1DA8F1D-374E-64BB-1170-48AC882B2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187" y="2936600"/>
            <a:ext cx="1247775" cy="574714"/>
          </a:xfrm>
          <a:prstGeom prst="rect">
            <a:avLst/>
          </a:prstGeom>
        </p:spPr>
      </p:pic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4F0C04C3-37DC-2A20-7143-42DFAB3EF275}"/>
              </a:ext>
            </a:extLst>
          </p:cNvPr>
          <p:cNvSpPr txBox="1"/>
          <p:nvPr/>
        </p:nvSpPr>
        <p:spPr>
          <a:xfrm>
            <a:off x="1026093" y="1524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8E35180E-26CF-4FE3-4304-1E92F39237A9}"/>
              </a:ext>
            </a:extLst>
          </p:cNvPr>
          <p:cNvSpPr txBox="1"/>
          <p:nvPr/>
        </p:nvSpPr>
        <p:spPr>
          <a:xfrm>
            <a:off x="1026093" y="361339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68375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A05DF-4797-4F6F-D4A5-AD2E9C35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Scenes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8AB61BB-6961-0A01-0960-799D903E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8CEFC95-E052-0409-BAFD-D36C0B7A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3886200" cy="289179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E4EEFE0-1F45-CD62-6094-65556531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120" y="2362200"/>
            <a:ext cx="3888960" cy="289179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91DF496-E80A-1B41-CB5F-3E1DFB76C4A3}"/>
              </a:ext>
            </a:extLst>
          </p:cNvPr>
          <p:cNvSpPr txBox="1"/>
          <p:nvPr/>
        </p:nvSpPr>
        <p:spPr>
          <a:xfrm>
            <a:off x="2247900" y="19812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Moving Gradient</a:t>
            </a:r>
            <a:endParaRPr lang="he-I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5E4C8E-0D7D-827F-1942-95DFAD119A22}"/>
              </a:ext>
            </a:extLst>
          </p:cNvPr>
          <p:cNvSpPr txBox="1"/>
          <p:nvPr/>
        </p:nvSpPr>
        <p:spPr>
          <a:xfrm>
            <a:off x="7670800" y="1977391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Flicker</a:t>
            </a:r>
            <a:endParaRPr lang="he-I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21D735A-E0B8-2924-6941-E97BAF707E8F}"/>
              </a:ext>
            </a:extLst>
          </p:cNvPr>
          <p:cNvSpPr txBox="1"/>
          <p:nvPr/>
        </p:nvSpPr>
        <p:spPr>
          <a:xfrm>
            <a:off x="1219200" y="1977391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BD7EF00-EAEE-A6CE-CFDF-05D6F64E91F7}"/>
              </a:ext>
            </a:extLst>
          </p:cNvPr>
          <p:cNvSpPr txBox="1"/>
          <p:nvPr/>
        </p:nvSpPr>
        <p:spPr>
          <a:xfrm>
            <a:off x="6667502" y="1977391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64504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60144</TotalTime>
  <Words>224</Words>
  <Application>Microsoft Office PowerPoint</Application>
  <PresentationFormat>מסך רחב</PresentationFormat>
  <Paragraphs>96</Paragraphs>
  <Slides>11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מצגת של PowerPoint‏</vt:lpstr>
      <vt:lpstr>Sampling Perspective </vt:lpstr>
      <vt:lpstr>Regular Sampling – Sample Rate Conversion</vt:lpstr>
      <vt:lpstr>Event Sampling – Threshold Conversion</vt:lpstr>
      <vt:lpstr>Event Sampling – Threshold Conversion</vt:lpstr>
      <vt:lpstr>מצגת של PowerPoint‏</vt:lpstr>
      <vt:lpstr>Reconstruction Example and Correction</vt:lpstr>
      <vt:lpstr>Denoising Pipeline</vt:lpstr>
      <vt:lpstr>Estimation Scenes</vt:lpstr>
      <vt:lpstr>Correction without Estimation Error</vt:lpstr>
      <vt:lpstr>Correction with Estimation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Presentation Template</dc:title>
  <dc:creator>yair@ee.technion.ac.il</dc:creator>
  <cp:lastModifiedBy>bar weiss</cp:lastModifiedBy>
  <cp:revision>661</cp:revision>
  <cp:lastPrinted>2014-09-21T12:04:19Z</cp:lastPrinted>
  <dcterms:created xsi:type="dcterms:W3CDTF">2012-05-28T18:42:10Z</dcterms:created>
  <dcterms:modified xsi:type="dcterms:W3CDTF">2023-01-27T15:11:53Z</dcterms:modified>
</cp:coreProperties>
</file>