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7" r:id="rId17"/>
    <p:sldId id="278" r:id="rId18"/>
    <p:sldId id="279" r:id="rId19"/>
    <p:sldId id="270" r:id="rId20"/>
    <p:sldId id="276" r:id="rId21"/>
    <p:sldId id="273" r:id="rId22"/>
    <p:sldId id="271" r:id="rId23"/>
    <p:sldId id="274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E614A-ECF8-4297-8024-C72C66E1F191}" v="2" dt="2022-12-24T12:32:42.83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סגנון ביניים 3 - 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 Weiss" userId="f1aa920c-6ab1-4ae3-bb20-d7ab45c94102" providerId="ADAL" clId="{336BFF9B-9C91-4AE2-93C0-62C8AADFD645}"/>
    <pc:docChg chg="addSld modSld sldOrd">
      <pc:chgData name="Bar Weiss" userId="f1aa920c-6ab1-4ae3-bb20-d7ab45c94102" providerId="ADAL" clId="{336BFF9B-9C91-4AE2-93C0-62C8AADFD645}" dt="2022-05-21T12:43:54.131" v="95"/>
      <pc:docMkLst>
        <pc:docMk/>
      </pc:docMkLst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574949946" sldId="256"/>
        </pc:sldMkLst>
      </pc:sldChg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3160854096" sldId="257"/>
        </pc:sldMkLst>
      </pc:sldChg>
      <pc:sldChg chg="ord modTransition">
        <pc:chgData name="Bar Weiss" userId="f1aa920c-6ab1-4ae3-bb20-d7ab45c94102" providerId="ADAL" clId="{336BFF9B-9C91-4AE2-93C0-62C8AADFD645}" dt="2022-05-21T12:43:54.131" v="95"/>
        <pc:sldMkLst>
          <pc:docMk/>
          <pc:sldMk cId="3205763020" sldId="258"/>
        </pc:sldMkLst>
      </pc:sldChg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3835662561" sldId="259"/>
        </pc:sldMkLst>
      </pc:sldChg>
      <pc:sldChg chg="modSp modTransition">
        <pc:chgData name="Bar Weiss" userId="f1aa920c-6ab1-4ae3-bb20-d7ab45c94102" providerId="ADAL" clId="{336BFF9B-9C91-4AE2-93C0-62C8AADFD645}" dt="2022-05-21T12:09:44.631" v="94"/>
        <pc:sldMkLst>
          <pc:docMk/>
          <pc:sldMk cId="1272596839" sldId="260"/>
        </pc:sldMkLst>
        <pc:spChg chg="mod">
          <ac:chgData name="Bar Weiss" userId="f1aa920c-6ab1-4ae3-bb20-d7ab45c94102" providerId="ADAL" clId="{336BFF9B-9C91-4AE2-93C0-62C8AADFD645}" dt="2022-05-21T11:48:57.904" v="79" actId="20577"/>
          <ac:spMkLst>
            <pc:docMk/>
            <pc:sldMk cId="1272596839" sldId="260"/>
            <ac:spMk id="3" creationId="{5AFBD28D-0BAE-69E1-6EA7-6313ECE32475}"/>
          </ac:spMkLst>
        </pc:spChg>
      </pc:sldChg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1793302051" sldId="261"/>
        </pc:sldMkLst>
      </pc:sldChg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4279710575" sldId="262"/>
        </pc:sldMkLst>
      </pc:sldChg>
      <pc:sldChg chg="ord modTransition">
        <pc:chgData name="Bar Weiss" userId="f1aa920c-6ab1-4ae3-bb20-d7ab45c94102" providerId="ADAL" clId="{336BFF9B-9C91-4AE2-93C0-62C8AADFD645}" dt="2022-05-21T12:09:44.631" v="94"/>
        <pc:sldMkLst>
          <pc:docMk/>
          <pc:sldMk cId="294443518" sldId="263"/>
        </pc:sldMkLst>
      </pc:sldChg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1738141009" sldId="264"/>
        </pc:sldMkLst>
      </pc:sldChg>
      <pc:sldChg chg="ord modTransition">
        <pc:chgData name="Bar Weiss" userId="f1aa920c-6ab1-4ae3-bb20-d7ab45c94102" providerId="ADAL" clId="{336BFF9B-9C91-4AE2-93C0-62C8AADFD645}" dt="2022-05-21T12:09:44.631" v="94"/>
        <pc:sldMkLst>
          <pc:docMk/>
          <pc:sldMk cId="3350380591" sldId="265"/>
        </pc:sldMkLst>
      </pc:sldChg>
      <pc:sldChg chg="addSp modSp modTransition">
        <pc:chgData name="Bar Weiss" userId="f1aa920c-6ab1-4ae3-bb20-d7ab45c94102" providerId="ADAL" clId="{336BFF9B-9C91-4AE2-93C0-62C8AADFD645}" dt="2022-05-21T12:09:44.631" v="94"/>
        <pc:sldMkLst>
          <pc:docMk/>
          <pc:sldMk cId="2873505143" sldId="266"/>
        </pc:sldMkLst>
        <pc:spChg chg="add mod">
          <ac:chgData name="Bar Weiss" userId="f1aa920c-6ab1-4ae3-bb20-d7ab45c94102" providerId="ADAL" clId="{336BFF9B-9C91-4AE2-93C0-62C8AADFD645}" dt="2022-05-21T08:22:45.650" v="0"/>
          <ac:spMkLst>
            <pc:docMk/>
            <pc:sldMk cId="2873505143" sldId="266"/>
            <ac:spMk id="6" creationId="{CD678159-5426-49BF-ABAC-0C97C6A88E5B}"/>
          </ac:spMkLst>
        </pc:spChg>
      </pc:sldChg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2221218533" sldId="267"/>
        </pc:sldMkLst>
      </pc:sldChg>
      <pc:sldChg chg="modSp modTransition">
        <pc:chgData name="Bar Weiss" userId="f1aa920c-6ab1-4ae3-bb20-d7ab45c94102" providerId="ADAL" clId="{336BFF9B-9C91-4AE2-93C0-62C8AADFD645}" dt="2022-05-21T12:09:44.631" v="94"/>
        <pc:sldMkLst>
          <pc:docMk/>
          <pc:sldMk cId="1049662939" sldId="268"/>
        </pc:sldMkLst>
        <pc:graphicFrameChg chg="mod">
          <ac:chgData name="Bar Weiss" userId="f1aa920c-6ab1-4ae3-bb20-d7ab45c94102" providerId="ADAL" clId="{336BFF9B-9C91-4AE2-93C0-62C8AADFD645}" dt="2022-05-21T09:13:06.951" v="4"/>
          <ac:graphicFrameMkLst>
            <pc:docMk/>
            <pc:sldMk cId="1049662939" sldId="268"/>
            <ac:graphicFrameMk id="4" creationId="{C13318F1-C22F-468B-8BA5-87B22A3BE9D9}"/>
          </ac:graphicFrameMkLst>
        </pc:graphicFrameChg>
      </pc:sldChg>
      <pc:sldChg chg="add modTransition">
        <pc:chgData name="Bar Weiss" userId="f1aa920c-6ab1-4ae3-bb20-d7ab45c94102" providerId="ADAL" clId="{336BFF9B-9C91-4AE2-93C0-62C8AADFD645}" dt="2022-05-21T12:09:44.631" v="94"/>
        <pc:sldMkLst>
          <pc:docMk/>
          <pc:sldMk cId="918605768" sldId="269"/>
        </pc:sldMkLst>
      </pc:sldChg>
      <pc:sldChg chg="ord modTransition">
        <pc:chgData name="Bar Weiss" userId="f1aa920c-6ab1-4ae3-bb20-d7ab45c94102" providerId="ADAL" clId="{336BFF9B-9C91-4AE2-93C0-62C8AADFD645}" dt="2022-05-21T12:09:44.631" v="94"/>
        <pc:sldMkLst>
          <pc:docMk/>
          <pc:sldMk cId="2218267471" sldId="270"/>
        </pc:sldMkLst>
      </pc:sldChg>
      <pc:sldChg chg="modSp ord modTransition">
        <pc:chgData name="Bar Weiss" userId="f1aa920c-6ab1-4ae3-bb20-d7ab45c94102" providerId="ADAL" clId="{336BFF9B-9C91-4AE2-93C0-62C8AADFD645}" dt="2022-05-21T12:09:44.631" v="94"/>
        <pc:sldMkLst>
          <pc:docMk/>
          <pc:sldMk cId="3776000955" sldId="271"/>
        </pc:sldMkLst>
        <pc:spChg chg="mod">
          <ac:chgData name="Bar Weiss" userId="f1aa920c-6ab1-4ae3-bb20-d7ab45c94102" providerId="ADAL" clId="{336BFF9B-9C91-4AE2-93C0-62C8AADFD645}" dt="2022-05-21T10:14:39.780" v="46" actId="20577"/>
          <ac:spMkLst>
            <pc:docMk/>
            <pc:sldMk cId="3776000955" sldId="271"/>
            <ac:spMk id="2" creationId="{3A9B5D23-4BE0-4212-9061-ECDE8C8524F1}"/>
          </ac:spMkLst>
        </pc:spChg>
      </pc:sldChg>
      <pc:sldChg chg="modSp add modTransition">
        <pc:chgData name="Bar Weiss" userId="f1aa920c-6ab1-4ae3-bb20-d7ab45c94102" providerId="ADAL" clId="{336BFF9B-9C91-4AE2-93C0-62C8AADFD645}" dt="2022-05-21T12:09:44.631" v="94"/>
        <pc:sldMkLst>
          <pc:docMk/>
          <pc:sldMk cId="1218129072" sldId="272"/>
        </pc:sldMkLst>
        <pc:spChg chg="mod">
          <ac:chgData name="Bar Weiss" userId="f1aa920c-6ab1-4ae3-bb20-d7ab45c94102" providerId="ADAL" clId="{336BFF9B-9C91-4AE2-93C0-62C8AADFD645}" dt="2022-05-21T10:11:07.780" v="44" actId="20577"/>
          <ac:spMkLst>
            <pc:docMk/>
            <pc:sldMk cId="1218129072" sldId="272"/>
            <ac:spMk id="2" creationId="{47859328-991B-4530-BB86-34033D688672}"/>
          </ac:spMkLst>
        </pc:spChg>
      </pc:sldChg>
      <pc:sldChg chg="ord modTransition">
        <pc:chgData name="Bar Weiss" userId="f1aa920c-6ab1-4ae3-bb20-d7ab45c94102" providerId="ADAL" clId="{336BFF9B-9C91-4AE2-93C0-62C8AADFD645}" dt="2022-05-21T12:09:44.631" v="94"/>
        <pc:sldMkLst>
          <pc:docMk/>
          <pc:sldMk cId="1424199070" sldId="273"/>
        </pc:sldMkLst>
      </pc:sldChg>
      <pc:sldChg chg="modTransition">
        <pc:chgData name="Bar Weiss" userId="f1aa920c-6ab1-4ae3-bb20-d7ab45c94102" providerId="ADAL" clId="{336BFF9B-9C91-4AE2-93C0-62C8AADFD645}" dt="2022-05-21T12:09:44.631" v="94"/>
        <pc:sldMkLst>
          <pc:docMk/>
          <pc:sldMk cId="3469552104" sldId="274"/>
        </pc:sldMkLst>
      </pc:sldChg>
    </pc:docChg>
  </pc:docChgLst>
  <pc:docChgLst>
    <pc:chgData name="Bar Weiss" userId="f1aa920c-6ab1-4ae3-bb20-d7ab45c94102" providerId="ADAL" clId="{8CA9D61D-9126-4572-92CB-A409064E7EDF}"/>
    <pc:docChg chg="undo custSel addSld modSld sldOrd addMainMaster delMainMaster">
      <pc:chgData name="Bar Weiss" userId="f1aa920c-6ab1-4ae3-bb20-d7ab45c94102" providerId="ADAL" clId="{8CA9D61D-9126-4572-92CB-A409064E7EDF}" dt="2022-05-22T07:37:21.068" v="3523" actId="26606"/>
      <pc:docMkLst>
        <pc:docMk/>
      </pc:docMkLst>
      <pc:sldChg chg="addSp delSp modSp new mod ord setBg modClrScheme chgLayout">
        <pc:chgData name="Bar Weiss" userId="f1aa920c-6ab1-4ae3-bb20-d7ab45c94102" providerId="ADAL" clId="{8CA9D61D-9126-4572-92CB-A409064E7EDF}" dt="2022-05-14T14:49:22.291" v="2956"/>
        <pc:sldMkLst>
          <pc:docMk/>
          <pc:sldMk cId="574949946" sldId="256"/>
        </pc:sldMkLst>
        <pc:spChg chg="del mod ord">
          <ac:chgData name="Bar Weiss" userId="f1aa920c-6ab1-4ae3-bb20-d7ab45c94102" providerId="ADAL" clId="{8CA9D61D-9126-4572-92CB-A409064E7EDF}" dt="2022-05-12T11:19:45.676" v="1" actId="700"/>
          <ac:spMkLst>
            <pc:docMk/>
            <pc:sldMk cId="574949946" sldId="256"/>
            <ac:spMk id="2" creationId="{C0C40B6E-142E-C374-8EA3-118BB1CB165F}"/>
          </ac:spMkLst>
        </pc:spChg>
        <pc:spChg chg="del mod ord">
          <ac:chgData name="Bar Weiss" userId="f1aa920c-6ab1-4ae3-bb20-d7ab45c94102" providerId="ADAL" clId="{8CA9D61D-9126-4572-92CB-A409064E7EDF}" dt="2022-05-12T11:19:45.676" v="1" actId="700"/>
          <ac:spMkLst>
            <pc:docMk/>
            <pc:sldMk cId="574949946" sldId="256"/>
            <ac:spMk id="3" creationId="{212EDA2C-6915-48AE-DEC3-16B546A5D12A}"/>
          </ac:spMkLst>
        </pc:spChg>
        <pc:spChg chg="add del mod ord">
          <ac:chgData name="Bar Weiss" userId="f1aa920c-6ab1-4ae3-bb20-d7ab45c94102" providerId="ADAL" clId="{8CA9D61D-9126-4572-92CB-A409064E7EDF}" dt="2022-05-12T11:19:51.072" v="2" actId="700"/>
          <ac:spMkLst>
            <pc:docMk/>
            <pc:sldMk cId="574949946" sldId="256"/>
            <ac:spMk id="4" creationId="{D7E3D867-9002-AFBE-D75E-BB2B9CFFB329}"/>
          </ac:spMkLst>
        </pc:spChg>
        <pc:spChg chg="add del mod ord">
          <ac:chgData name="Bar Weiss" userId="f1aa920c-6ab1-4ae3-bb20-d7ab45c94102" providerId="ADAL" clId="{8CA9D61D-9126-4572-92CB-A409064E7EDF}" dt="2022-05-12T11:19:51.072" v="2" actId="700"/>
          <ac:spMkLst>
            <pc:docMk/>
            <pc:sldMk cId="574949946" sldId="256"/>
            <ac:spMk id="5" creationId="{13C00A1B-314D-1768-D7A3-1E3C81AEF5DC}"/>
          </ac:spMkLst>
        </pc:spChg>
        <pc:spChg chg="add mod ord">
          <ac:chgData name="Bar Weiss" userId="f1aa920c-6ab1-4ae3-bb20-d7ab45c94102" providerId="ADAL" clId="{8CA9D61D-9126-4572-92CB-A409064E7EDF}" dt="2022-05-12T12:01:37.967" v="772" actId="26606"/>
          <ac:spMkLst>
            <pc:docMk/>
            <pc:sldMk cId="574949946" sldId="256"/>
            <ac:spMk id="6" creationId="{858E033C-9405-F8B3-2D2E-CB134E0A7F65}"/>
          </ac:spMkLst>
        </pc:spChg>
        <pc:spChg chg="add mod ord">
          <ac:chgData name="Bar Weiss" userId="f1aa920c-6ab1-4ae3-bb20-d7ab45c94102" providerId="ADAL" clId="{8CA9D61D-9126-4572-92CB-A409064E7EDF}" dt="2022-05-12T12:01:37.967" v="772" actId="26606"/>
          <ac:spMkLst>
            <pc:docMk/>
            <pc:sldMk cId="574949946" sldId="256"/>
            <ac:spMk id="7" creationId="{2C548A23-8D89-1A13-51BD-93FB26897510}"/>
          </ac:spMkLst>
        </pc:spChg>
        <pc:spChg chg="add del">
          <ac:chgData name="Bar Weiss" userId="f1aa920c-6ab1-4ae3-bb20-d7ab45c94102" providerId="ADAL" clId="{8CA9D61D-9126-4572-92CB-A409064E7EDF}" dt="2022-05-12T11:37:56.310" v="92" actId="26606"/>
          <ac:spMkLst>
            <pc:docMk/>
            <pc:sldMk cId="574949946" sldId="256"/>
            <ac:spMk id="14" creationId="{13B6DAC6-0186-4D62-AD69-90B9C0411EA3}"/>
          </ac:spMkLst>
        </pc:spChg>
        <pc:spChg chg="add del">
          <ac:chgData name="Bar Weiss" userId="f1aa920c-6ab1-4ae3-bb20-d7ab45c94102" providerId="ADAL" clId="{8CA9D61D-9126-4572-92CB-A409064E7EDF}" dt="2022-05-12T11:37:56.310" v="92" actId="26606"/>
          <ac:spMkLst>
            <pc:docMk/>
            <pc:sldMk cId="574949946" sldId="256"/>
            <ac:spMk id="16" creationId="{8BD06E9B-D0BF-47A6-AE6D-EAD493128043}"/>
          </ac:spMkLst>
        </pc:spChg>
        <pc:spChg chg="add del">
          <ac:chgData name="Bar Weiss" userId="f1aa920c-6ab1-4ae3-bb20-d7ab45c94102" providerId="ADAL" clId="{8CA9D61D-9126-4572-92CB-A409064E7EDF}" dt="2022-05-12T11:37:56.310" v="92" actId="26606"/>
          <ac:spMkLst>
            <pc:docMk/>
            <pc:sldMk cId="574949946" sldId="256"/>
            <ac:spMk id="51" creationId="{429C64BC-8915-422E-9361-EE04C48FFD40}"/>
          </ac:spMkLst>
        </pc:spChg>
        <pc:spChg chg="add del">
          <ac:chgData name="Bar Weiss" userId="f1aa920c-6ab1-4ae3-bb20-d7ab45c94102" providerId="ADAL" clId="{8CA9D61D-9126-4572-92CB-A409064E7EDF}" dt="2022-05-12T12:01:37.967" v="772" actId="26606"/>
          <ac:spMkLst>
            <pc:docMk/>
            <pc:sldMk cId="574949946" sldId="256"/>
            <ac:spMk id="53" creationId="{337940BB-FBC4-492E-BD92-3B7B914D0EAE}"/>
          </ac:spMkLst>
        </pc:spChg>
        <pc:spChg chg="add del">
          <ac:chgData name="Bar Weiss" userId="f1aa920c-6ab1-4ae3-bb20-d7ab45c94102" providerId="ADAL" clId="{8CA9D61D-9126-4572-92CB-A409064E7EDF}" dt="2022-05-12T12:01:37.967" v="772" actId="26606"/>
          <ac:spMkLst>
            <pc:docMk/>
            <pc:sldMk cId="574949946" sldId="256"/>
            <ac:spMk id="54" creationId="{3FCFB1DE-0B7E-48CC-BA90-B2AB0889F9D6}"/>
          </ac:spMkLst>
        </pc:spChg>
        <pc:spChg chg="add del">
          <ac:chgData name="Bar Weiss" userId="f1aa920c-6ab1-4ae3-bb20-d7ab45c94102" providerId="ADAL" clId="{8CA9D61D-9126-4572-92CB-A409064E7EDF}" dt="2022-05-12T11:37:40.210" v="91" actId="26606"/>
          <ac:spMkLst>
            <pc:docMk/>
            <pc:sldMk cId="574949946" sldId="256"/>
            <ac:spMk id="56" creationId="{337940BB-FBC4-492E-BD92-3B7B914D0EAE}"/>
          </ac:spMkLst>
        </pc:spChg>
        <pc:spChg chg="add del">
          <ac:chgData name="Bar Weiss" userId="f1aa920c-6ab1-4ae3-bb20-d7ab45c94102" providerId="ADAL" clId="{8CA9D61D-9126-4572-92CB-A409064E7EDF}" dt="2022-05-12T11:37:40.210" v="91" actId="26606"/>
          <ac:spMkLst>
            <pc:docMk/>
            <pc:sldMk cId="574949946" sldId="256"/>
            <ac:spMk id="58" creationId="{3FCFB1DE-0B7E-48CC-BA90-B2AB0889F9D6}"/>
          </ac:spMkLst>
        </pc:spChg>
        <pc:spChg chg="add">
          <ac:chgData name="Bar Weiss" userId="f1aa920c-6ab1-4ae3-bb20-d7ab45c94102" providerId="ADAL" clId="{8CA9D61D-9126-4572-92CB-A409064E7EDF}" dt="2022-05-12T12:01:37.967" v="772" actId="26606"/>
          <ac:spMkLst>
            <pc:docMk/>
            <pc:sldMk cId="574949946" sldId="256"/>
            <ac:spMk id="59" creationId="{665DBBEF-238B-476B-96AB-8AAC3224ECEA}"/>
          </ac:spMkLst>
        </pc:spChg>
        <pc:spChg chg="add">
          <ac:chgData name="Bar Weiss" userId="f1aa920c-6ab1-4ae3-bb20-d7ab45c94102" providerId="ADAL" clId="{8CA9D61D-9126-4572-92CB-A409064E7EDF}" dt="2022-05-12T12:01:37.967" v="772" actId="26606"/>
          <ac:spMkLst>
            <pc:docMk/>
            <pc:sldMk cId="574949946" sldId="256"/>
            <ac:spMk id="61" creationId="{3FCFB1DE-0B7E-48CC-BA90-B2AB0889F9D6}"/>
          </ac:spMkLst>
        </pc:spChg>
        <pc:grpChg chg="add del">
          <ac:chgData name="Bar Weiss" userId="f1aa920c-6ab1-4ae3-bb20-d7ab45c94102" providerId="ADAL" clId="{8CA9D61D-9126-4572-92CB-A409064E7EDF}" dt="2022-05-12T11:37:56.310" v="92" actId="26606"/>
          <ac:grpSpMkLst>
            <pc:docMk/>
            <pc:sldMk cId="574949946" sldId="256"/>
            <ac:grpSpMk id="18" creationId="{A0297160-077C-4B0C-9F1E-6519CEDB84C4}"/>
          </ac:grpSpMkLst>
        </pc:grpChg>
        <pc:picChg chg="add mod">
          <ac:chgData name="Bar Weiss" userId="f1aa920c-6ab1-4ae3-bb20-d7ab45c94102" providerId="ADAL" clId="{8CA9D61D-9126-4572-92CB-A409064E7EDF}" dt="2022-05-12T12:01:37.967" v="772" actId="26606"/>
          <ac:picMkLst>
            <pc:docMk/>
            <pc:sldMk cId="574949946" sldId="256"/>
            <ac:picMk id="9" creationId="{AC911CFE-41CF-BF6E-03C2-B4669DC72780}"/>
          </ac:picMkLst>
        </pc:picChg>
      </pc:sldChg>
      <pc:sldChg chg="modSp new mod">
        <pc:chgData name="Bar Weiss" userId="f1aa920c-6ab1-4ae3-bb20-d7ab45c94102" providerId="ADAL" clId="{8CA9D61D-9126-4572-92CB-A409064E7EDF}" dt="2022-05-12T11:46:00.092" v="373" actId="20577"/>
        <pc:sldMkLst>
          <pc:docMk/>
          <pc:sldMk cId="3160854096" sldId="257"/>
        </pc:sldMkLst>
        <pc:spChg chg="mod">
          <ac:chgData name="Bar Weiss" userId="f1aa920c-6ab1-4ae3-bb20-d7ab45c94102" providerId="ADAL" clId="{8CA9D61D-9126-4572-92CB-A409064E7EDF}" dt="2022-05-12T11:38:17.554" v="109" actId="20577"/>
          <ac:spMkLst>
            <pc:docMk/>
            <pc:sldMk cId="3160854096" sldId="257"/>
            <ac:spMk id="2" creationId="{81C37BAD-73B9-66A5-3E95-023A8BE7C105}"/>
          </ac:spMkLst>
        </pc:spChg>
        <pc:spChg chg="mod">
          <ac:chgData name="Bar Weiss" userId="f1aa920c-6ab1-4ae3-bb20-d7ab45c94102" providerId="ADAL" clId="{8CA9D61D-9126-4572-92CB-A409064E7EDF}" dt="2022-05-12T11:46:00.092" v="373" actId="20577"/>
          <ac:spMkLst>
            <pc:docMk/>
            <pc:sldMk cId="3160854096" sldId="257"/>
            <ac:spMk id="3" creationId="{A0A29DE0-C187-AE4A-495A-E850A4783DA2}"/>
          </ac:spMkLst>
        </pc:spChg>
      </pc:sldChg>
      <pc:sldChg chg="addSp modSp new mod">
        <pc:chgData name="Bar Weiss" userId="f1aa920c-6ab1-4ae3-bb20-d7ab45c94102" providerId="ADAL" clId="{8CA9D61D-9126-4572-92CB-A409064E7EDF}" dt="2022-05-12T16:25:05.740" v="1850" actId="5793"/>
        <pc:sldMkLst>
          <pc:docMk/>
          <pc:sldMk cId="3205763020" sldId="258"/>
        </pc:sldMkLst>
        <pc:spChg chg="mod">
          <ac:chgData name="Bar Weiss" userId="f1aa920c-6ab1-4ae3-bb20-d7ab45c94102" providerId="ADAL" clId="{8CA9D61D-9126-4572-92CB-A409064E7EDF}" dt="2022-05-12T12:03:40.425" v="849" actId="20577"/>
          <ac:spMkLst>
            <pc:docMk/>
            <pc:sldMk cId="3205763020" sldId="258"/>
            <ac:spMk id="2" creationId="{E192412B-9354-D6D1-0169-83497FCC2CF3}"/>
          </ac:spMkLst>
        </pc:spChg>
        <pc:spChg chg="mod">
          <ac:chgData name="Bar Weiss" userId="f1aa920c-6ab1-4ae3-bb20-d7ab45c94102" providerId="ADAL" clId="{8CA9D61D-9126-4572-92CB-A409064E7EDF}" dt="2022-05-12T16:25:05.740" v="1850" actId="5793"/>
          <ac:spMkLst>
            <pc:docMk/>
            <pc:sldMk cId="3205763020" sldId="258"/>
            <ac:spMk id="3" creationId="{23EEC8AA-3028-5353-DEAB-40853F7180CB}"/>
          </ac:spMkLst>
        </pc:spChg>
        <pc:spChg chg="add mod">
          <ac:chgData name="Bar Weiss" userId="f1aa920c-6ab1-4ae3-bb20-d7ab45c94102" providerId="ADAL" clId="{8CA9D61D-9126-4572-92CB-A409064E7EDF}" dt="2022-05-12T11:52:36.865" v="537" actId="404"/>
          <ac:spMkLst>
            <pc:docMk/>
            <pc:sldMk cId="3205763020" sldId="258"/>
            <ac:spMk id="4" creationId="{07F34B40-05A8-D950-D044-34CBCC56752D}"/>
          </ac:spMkLst>
        </pc:spChg>
        <pc:picChg chg="add mod ord">
          <ac:chgData name="Bar Weiss" userId="f1aa920c-6ab1-4ae3-bb20-d7ab45c94102" providerId="ADAL" clId="{8CA9D61D-9126-4572-92CB-A409064E7EDF}" dt="2022-05-12T12:02:48.031" v="805" actId="167"/>
          <ac:picMkLst>
            <pc:docMk/>
            <pc:sldMk cId="3205763020" sldId="258"/>
            <ac:picMk id="6" creationId="{A8AC692C-7412-961C-6467-2C40B327F670}"/>
          </ac:picMkLst>
        </pc:picChg>
        <pc:picChg chg="add mod">
          <ac:chgData name="Bar Weiss" userId="f1aa920c-6ab1-4ae3-bb20-d7ab45c94102" providerId="ADAL" clId="{8CA9D61D-9126-4572-92CB-A409064E7EDF}" dt="2022-05-12T12:03:26.866" v="845" actId="1076"/>
          <ac:picMkLst>
            <pc:docMk/>
            <pc:sldMk cId="3205763020" sldId="258"/>
            <ac:picMk id="8" creationId="{7B299F09-4F1F-CE11-FD4C-82946B3EB1E9}"/>
          </ac:picMkLst>
        </pc:picChg>
      </pc:sldChg>
      <pc:sldChg chg="addSp delSp modSp new mod">
        <pc:chgData name="Bar Weiss" userId="f1aa920c-6ab1-4ae3-bb20-d7ab45c94102" providerId="ADAL" clId="{8CA9D61D-9126-4572-92CB-A409064E7EDF}" dt="2022-05-14T11:11:52.667" v="1904"/>
        <pc:sldMkLst>
          <pc:docMk/>
          <pc:sldMk cId="3835662561" sldId="259"/>
        </pc:sldMkLst>
        <pc:spChg chg="mod">
          <ac:chgData name="Bar Weiss" userId="f1aa920c-6ab1-4ae3-bb20-d7ab45c94102" providerId="ADAL" clId="{8CA9D61D-9126-4572-92CB-A409064E7EDF}" dt="2022-05-12T12:04:20.308" v="896" actId="20577"/>
          <ac:spMkLst>
            <pc:docMk/>
            <pc:sldMk cId="3835662561" sldId="259"/>
            <ac:spMk id="2" creationId="{3C98DDAF-9B1F-08C1-0E1E-C369016FDE42}"/>
          </ac:spMkLst>
        </pc:spChg>
        <pc:spChg chg="mod">
          <ac:chgData name="Bar Weiss" userId="f1aa920c-6ab1-4ae3-bb20-d7ab45c94102" providerId="ADAL" clId="{8CA9D61D-9126-4572-92CB-A409064E7EDF}" dt="2022-05-14T11:11:52.667" v="1904"/>
          <ac:spMkLst>
            <pc:docMk/>
            <pc:sldMk cId="3835662561" sldId="259"/>
            <ac:spMk id="3" creationId="{8EDA5B09-E836-A182-BE14-734F8BBD3509}"/>
          </ac:spMkLst>
        </pc:spChg>
        <pc:spChg chg="add mod">
          <ac:chgData name="Bar Weiss" userId="f1aa920c-6ab1-4ae3-bb20-d7ab45c94102" providerId="ADAL" clId="{8CA9D61D-9126-4572-92CB-A409064E7EDF}" dt="2022-05-12T12:35:56.862" v="1498" actId="207"/>
          <ac:spMkLst>
            <pc:docMk/>
            <pc:sldMk cId="3835662561" sldId="259"/>
            <ac:spMk id="4" creationId="{478A2D37-238C-AD05-A9C8-6C5FA60D62F2}"/>
          </ac:spMkLst>
        </pc:spChg>
        <pc:spChg chg="add mod">
          <ac:chgData name="Bar Weiss" userId="f1aa920c-6ab1-4ae3-bb20-d7ab45c94102" providerId="ADAL" clId="{8CA9D61D-9126-4572-92CB-A409064E7EDF}" dt="2022-05-12T12:23:11.421" v="1192" actId="1076"/>
          <ac:spMkLst>
            <pc:docMk/>
            <pc:sldMk cId="3835662561" sldId="259"/>
            <ac:spMk id="5" creationId="{C02B09C9-5FB4-9F7F-1961-EB0BC56583F4}"/>
          </ac:spMkLst>
        </pc:spChg>
        <pc:spChg chg="add mod">
          <ac:chgData name="Bar Weiss" userId="f1aa920c-6ab1-4ae3-bb20-d7ab45c94102" providerId="ADAL" clId="{8CA9D61D-9126-4572-92CB-A409064E7EDF}" dt="2022-05-12T12:23:11.421" v="1192" actId="1076"/>
          <ac:spMkLst>
            <pc:docMk/>
            <pc:sldMk cId="3835662561" sldId="259"/>
            <ac:spMk id="6" creationId="{5A4B4216-9CBA-7506-96D4-B6E856A2A76C}"/>
          </ac:spMkLst>
        </pc:spChg>
        <pc:spChg chg="add mod">
          <ac:chgData name="Bar Weiss" userId="f1aa920c-6ab1-4ae3-bb20-d7ab45c94102" providerId="ADAL" clId="{8CA9D61D-9126-4572-92CB-A409064E7EDF}" dt="2022-05-12T12:23:11.421" v="1192" actId="1076"/>
          <ac:spMkLst>
            <pc:docMk/>
            <pc:sldMk cId="3835662561" sldId="259"/>
            <ac:spMk id="7" creationId="{E267EAB3-1C60-3B40-9C6E-015DFDE351FB}"/>
          </ac:spMkLst>
        </pc:spChg>
        <pc:spChg chg="add mod">
          <ac:chgData name="Bar Weiss" userId="f1aa920c-6ab1-4ae3-bb20-d7ab45c94102" providerId="ADAL" clId="{8CA9D61D-9126-4572-92CB-A409064E7EDF}" dt="2022-05-12T12:37:16.745" v="1499" actId="208"/>
          <ac:spMkLst>
            <pc:docMk/>
            <pc:sldMk cId="3835662561" sldId="259"/>
            <ac:spMk id="8" creationId="{E0D0DB15-5F9E-E545-81F6-0B5CAA8EBC96}"/>
          </ac:spMkLst>
        </pc:spChg>
        <pc:spChg chg="add del mod">
          <ac:chgData name="Bar Weiss" userId="f1aa920c-6ab1-4ae3-bb20-d7ab45c94102" providerId="ADAL" clId="{8CA9D61D-9126-4572-92CB-A409064E7EDF}" dt="2022-05-12T12:20:11.220" v="1112" actId="478"/>
          <ac:spMkLst>
            <pc:docMk/>
            <pc:sldMk cId="3835662561" sldId="259"/>
            <ac:spMk id="9" creationId="{4ACE6978-BC90-D840-C026-BB65F409E7E6}"/>
          </ac:spMkLst>
        </pc:spChg>
        <pc:spChg chg="add del mod">
          <ac:chgData name="Bar Weiss" userId="f1aa920c-6ab1-4ae3-bb20-d7ab45c94102" providerId="ADAL" clId="{8CA9D61D-9126-4572-92CB-A409064E7EDF}" dt="2022-05-12T12:20:25.146" v="1113" actId="478"/>
          <ac:spMkLst>
            <pc:docMk/>
            <pc:sldMk cId="3835662561" sldId="259"/>
            <ac:spMk id="10" creationId="{773BC00B-2961-8B21-DCB2-E07BA65D4751}"/>
          </ac:spMkLst>
        </pc:spChg>
        <pc:spChg chg="add mod">
          <ac:chgData name="Bar Weiss" userId="f1aa920c-6ab1-4ae3-bb20-d7ab45c94102" providerId="ADAL" clId="{8CA9D61D-9126-4572-92CB-A409064E7EDF}" dt="2022-05-12T12:37:16.745" v="1499" actId="208"/>
          <ac:spMkLst>
            <pc:docMk/>
            <pc:sldMk cId="3835662561" sldId="259"/>
            <ac:spMk id="13" creationId="{B0F5FFCA-DDD8-0206-027F-877C971B1AD3}"/>
          </ac:spMkLst>
        </pc:spChg>
        <pc:spChg chg="add mod">
          <ac:chgData name="Bar Weiss" userId="f1aa920c-6ab1-4ae3-bb20-d7ab45c94102" providerId="ADAL" clId="{8CA9D61D-9126-4572-92CB-A409064E7EDF}" dt="2022-05-12T12:37:16.745" v="1499" actId="208"/>
          <ac:spMkLst>
            <pc:docMk/>
            <pc:sldMk cId="3835662561" sldId="259"/>
            <ac:spMk id="14" creationId="{05D5EF6E-94F5-4846-D9D0-B862C7177BE8}"/>
          </ac:spMkLst>
        </pc:spChg>
        <pc:spChg chg="add mod">
          <ac:chgData name="Bar Weiss" userId="f1aa920c-6ab1-4ae3-bb20-d7ab45c94102" providerId="ADAL" clId="{8CA9D61D-9126-4572-92CB-A409064E7EDF}" dt="2022-05-12T12:23:58.759" v="1209" actId="1076"/>
          <ac:spMkLst>
            <pc:docMk/>
            <pc:sldMk cId="3835662561" sldId="259"/>
            <ac:spMk id="15" creationId="{873E8D7A-7BD3-8DDA-26FE-311472DA3AD0}"/>
          </ac:spMkLst>
        </pc:spChg>
        <pc:spChg chg="add mod">
          <ac:chgData name="Bar Weiss" userId="f1aa920c-6ab1-4ae3-bb20-d7ab45c94102" providerId="ADAL" clId="{8CA9D61D-9126-4572-92CB-A409064E7EDF}" dt="2022-05-12T12:33:59.996" v="1495" actId="1076"/>
          <ac:spMkLst>
            <pc:docMk/>
            <pc:sldMk cId="3835662561" sldId="259"/>
            <ac:spMk id="16" creationId="{1D4F448F-939A-16DE-97EB-5E9B4EE041E1}"/>
          </ac:spMkLst>
        </pc:spChg>
        <pc:cxnChg chg="add mod">
          <ac:chgData name="Bar Weiss" userId="f1aa920c-6ab1-4ae3-bb20-d7ab45c94102" providerId="ADAL" clId="{8CA9D61D-9126-4572-92CB-A409064E7EDF}" dt="2022-05-12T12:23:11.421" v="1192" actId="1076"/>
          <ac:cxnSpMkLst>
            <pc:docMk/>
            <pc:sldMk cId="3835662561" sldId="259"/>
            <ac:cxnSpMk id="12" creationId="{4BBE2A71-E443-5773-CA18-5316CEC7FFFE}"/>
          </ac:cxnSpMkLst>
        </pc:cxnChg>
      </pc:sldChg>
      <pc:sldChg chg="addSp delSp modSp new mod">
        <pc:chgData name="Bar Weiss" userId="f1aa920c-6ab1-4ae3-bb20-d7ab45c94102" providerId="ADAL" clId="{8CA9D61D-9126-4572-92CB-A409064E7EDF}" dt="2022-05-14T11:30:44.074" v="2684" actId="1076"/>
        <pc:sldMkLst>
          <pc:docMk/>
          <pc:sldMk cId="1272596839" sldId="260"/>
        </pc:sldMkLst>
        <pc:spChg chg="mod">
          <ac:chgData name="Bar Weiss" userId="f1aa920c-6ab1-4ae3-bb20-d7ab45c94102" providerId="ADAL" clId="{8CA9D61D-9126-4572-92CB-A409064E7EDF}" dt="2022-05-14T11:13:18.633" v="2000" actId="20577"/>
          <ac:spMkLst>
            <pc:docMk/>
            <pc:sldMk cId="1272596839" sldId="260"/>
            <ac:spMk id="2" creationId="{133D4FCE-D5F2-4040-BC67-678BF7B5B843}"/>
          </ac:spMkLst>
        </pc:spChg>
        <pc:spChg chg="mod">
          <ac:chgData name="Bar Weiss" userId="f1aa920c-6ab1-4ae3-bb20-d7ab45c94102" providerId="ADAL" clId="{8CA9D61D-9126-4572-92CB-A409064E7EDF}" dt="2022-05-14T11:28:31.388" v="2676" actId="20577"/>
          <ac:spMkLst>
            <pc:docMk/>
            <pc:sldMk cId="1272596839" sldId="260"/>
            <ac:spMk id="3" creationId="{5AFBD28D-0BAE-69E1-6EA7-6313ECE32475}"/>
          </ac:spMkLst>
        </pc:spChg>
        <pc:picChg chg="add del mod">
          <ac:chgData name="Bar Weiss" userId="f1aa920c-6ab1-4ae3-bb20-d7ab45c94102" providerId="ADAL" clId="{8CA9D61D-9126-4572-92CB-A409064E7EDF}" dt="2022-05-14T10:32:26.195" v="1868" actId="478"/>
          <ac:picMkLst>
            <pc:docMk/>
            <pc:sldMk cId="1272596839" sldId="260"/>
            <ac:picMk id="5" creationId="{D9DF1D3A-97FC-9229-D727-5CAAEF35E3AE}"/>
          </ac:picMkLst>
        </pc:picChg>
        <pc:picChg chg="add del mod">
          <ac:chgData name="Bar Weiss" userId="f1aa920c-6ab1-4ae3-bb20-d7ab45c94102" providerId="ADAL" clId="{8CA9D61D-9126-4572-92CB-A409064E7EDF}" dt="2022-05-14T11:00:56.808" v="1875" actId="478"/>
          <ac:picMkLst>
            <pc:docMk/>
            <pc:sldMk cId="1272596839" sldId="260"/>
            <ac:picMk id="7" creationId="{2EB7FE3A-6E11-BE1E-F0AE-4364DA9575FD}"/>
          </ac:picMkLst>
        </pc:picChg>
        <pc:picChg chg="add del mod">
          <ac:chgData name="Bar Weiss" userId="f1aa920c-6ab1-4ae3-bb20-d7ab45c94102" providerId="ADAL" clId="{8CA9D61D-9126-4572-92CB-A409064E7EDF}" dt="2022-05-14T11:00:59.146" v="1876" actId="478"/>
          <ac:picMkLst>
            <pc:docMk/>
            <pc:sldMk cId="1272596839" sldId="260"/>
            <ac:picMk id="9" creationId="{B22B61E5-CBFA-01D9-4EAC-95F3BEA376DA}"/>
          </ac:picMkLst>
        </pc:picChg>
        <pc:picChg chg="add del mod">
          <ac:chgData name="Bar Weiss" userId="f1aa920c-6ab1-4ae3-bb20-d7ab45c94102" providerId="ADAL" clId="{8CA9D61D-9126-4572-92CB-A409064E7EDF}" dt="2022-05-14T11:02:18.086" v="1879" actId="478"/>
          <ac:picMkLst>
            <pc:docMk/>
            <pc:sldMk cId="1272596839" sldId="260"/>
            <ac:picMk id="11" creationId="{9486CA0E-3A9A-DE3A-EA67-469C65B6E924}"/>
          </ac:picMkLst>
        </pc:picChg>
        <pc:picChg chg="add del mod">
          <ac:chgData name="Bar Weiss" userId="f1aa920c-6ab1-4ae3-bb20-d7ab45c94102" providerId="ADAL" clId="{8CA9D61D-9126-4572-92CB-A409064E7EDF}" dt="2022-05-14T11:30:16.137" v="2677" actId="478"/>
          <ac:picMkLst>
            <pc:docMk/>
            <pc:sldMk cId="1272596839" sldId="260"/>
            <ac:picMk id="13" creationId="{0DE77731-8B91-ABEF-2B5B-5A3EFCA5B977}"/>
          </ac:picMkLst>
        </pc:picChg>
        <pc:picChg chg="add mod">
          <ac:chgData name="Bar Weiss" userId="f1aa920c-6ab1-4ae3-bb20-d7ab45c94102" providerId="ADAL" clId="{8CA9D61D-9126-4572-92CB-A409064E7EDF}" dt="2022-05-14T11:09:18.955" v="1891" actId="1076"/>
          <ac:picMkLst>
            <pc:docMk/>
            <pc:sldMk cId="1272596839" sldId="260"/>
            <ac:picMk id="15" creationId="{355FEF0B-A0EB-3CA5-2E1A-C036E8630906}"/>
          </ac:picMkLst>
        </pc:picChg>
        <pc:picChg chg="add del mod">
          <ac:chgData name="Bar Weiss" userId="f1aa920c-6ab1-4ae3-bb20-d7ab45c94102" providerId="ADAL" clId="{8CA9D61D-9126-4572-92CB-A409064E7EDF}" dt="2022-05-14T11:30:22.394" v="2680" actId="478"/>
          <ac:picMkLst>
            <pc:docMk/>
            <pc:sldMk cId="1272596839" sldId="260"/>
            <ac:picMk id="17" creationId="{EC32AFDB-6C5E-1B79-57AA-CA97F2D50B07}"/>
          </ac:picMkLst>
        </pc:picChg>
        <pc:picChg chg="add mod">
          <ac:chgData name="Bar Weiss" userId="f1aa920c-6ab1-4ae3-bb20-d7ab45c94102" providerId="ADAL" clId="{8CA9D61D-9126-4572-92CB-A409064E7EDF}" dt="2022-05-14T11:30:44.074" v="2684" actId="1076"/>
          <ac:picMkLst>
            <pc:docMk/>
            <pc:sldMk cId="1272596839" sldId="260"/>
            <ac:picMk id="19" creationId="{F5FDEFF2-81E2-03EB-F1F3-A51903FF3BA1}"/>
          </ac:picMkLst>
        </pc:picChg>
      </pc:sldChg>
      <pc:sldChg chg="addSp delSp modSp new mod setBg">
        <pc:chgData name="Bar Weiss" userId="f1aa920c-6ab1-4ae3-bb20-d7ab45c94102" providerId="ADAL" clId="{8CA9D61D-9126-4572-92CB-A409064E7EDF}" dt="2022-05-14T14:55:08.453" v="2966" actId="14100"/>
        <pc:sldMkLst>
          <pc:docMk/>
          <pc:sldMk cId="1793302051" sldId="261"/>
        </pc:sldMkLst>
        <pc:spChg chg="mod">
          <ac:chgData name="Bar Weiss" userId="f1aa920c-6ab1-4ae3-bb20-d7ab45c94102" providerId="ADAL" clId="{8CA9D61D-9126-4572-92CB-A409064E7EDF}" dt="2022-05-14T11:31:57.722" v="2688" actId="26606"/>
          <ac:spMkLst>
            <pc:docMk/>
            <pc:sldMk cId="1793302051" sldId="261"/>
            <ac:spMk id="2" creationId="{F117CD1B-80A8-5B00-BA33-B601F59780C9}"/>
          </ac:spMkLst>
        </pc:spChg>
        <pc:spChg chg="mod">
          <ac:chgData name="Bar Weiss" userId="f1aa920c-6ab1-4ae3-bb20-d7ab45c94102" providerId="ADAL" clId="{8CA9D61D-9126-4572-92CB-A409064E7EDF}" dt="2022-05-14T11:31:57.722" v="2688" actId="26606"/>
          <ac:spMkLst>
            <pc:docMk/>
            <pc:sldMk cId="1793302051" sldId="261"/>
            <ac:spMk id="3" creationId="{1C6A15BE-B806-844A-9BB4-1FB22582F514}"/>
          </ac:spMkLst>
        </pc:spChg>
        <pc:spChg chg="add mod">
          <ac:chgData name="Bar Weiss" userId="f1aa920c-6ab1-4ae3-bb20-d7ab45c94102" providerId="ADAL" clId="{8CA9D61D-9126-4572-92CB-A409064E7EDF}" dt="2022-05-14T11:33:36.319" v="2694" actId="11530"/>
          <ac:spMkLst>
            <pc:docMk/>
            <pc:sldMk cId="1793302051" sldId="261"/>
            <ac:spMk id="4" creationId="{294987E1-181C-6566-7A3F-D65806459921}"/>
          </ac:spMkLst>
        </pc:spChg>
        <pc:spChg chg="add del">
          <ac:chgData name="Bar Weiss" userId="f1aa920c-6ab1-4ae3-bb20-d7ab45c94102" providerId="ADAL" clId="{8CA9D61D-9126-4572-92CB-A409064E7EDF}" dt="2022-05-14T11:34:06.455" v="2699" actId="478"/>
          <ac:spMkLst>
            <pc:docMk/>
            <pc:sldMk cId="1793302051" sldId="261"/>
            <ac:spMk id="6" creationId="{AE4D1987-B1A9-B1A7-3D0E-A8C4A05D1EE4}"/>
          </ac:spMkLst>
        </pc:spChg>
        <pc:spChg chg="add mod">
          <ac:chgData name="Bar Weiss" userId="f1aa920c-6ab1-4ae3-bb20-d7ab45c94102" providerId="ADAL" clId="{8CA9D61D-9126-4572-92CB-A409064E7EDF}" dt="2022-05-14T11:34:29.890" v="2704" actId="1076"/>
          <ac:spMkLst>
            <pc:docMk/>
            <pc:sldMk cId="1793302051" sldId="261"/>
            <ac:spMk id="7" creationId="{1B1032A7-37C7-F3D5-19C5-3D64FA37EC70}"/>
          </ac:spMkLst>
        </pc:spChg>
        <pc:spChg chg="add del">
          <ac:chgData name="Bar Weiss" userId="f1aa920c-6ab1-4ae3-bb20-d7ab45c94102" providerId="ADAL" clId="{8CA9D61D-9126-4572-92CB-A409064E7EDF}" dt="2022-05-14T11:31:57.722" v="2688" actId="26606"/>
          <ac:spMkLst>
            <pc:docMk/>
            <pc:sldMk cId="1793302051" sldId="261"/>
            <ac:spMk id="8" creationId="{FA2E39B7-17D8-4009-A8BA-9E8D8EC1B4C9}"/>
          </ac:spMkLst>
        </pc:spChg>
        <pc:spChg chg="add del">
          <ac:chgData name="Bar Weiss" userId="f1aa920c-6ab1-4ae3-bb20-d7ab45c94102" providerId="ADAL" clId="{8CA9D61D-9126-4572-92CB-A409064E7EDF}" dt="2022-05-14T11:31:47.700" v="2686" actId="26606"/>
          <ac:spMkLst>
            <pc:docMk/>
            <pc:sldMk cId="1793302051" sldId="261"/>
            <ac:spMk id="9" creationId="{F13C74B1-5B17-4795-BED0-7140497B445A}"/>
          </ac:spMkLst>
        </pc:spChg>
        <pc:spChg chg="add del">
          <ac:chgData name="Bar Weiss" userId="f1aa920c-6ab1-4ae3-bb20-d7ab45c94102" providerId="ADAL" clId="{8CA9D61D-9126-4572-92CB-A409064E7EDF}" dt="2022-05-14T11:31:57.722" v="2688" actId="26606"/>
          <ac:spMkLst>
            <pc:docMk/>
            <pc:sldMk cId="1793302051" sldId="261"/>
            <ac:spMk id="10" creationId="{967EEEC4-6120-428D-8FB5-916920AECC74}"/>
          </ac:spMkLst>
        </pc:spChg>
        <pc:spChg chg="add del">
          <ac:chgData name="Bar Weiss" userId="f1aa920c-6ab1-4ae3-bb20-d7ab45c94102" providerId="ADAL" clId="{8CA9D61D-9126-4572-92CB-A409064E7EDF}" dt="2022-05-14T11:31:47.700" v="2686" actId="26606"/>
          <ac:spMkLst>
            <pc:docMk/>
            <pc:sldMk cId="1793302051" sldId="261"/>
            <ac:spMk id="11" creationId="{3FCFB1DE-0B7E-48CC-BA90-B2AB0889F9D6}"/>
          </ac:spMkLst>
        </pc:spChg>
        <pc:spChg chg="add mod">
          <ac:chgData name="Bar Weiss" userId="f1aa920c-6ab1-4ae3-bb20-d7ab45c94102" providerId="ADAL" clId="{8CA9D61D-9126-4572-92CB-A409064E7EDF}" dt="2022-05-14T14:55:08.453" v="2966" actId="14100"/>
          <ac:spMkLst>
            <pc:docMk/>
            <pc:sldMk cId="1793302051" sldId="261"/>
            <ac:spMk id="12" creationId="{7AA4E4BE-DA0C-1E82-113B-BC94506280EE}"/>
          </ac:spMkLst>
        </pc:spChg>
        <pc:spChg chg="add mod">
          <ac:chgData name="Bar Weiss" userId="f1aa920c-6ab1-4ae3-bb20-d7ab45c94102" providerId="ADAL" clId="{8CA9D61D-9126-4572-92CB-A409064E7EDF}" dt="2022-05-14T11:34:49.510" v="2708" actId="1076"/>
          <ac:spMkLst>
            <pc:docMk/>
            <pc:sldMk cId="1793302051" sldId="261"/>
            <ac:spMk id="13" creationId="{4CB39964-77B5-84C5-4E8D-A67E2B994346}"/>
          </ac:spMkLst>
        </pc:spChg>
        <pc:spChg chg="add mod">
          <ac:chgData name="Bar Weiss" userId="f1aa920c-6ab1-4ae3-bb20-d7ab45c94102" providerId="ADAL" clId="{8CA9D61D-9126-4572-92CB-A409064E7EDF}" dt="2022-05-14T11:36:13.114" v="2756" actId="1076"/>
          <ac:spMkLst>
            <pc:docMk/>
            <pc:sldMk cId="1793302051" sldId="261"/>
            <ac:spMk id="17" creationId="{4A62BD23-2C73-66D3-2E67-43AD9E299E4D}"/>
          </ac:spMkLst>
        </pc:spChg>
        <pc:picChg chg="add del">
          <ac:chgData name="Bar Weiss" userId="f1aa920c-6ab1-4ae3-bb20-d7ab45c94102" providerId="ADAL" clId="{8CA9D61D-9126-4572-92CB-A409064E7EDF}" dt="2022-05-14T11:31:47.700" v="2686" actId="26606"/>
          <ac:picMkLst>
            <pc:docMk/>
            <pc:sldMk cId="1793302051" sldId="261"/>
            <ac:picMk id="5" creationId="{50D908E6-BEC0-4353-4BDF-A5CBDE061409}"/>
          </ac:picMkLst>
        </pc:picChg>
        <pc:cxnChg chg="add mod">
          <ac:chgData name="Bar Weiss" userId="f1aa920c-6ab1-4ae3-bb20-d7ab45c94102" providerId="ADAL" clId="{8CA9D61D-9126-4572-92CB-A409064E7EDF}" dt="2022-05-14T11:36:10.176" v="2755" actId="1076"/>
          <ac:cxnSpMkLst>
            <pc:docMk/>
            <pc:sldMk cId="1793302051" sldId="261"/>
            <ac:cxnSpMk id="15" creationId="{CACBD226-4CBA-893C-2DE6-2A3BBA3D1C0B}"/>
          </ac:cxnSpMkLst>
        </pc:cxnChg>
      </pc:sldChg>
      <pc:sldChg chg="addSp delSp modSp new mod">
        <pc:chgData name="Bar Weiss" userId="f1aa920c-6ab1-4ae3-bb20-d7ab45c94102" providerId="ADAL" clId="{8CA9D61D-9126-4572-92CB-A409064E7EDF}" dt="2022-05-14T15:02:04.053" v="2973" actId="20577"/>
        <pc:sldMkLst>
          <pc:docMk/>
          <pc:sldMk cId="4279710575" sldId="262"/>
        </pc:sldMkLst>
        <pc:spChg chg="mod">
          <ac:chgData name="Bar Weiss" userId="f1aa920c-6ab1-4ae3-bb20-d7ab45c94102" providerId="ADAL" clId="{8CA9D61D-9126-4572-92CB-A409064E7EDF}" dt="2022-05-14T15:02:04.053" v="2973" actId="20577"/>
          <ac:spMkLst>
            <pc:docMk/>
            <pc:sldMk cId="4279710575" sldId="262"/>
            <ac:spMk id="2" creationId="{BCAF4AD9-CB3C-5622-1CFA-65DD96B4D6D7}"/>
          </ac:spMkLst>
        </pc:spChg>
        <pc:spChg chg="del">
          <ac:chgData name="Bar Weiss" userId="f1aa920c-6ab1-4ae3-bb20-d7ab45c94102" providerId="ADAL" clId="{8CA9D61D-9126-4572-92CB-A409064E7EDF}" dt="2022-05-14T11:39:40.461" v="2781" actId="22"/>
          <ac:spMkLst>
            <pc:docMk/>
            <pc:sldMk cId="4279710575" sldId="262"/>
            <ac:spMk id="3" creationId="{B7D492FE-086F-9FFE-83EF-0C59A613D4E4}"/>
          </ac:spMkLst>
        </pc:spChg>
        <pc:picChg chg="add mod ord">
          <ac:chgData name="Bar Weiss" userId="f1aa920c-6ab1-4ae3-bb20-d7ab45c94102" providerId="ADAL" clId="{8CA9D61D-9126-4572-92CB-A409064E7EDF}" dt="2022-05-14T11:41:23.082" v="2823" actId="1076"/>
          <ac:picMkLst>
            <pc:docMk/>
            <pc:sldMk cId="4279710575" sldId="262"/>
            <ac:picMk id="5" creationId="{4BB4D2BE-7A7B-45F9-36D7-70E6B7A5EE6E}"/>
          </ac:picMkLst>
        </pc:picChg>
        <pc:picChg chg="add mod">
          <ac:chgData name="Bar Weiss" userId="f1aa920c-6ab1-4ae3-bb20-d7ab45c94102" providerId="ADAL" clId="{8CA9D61D-9126-4572-92CB-A409064E7EDF}" dt="2022-05-14T11:41:20.904" v="2822" actId="1076"/>
          <ac:picMkLst>
            <pc:docMk/>
            <pc:sldMk cId="4279710575" sldId="262"/>
            <ac:picMk id="7" creationId="{CC0469C6-168A-E963-494E-54F523ACB8D9}"/>
          </ac:picMkLst>
        </pc:picChg>
      </pc:sldChg>
      <pc:sldChg chg="addSp delSp modSp new mod ord">
        <pc:chgData name="Bar Weiss" userId="f1aa920c-6ab1-4ae3-bb20-d7ab45c94102" providerId="ADAL" clId="{8CA9D61D-9126-4572-92CB-A409064E7EDF}" dt="2022-05-14T15:01:48.270" v="2972" actId="113"/>
        <pc:sldMkLst>
          <pc:docMk/>
          <pc:sldMk cId="294443518" sldId="263"/>
        </pc:sldMkLst>
        <pc:spChg chg="mod">
          <ac:chgData name="Bar Weiss" userId="f1aa920c-6ab1-4ae3-bb20-d7ab45c94102" providerId="ADAL" clId="{8CA9D61D-9126-4572-92CB-A409064E7EDF}" dt="2022-05-14T15:01:48.270" v="2972" actId="113"/>
          <ac:spMkLst>
            <pc:docMk/>
            <pc:sldMk cId="294443518" sldId="263"/>
            <ac:spMk id="2" creationId="{9CDFF06C-4982-8D34-1919-6524A6382769}"/>
          </ac:spMkLst>
        </pc:spChg>
        <pc:spChg chg="del">
          <ac:chgData name="Bar Weiss" userId="f1aa920c-6ab1-4ae3-bb20-d7ab45c94102" providerId="ADAL" clId="{8CA9D61D-9126-4572-92CB-A409064E7EDF}" dt="2022-05-14T11:43:28.660" v="2898" actId="22"/>
          <ac:spMkLst>
            <pc:docMk/>
            <pc:sldMk cId="294443518" sldId="263"/>
            <ac:spMk id="3" creationId="{55E0CC90-D259-48DB-74FD-8CA808A7E8EF}"/>
          </ac:spMkLst>
        </pc:spChg>
        <pc:picChg chg="add mod ord">
          <ac:chgData name="Bar Weiss" userId="f1aa920c-6ab1-4ae3-bb20-d7ab45c94102" providerId="ADAL" clId="{8CA9D61D-9126-4572-92CB-A409064E7EDF}" dt="2022-05-14T11:43:48.992" v="2903" actId="1076"/>
          <ac:picMkLst>
            <pc:docMk/>
            <pc:sldMk cId="294443518" sldId="263"/>
            <ac:picMk id="5" creationId="{A92B80E0-BF82-AED4-A7DA-5BBD45764420}"/>
          </ac:picMkLst>
        </pc:picChg>
      </pc:sldChg>
      <pc:sldChg chg="addSp delSp modSp new mod ord">
        <pc:chgData name="Bar Weiss" userId="f1aa920c-6ab1-4ae3-bb20-d7ab45c94102" providerId="ADAL" clId="{8CA9D61D-9126-4572-92CB-A409064E7EDF}" dt="2022-05-14T14:54:11.349" v="2962" actId="14100"/>
        <pc:sldMkLst>
          <pc:docMk/>
          <pc:sldMk cId="1738141009" sldId="264"/>
        </pc:sldMkLst>
        <pc:spChg chg="mod">
          <ac:chgData name="Bar Weiss" userId="f1aa920c-6ab1-4ae3-bb20-d7ab45c94102" providerId="ADAL" clId="{8CA9D61D-9126-4572-92CB-A409064E7EDF}" dt="2022-05-14T11:44:34.624" v="2937" actId="20577"/>
          <ac:spMkLst>
            <pc:docMk/>
            <pc:sldMk cId="1738141009" sldId="264"/>
            <ac:spMk id="2" creationId="{C3045578-102F-9B11-A376-6F018540CF0E}"/>
          </ac:spMkLst>
        </pc:spChg>
        <pc:spChg chg="del">
          <ac:chgData name="Bar Weiss" userId="f1aa920c-6ab1-4ae3-bb20-d7ab45c94102" providerId="ADAL" clId="{8CA9D61D-9126-4572-92CB-A409064E7EDF}" dt="2022-05-14T11:44:40.577" v="2938" actId="22"/>
          <ac:spMkLst>
            <pc:docMk/>
            <pc:sldMk cId="1738141009" sldId="264"/>
            <ac:spMk id="3" creationId="{FD4D79B8-8BE9-58B5-36B5-A68F30A55BBF}"/>
          </ac:spMkLst>
        </pc:spChg>
        <pc:picChg chg="add mod ord">
          <ac:chgData name="Bar Weiss" userId="f1aa920c-6ab1-4ae3-bb20-d7ab45c94102" providerId="ADAL" clId="{8CA9D61D-9126-4572-92CB-A409064E7EDF}" dt="2022-05-14T14:54:05.797" v="2961" actId="14100"/>
          <ac:picMkLst>
            <pc:docMk/>
            <pc:sldMk cId="1738141009" sldId="264"/>
            <ac:picMk id="5" creationId="{E1EBBF9A-74C3-1C61-B486-9124429575FD}"/>
          </ac:picMkLst>
        </pc:picChg>
        <pc:picChg chg="add mod">
          <ac:chgData name="Bar Weiss" userId="f1aa920c-6ab1-4ae3-bb20-d7ab45c94102" providerId="ADAL" clId="{8CA9D61D-9126-4572-92CB-A409064E7EDF}" dt="2022-05-14T14:54:11.349" v="2962" actId="14100"/>
          <ac:picMkLst>
            <pc:docMk/>
            <pc:sldMk cId="1738141009" sldId="264"/>
            <ac:picMk id="7" creationId="{E64EAF84-7B1E-F1BD-222F-51561D1CD3CE}"/>
          </ac:picMkLst>
        </pc:picChg>
      </pc:sldChg>
      <pc:sldChg chg="addSp delSp modSp new mod">
        <pc:chgData name="Bar Weiss" userId="f1aa920c-6ab1-4ae3-bb20-d7ab45c94102" providerId="ADAL" clId="{8CA9D61D-9126-4572-92CB-A409064E7EDF}" dt="2022-05-15T08:28:04.735" v="3180" actId="14100"/>
        <pc:sldMkLst>
          <pc:docMk/>
          <pc:sldMk cId="3350380591" sldId="265"/>
        </pc:sldMkLst>
        <pc:spChg chg="mod">
          <ac:chgData name="Bar Weiss" userId="f1aa920c-6ab1-4ae3-bb20-d7ab45c94102" providerId="ADAL" clId="{8CA9D61D-9126-4572-92CB-A409064E7EDF}" dt="2022-05-15T08:03:08.310" v="2992" actId="20577"/>
          <ac:spMkLst>
            <pc:docMk/>
            <pc:sldMk cId="3350380591" sldId="265"/>
            <ac:spMk id="2" creationId="{28FFB416-AFD7-DD60-C2A3-780D2A6AA983}"/>
          </ac:spMkLst>
        </pc:spChg>
        <pc:spChg chg="del">
          <ac:chgData name="Bar Weiss" userId="f1aa920c-6ab1-4ae3-bb20-d7ab45c94102" providerId="ADAL" clId="{8CA9D61D-9126-4572-92CB-A409064E7EDF}" dt="2022-05-15T08:03:09.788" v="2993" actId="22"/>
          <ac:spMkLst>
            <pc:docMk/>
            <pc:sldMk cId="3350380591" sldId="265"/>
            <ac:spMk id="3" creationId="{6F5DA859-BF3B-97AC-EEF2-85BD234E0C64}"/>
          </ac:spMkLst>
        </pc:spChg>
        <pc:spChg chg="add del mod">
          <ac:chgData name="Bar Weiss" userId="f1aa920c-6ab1-4ae3-bb20-d7ab45c94102" providerId="ADAL" clId="{8CA9D61D-9126-4572-92CB-A409064E7EDF}" dt="2022-05-15T08:06:32.302" v="2998" actId="478"/>
          <ac:spMkLst>
            <pc:docMk/>
            <pc:sldMk cId="3350380591" sldId="265"/>
            <ac:spMk id="9" creationId="{07D5CAD8-5EE6-5DF9-0940-84540AA12A98}"/>
          </ac:spMkLst>
        </pc:spChg>
        <pc:picChg chg="add del mod ord">
          <ac:chgData name="Bar Weiss" userId="f1aa920c-6ab1-4ae3-bb20-d7ab45c94102" providerId="ADAL" clId="{8CA9D61D-9126-4572-92CB-A409064E7EDF}" dt="2022-05-15T08:06:26.993" v="2997" actId="478"/>
          <ac:picMkLst>
            <pc:docMk/>
            <pc:sldMk cId="3350380591" sldId="265"/>
            <ac:picMk id="5" creationId="{09276DDC-5023-9AE8-D448-59016BA82667}"/>
          </ac:picMkLst>
        </pc:picChg>
        <pc:picChg chg="add mod">
          <ac:chgData name="Bar Weiss" userId="f1aa920c-6ab1-4ae3-bb20-d7ab45c94102" providerId="ADAL" clId="{8CA9D61D-9126-4572-92CB-A409064E7EDF}" dt="2022-05-15T08:27:59.939" v="3178" actId="1076"/>
          <ac:picMkLst>
            <pc:docMk/>
            <pc:sldMk cId="3350380591" sldId="265"/>
            <ac:picMk id="7" creationId="{4D84A85F-1933-9910-549F-EB35B0D5F950}"/>
          </ac:picMkLst>
        </pc:picChg>
        <pc:picChg chg="add mod">
          <ac:chgData name="Bar Weiss" userId="f1aa920c-6ab1-4ae3-bb20-d7ab45c94102" providerId="ADAL" clId="{8CA9D61D-9126-4572-92CB-A409064E7EDF}" dt="2022-05-15T08:28:04.735" v="3180" actId="14100"/>
          <ac:picMkLst>
            <pc:docMk/>
            <pc:sldMk cId="3350380591" sldId="265"/>
            <ac:picMk id="11" creationId="{F4C6F14C-D8D1-A5CC-3AED-DA8D1E195B29}"/>
          </ac:picMkLst>
        </pc:picChg>
      </pc:sldChg>
      <pc:sldChg chg="addSp modSp new mod">
        <pc:chgData name="Bar Weiss" userId="f1aa920c-6ab1-4ae3-bb20-d7ab45c94102" providerId="ADAL" clId="{8CA9D61D-9126-4572-92CB-A409064E7EDF}" dt="2022-05-17T17:42:26.636" v="3185" actId="20577"/>
        <pc:sldMkLst>
          <pc:docMk/>
          <pc:sldMk cId="2873505143" sldId="266"/>
        </pc:sldMkLst>
        <pc:spChg chg="mod">
          <ac:chgData name="Bar Weiss" userId="f1aa920c-6ab1-4ae3-bb20-d7ab45c94102" providerId="ADAL" clId="{8CA9D61D-9126-4572-92CB-A409064E7EDF}" dt="2022-05-15T08:06:53.859" v="3022" actId="20577"/>
          <ac:spMkLst>
            <pc:docMk/>
            <pc:sldMk cId="2873505143" sldId="266"/>
            <ac:spMk id="2" creationId="{C10B6175-5B27-F6DB-716A-F9BAAD594B96}"/>
          </ac:spMkLst>
        </pc:spChg>
        <pc:spChg chg="mod">
          <ac:chgData name="Bar Weiss" userId="f1aa920c-6ab1-4ae3-bb20-d7ab45c94102" providerId="ADAL" clId="{8CA9D61D-9126-4572-92CB-A409064E7EDF}" dt="2022-05-17T17:42:26.636" v="3185" actId="20577"/>
          <ac:spMkLst>
            <pc:docMk/>
            <pc:sldMk cId="2873505143" sldId="266"/>
            <ac:spMk id="3" creationId="{10FCAE71-C70B-CA7C-1CA4-965A0BB41A82}"/>
          </ac:spMkLst>
        </pc:spChg>
        <pc:picChg chg="add mod">
          <ac:chgData name="Bar Weiss" userId="f1aa920c-6ab1-4ae3-bb20-d7ab45c94102" providerId="ADAL" clId="{8CA9D61D-9126-4572-92CB-A409064E7EDF}" dt="2022-05-15T08:07:15.040" v="3027" actId="1076"/>
          <ac:picMkLst>
            <pc:docMk/>
            <pc:sldMk cId="2873505143" sldId="266"/>
            <ac:picMk id="5" creationId="{51A558C1-8CFE-912F-6926-49348F29FE19}"/>
          </ac:picMkLst>
        </pc:picChg>
      </pc:sldChg>
      <pc:sldChg chg="addSp delSp modSp mod setBg setClrOvrMap">
        <pc:chgData name="Bar Weiss" userId="f1aa920c-6ab1-4ae3-bb20-d7ab45c94102" providerId="ADAL" clId="{8CA9D61D-9126-4572-92CB-A409064E7EDF}" dt="2022-05-22T07:37:21.068" v="3523" actId="26606"/>
        <pc:sldMkLst>
          <pc:docMk/>
          <pc:sldMk cId="3469552104" sldId="274"/>
        </pc:sldMkLst>
        <pc:spChg chg="mod">
          <ac:chgData name="Bar Weiss" userId="f1aa920c-6ab1-4ae3-bb20-d7ab45c94102" providerId="ADAL" clId="{8CA9D61D-9126-4572-92CB-A409064E7EDF}" dt="2022-05-22T07:37:21.068" v="3523" actId="26606"/>
          <ac:spMkLst>
            <pc:docMk/>
            <pc:sldMk cId="3469552104" sldId="274"/>
            <ac:spMk id="2" creationId="{696A1B64-63B1-490A-B4D6-430C3B13A97E}"/>
          </ac:spMkLst>
        </pc:spChg>
        <pc:spChg chg="mod">
          <ac:chgData name="Bar Weiss" userId="f1aa920c-6ab1-4ae3-bb20-d7ab45c94102" providerId="ADAL" clId="{8CA9D61D-9126-4572-92CB-A409064E7EDF}" dt="2022-05-22T07:37:21.068" v="3523" actId="26606"/>
          <ac:spMkLst>
            <pc:docMk/>
            <pc:sldMk cId="3469552104" sldId="274"/>
            <ac:spMk id="3" creationId="{7156CC9D-C074-4F61-9354-5F856527B4A5}"/>
          </ac:spMkLst>
        </pc:spChg>
        <pc:spChg chg="add del">
          <ac:chgData name="Bar Weiss" userId="f1aa920c-6ab1-4ae3-bb20-d7ab45c94102" providerId="ADAL" clId="{8CA9D61D-9126-4572-92CB-A409064E7EDF}" dt="2022-05-22T07:35:54.890" v="3515" actId="26606"/>
          <ac:spMkLst>
            <pc:docMk/>
            <pc:sldMk cId="3469552104" sldId="274"/>
            <ac:spMk id="9" creationId="{2C61293E-6EBE-43EF-A52C-9BEBFD7679D4}"/>
          </ac:spMkLst>
        </pc:spChg>
        <pc:spChg chg="add del">
          <ac:chgData name="Bar Weiss" userId="f1aa920c-6ab1-4ae3-bb20-d7ab45c94102" providerId="ADAL" clId="{8CA9D61D-9126-4572-92CB-A409064E7EDF}" dt="2022-05-22T07:35:54.890" v="3515" actId="26606"/>
          <ac:spMkLst>
            <pc:docMk/>
            <pc:sldMk cId="3469552104" sldId="274"/>
            <ac:spMk id="11" creationId="{3FCFB1DE-0B7E-48CC-BA90-B2AB0889F9D6}"/>
          </ac:spMkLst>
        </pc:spChg>
        <pc:spChg chg="add del">
          <ac:chgData name="Bar Weiss" userId="f1aa920c-6ab1-4ae3-bb20-d7ab45c94102" providerId="ADAL" clId="{8CA9D61D-9126-4572-92CB-A409064E7EDF}" dt="2022-05-22T07:01:15.159" v="3433" actId="26606"/>
          <ac:spMkLst>
            <pc:docMk/>
            <pc:sldMk cId="3469552104" sldId="274"/>
            <ac:spMk id="16" creationId="{1A9F7B4E-B03D-4F64-BE33-00D074458D45}"/>
          </ac:spMkLst>
        </pc:spChg>
        <pc:spChg chg="add del">
          <ac:chgData name="Bar Weiss" userId="f1aa920c-6ab1-4ae3-bb20-d7ab45c94102" providerId="ADAL" clId="{8CA9D61D-9126-4572-92CB-A409064E7EDF}" dt="2022-05-22T07:36:39.902" v="3517" actId="26606"/>
          <ac:spMkLst>
            <pc:docMk/>
            <pc:sldMk cId="3469552104" sldId="274"/>
            <ac:spMk id="17" creationId="{2C61293E-6EBE-43EF-A52C-9BEBFD7679D4}"/>
          </ac:spMkLst>
        </pc:spChg>
        <pc:spChg chg="add del">
          <ac:chgData name="Bar Weiss" userId="f1aa920c-6ab1-4ae3-bb20-d7ab45c94102" providerId="ADAL" clId="{8CA9D61D-9126-4572-92CB-A409064E7EDF}" dt="2022-05-22T07:01:15.159" v="3433" actId="26606"/>
          <ac:spMkLst>
            <pc:docMk/>
            <pc:sldMk cId="3469552104" sldId="274"/>
            <ac:spMk id="18" creationId="{1CA8A97F-67F0-4D5F-A850-0C30727D1CE3}"/>
          </ac:spMkLst>
        </pc:spChg>
        <pc:spChg chg="add del">
          <ac:chgData name="Bar Weiss" userId="f1aa920c-6ab1-4ae3-bb20-d7ab45c94102" providerId="ADAL" clId="{8CA9D61D-9126-4572-92CB-A409064E7EDF}" dt="2022-05-22T07:36:39.902" v="3517" actId="26606"/>
          <ac:spMkLst>
            <pc:docMk/>
            <pc:sldMk cId="3469552104" sldId="274"/>
            <ac:spMk id="19" creationId="{3FCFB1DE-0B7E-48CC-BA90-B2AB0889F9D6}"/>
          </ac:spMkLst>
        </pc:spChg>
        <pc:spChg chg="add del">
          <ac:chgData name="Bar Weiss" userId="f1aa920c-6ab1-4ae3-bb20-d7ab45c94102" providerId="ADAL" clId="{8CA9D61D-9126-4572-92CB-A409064E7EDF}" dt="2022-05-22T07:36:58.996" v="3521" actId="26606"/>
          <ac:spMkLst>
            <pc:docMk/>
            <pc:sldMk cId="3469552104" sldId="274"/>
            <ac:spMk id="22" creationId="{2C61293E-6EBE-43EF-A52C-9BEBFD7679D4}"/>
          </ac:spMkLst>
        </pc:spChg>
        <pc:spChg chg="add del">
          <ac:chgData name="Bar Weiss" userId="f1aa920c-6ab1-4ae3-bb20-d7ab45c94102" providerId="ADAL" clId="{8CA9D61D-9126-4572-92CB-A409064E7EDF}" dt="2022-05-22T07:01:14.961" v="3432" actId="26606"/>
          <ac:spMkLst>
            <pc:docMk/>
            <pc:sldMk cId="3469552104" sldId="274"/>
            <ac:spMk id="23" creationId="{2C61293E-6EBE-43EF-A52C-9BEBFD7679D4}"/>
          </ac:spMkLst>
        </pc:spChg>
        <pc:spChg chg="add del">
          <ac:chgData name="Bar Weiss" userId="f1aa920c-6ab1-4ae3-bb20-d7ab45c94102" providerId="ADAL" clId="{8CA9D61D-9126-4572-92CB-A409064E7EDF}" dt="2022-05-22T07:01:14.961" v="3432" actId="26606"/>
          <ac:spMkLst>
            <pc:docMk/>
            <pc:sldMk cId="3469552104" sldId="274"/>
            <ac:spMk id="25" creationId="{3FCFB1DE-0B7E-48CC-BA90-B2AB0889F9D6}"/>
          </ac:spMkLst>
        </pc:spChg>
        <pc:spChg chg="add del">
          <ac:chgData name="Bar Weiss" userId="f1aa920c-6ab1-4ae3-bb20-d7ab45c94102" providerId="ADAL" clId="{8CA9D61D-9126-4572-92CB-A409064E7EDF}" dt="2022-05-22T07:36:58.996" v="3521" actId="26606"/>
          <ac:spMkLst>
            <pc:docMk/>
            <pc:sldMk cId="3469552104" sldId="274"/>
            <ac:spMk id="27" creationId="{3FCFB1DE-0B7E-48CC-BA90-B2AB0889F9D6}"/>
          </ac:spMkLst>
        </pc:spChg>
        <pc:spChg chg="add del">
          <ac:chgData name="Bar Weiss" userId="f1aa920c-6ab1-4ae3-bb20-d7ab45c94102" providerId="ADAL" clId="{8CA9D61D-9126-4572-92CB-A409064E7EDF}" dt="2022-05-22T07:36:58.979" v="3520" actId="26606"/>
          <ac:spMkLst>
            <pc:docMk/>
            <pc:sldMk cId="3469552104" sldId="274"/>
            <ac:spMk id="33" creationId="{2C61293E-6EBE-43EF-A52C-9BEBFD7679D4}"/>
          </ac:spMkLst>
        </pc:spChg>
        <pc:spChg chg="add del">
          <ac:chgData name="Bar Weiss" userId="f1aa920c-6ab1-4ae3-bb20-d7ab45c94102" providerId="ADAL" clId="{8CA9D61D-9126-4572-92CB-A409064E7EDF}" dt="2022-05-22T07:36:58.979" v="3520" actId="26606"/>
          <ac:spMkLst>
            <pc:docMk/>
            <pc:sldMk cId="3469552104" sldId="274"/>
            <ac:spMk id="35" creationId="{3FCFB1DE-0B7E-48CC-BA90-B2AB0889F9D6}"/>
          </ac:spMkLst>
        </pc:spChg>
        <pc:spChg chg="add del">
          <ac:chgData name="Bar Weiss" userId="f1aa920c-6ab1-4ae3-bb20-d7ab45c94102" providerId="ADAL" clId="{8CA9D61D-9126-4572-92CB-A409064E7EDF}" dt="2022-05-22T07:37:21.068" v="3523" actId="26606"/>
          <ac:spMkLst>
            <pc:docMk/>
            <pc:sldMk cId="3469552104" sldId="274"/>
            <ac:spMk id="37" creationId="{2C61293E-6EBE-43EF-A52C-9BEBFD7679D4}"/>
          </ac:spMkLst>
        </pc:spChg>
        <pc:spChg chg="add del">
          <ac:chgData name="Bar Weiss" userId="f1aa920c-6ab1-4ae3-bb20-d7ab45c94102" providerId="ADAL" clId="{8CA9D61D-9126-4572-92CB-A409064E7EDF}" dt="2022-05-22T07:37:21.068" v="3523" actId="26606"/>
          <ac:spMkLst>
            <pc:docMk/>
            <pc:sldMk cId="3469552104" sldId="274"/>
            <ac:spMk id="38" creationId="{3FCFB1DE-0B7E-48CC-BA90-B2AB0889F9D6}"/>
          </ac:spMkLst>
        </pc:spChg>
        <pc:spChg chg="add del">
          <ac:chgData name="Bar Weiss" userId="f1aa920c-6ab1-4ae3-bb20-d7ab45c94102" providerId="ADAL" clId="{8CA9D61D-9126-4572-92CB-A409064E7EDF}" dt="2022-05-22T07:37:21.068" v="3523" actId="26606"/>
          <ac:spMkLst>
            <pc:docMk/>
            <pc:sldMk cId="3469552104" sldId="274"/>
            <ac:spMk id="44" creationId="{1A9F7B4E-B03D-4F64-BE33-00D074458D45}"/>
          </ac:spMkLst>
        </pc:spChg>
        <pc:spChg chg="add del">
          <ac:chgData name="Bar Weiss" userId="f1aa920c-6ab1-4ae3-bb20-d7ab45c94102" providerId="ADAL" clId="{8CA9D61D-9126-4572-92CB-A409064E7EDF}" dt="2022-05-22T07:37:21.068" v="3523" actId="26606"/>
          <ac:spMkLst>
            <pc:docMk/>
            <pc:sldMk cId="3469552104" sldId="274"/>
            <ac:spMk id="46" creationId="{1CA8A97F-67F0-4D5F-A850-0C30727D1CE3}"/>
          </ac:spMkLst>
        </pc:spChg>
        <pc:picChg chg="add del mod ord">
          <ac:chgData name="Bar Weiss" userId="f1aa920c-6ab1-4ae3-bb20-d7ab45c94102" providerId="ADAL" clId="{8CA9D61D-9126-4572-92CB-A409064E7EDF}" dt="2022-05-22T07:35:47.502" v="3514" actId="478"/>
          <ac:picMkLst>
            <pc:docMk/>
            <pc:sldMk cId="3469552104" sldId="274"/>
            <ac:picMk id="5" creationId="{6A4E8528-07B8-3B79-8E59-E044EFAED85E}"/>
          </ac:picMkLst>
        </pc:picChg>
        <pc:picChg chg="add del">
          <ac:chgData name="Bar Weiss" userId="f1aa920c-6ab1-4ae3-bb20-d7ab45c94102" providerId="ADAL" clId="{8CA9D61D-9126-4572-92CB-A409064E7EDF}" dt="2022-05-22T07:36:32.143" v="3516" actId="478"/>
          <ac:picMkLst>
            <pc:docMk/>
            <pc:sldMk cId="3469552104" sldId="274"/>
            <ac:picMk id="13" creationId="{E0EBA532-BC9F-1D5C-3B49-7FA4281E772C}"/>
          </ac:picMkLst>
        </pc:picChg>
        <pc:picChg chg="add del">
          <ac:chgData name="Bar Weiss" userId="f1aa920c-6ab1-4ae3-bb20-d7ab45c94102" providerId="ADAL" clId="{8CA9D61D-9126-4572-92CB-A409064E7EDF}" dt="2022-05-22T07:36:43.237" v="3518" actId="478"/>
          <ac:picMkLst>
            <pc:docMk/>
            <pc:sldMk cId="3469552104" sldId="274"/>
            <ac:picMk id="21" creationId="{1270CCE7-2570-4122-0534-A8D7AF767DD6}"/>
          </ac:picMkLst>
        </pc:picChg>
        <pc:picChg chg="add del">
          <ac:chgData name="Bar Weiss" userId="f1aa920c-6ab1-4ae3-bb20-d7ab45c94102" providerId="ADAL" clId="{8CA9D61D-9126-4572-92CB-A409064E7EDF}" dt="2022-05-22T07:36:58.979" v="3520" actId="26606"/>
          <ac:picMkLst>
            <pc:docMk/>
            <pc:sldMk cId="3469552104" sldId="274"/>
            <ac:picMk id="29" creationId="{43943CE5-744E-DA17-2BFA-9F986074C865}"/>
          </ac:picMkLst>
        </pc:picChg>
        <pc:picChg chg="add mod ord">
          <ac:chgData name="Bar Weiss" userId="f1aa920c-6ab1-4ae3-bb20-d7ab45c94102" providerId="ADAL" clId="{8CA9D61D-9126-4572-92CB-A409064E7EDF}" dt="2022-05-22T07:37:21.068" v="3523" actId="26606"/>
          <ac:picMkLst>
            <pc:docMk/>
            <pc:sldMk cId="3469552104" sldId="274"/>
            <ac:picMk id="39" creationId="{4CEE243A-9CBC-6A0C-872D-D45164CAE0AA}"/>
          </ac:picMkLst>
        </pc:picChg>
      </pc:sldChg>
      <pc:sldMasterChg chg="del delSldLayout">
        <pc:chgData name="Bar Weiss" userId="f1aa920c-6ab1-4ae3-bb20-d7ab45c94102" providerId="ADAL" clId="{8CA9D61D-9126-4572-92CB-A409064E7EDF}" dt="2022-05-12T11:37:01.334" v="88" actId="26606"/>
        <pc:sldMasterMkLst>
          <pc:docMk/>
          <pc:sldMasterMk cId="910735980" sldId="2147483648"/>
        </pc:sldMasterMkLst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1402242162" sldId="2147483649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1577293723" sldId="2147483650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3383311122" sldId="2147483651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504235270" sldId="2147483652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320696925" sldId="2147483653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2248415310" sldId="2147483654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760978260" sldId="2147483655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414414877" sldId="2147483656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3345655161" sldId="2147483657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769717399" sldId="2147483658"/>
          </pc:sldLayoutMkLst>
        </pc:sldLayoutChg>
        <pc:sldLayoutChg chg="del">
          <pc:chgData name="Bar Weiss" userId="f1aa920c-6ab1-4ae3-bb20-d7ab45c94102" providerId="ADAL" clId="{8CA9D61D-9126-4572-92CB-A409064E7EDF}" dt="2022-05-12T11:37:01.334" v="88" actId="26606"/>
          <pc:sldLayoutMkLst>
            <pc:docMk/>
            <pc:sldMasterMk cId="910735980" sldId="2147483648"/>
            <pc:sldLayoutMk cId="2526793584" sldId="2147483659"/>
          </pc:sldLayoutMkLst>
        </pc:sldLayoutChg>
      </pc:sldMasterChg>
      <pc:sldMasterChg chg="add del addSldLayout delSldLayout">
        <pc:chgData name="Bar Weiss" userId="f1aa920c-6ab1-4ae3-bb20-d7ab45c94102" providerId="ADAL" clId="{8CA9D61D-9126-4572-92CB-A409064E7EDF}" dt="2022-05-12T11:37:56.310" v="92" actId="26606"/>
        <pc:sldMasterMkLst>
          <pc:docMk/>
          <pc:sldMasterMk cId="1222892018" sldId="2147483683"/>
        </pc:sldMasterMkLst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3570139192" sldId="2147483672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994199069" sldId="2147483673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792871156" sldId="2147483674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2629641960" sldId="2147483675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618097257" sldId="2147483676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470165992" sldId="2147483677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3118090837" sldId="2147483678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96345811" sldId="2147483679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1563345171" sldId="2147483680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2894513637" sldId="2147483681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1222892018" sldId="2147483683"/>
            <pc:sldLayoutMk cId="2894207840" sldId="2147483682"/>
          </pc:sldLayoutMkLst>
        </pc:sldLayoutChg>
      </pc:sldMasterChg>
      <pc:sldMasterChg chg="add del addSldLayout delSldLayout">
        <pc:chgData name="Bar Weiss" userId="f1aa920c-6ab1-4ae3-bb20-d7ab45c94102" providerId="ADAL" clId="{8CA9D61D-9126-4572-92CB-A409064E7EDF}" dt="2022-05-12T11:37:56.310" v="92" actId="26606"/>
        <pc:sldMasterMkLst>
          <pc:docMk/>
          <pc:sldMasterMk cId="2039723366" sldId="2147483707"/>
        </pc:sldMasterMkLst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3916366664" sldId="2147483696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3801975231" sldId="2147483697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2093869715" sldId="2147483698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3429870584" sldId="2147483699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3223619303" sldId="2147483700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1784690183" sldId="2147483701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408688818" sldId="2147483702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2599927892" sldId="2147483703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1393600503" sldId="2147483704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3617872856" sldId="2147483705"/>
          </pc:sldLayoutMkLst>
        </pc:sldLayoutChg>
        <pc:sldLayoutChg chg="add del">
          <pc:chgData name="Bar Weiss" userId="f1aa920c-6ab1-4ae3-bb20-d7ab45c94102" providerId="ADAL" clId="{8CA9D61D-9126-4572-92CB-A409064E7EDF}" dt="2022-05-12T11:37:56.310" v="92" actId="26606"/>
          <pc:sldLayoutMkLst>
            <pc:docMk/>
            <pc:sldMasterMk cId="2039723366" sldId="2147483707"/>
            <pc:sldLayoutMk cId="778748844" sldId="2147483706"/>
          </pc:sldLayoutMkLst>
        </pc:sldLayoutChg>
      </pc:sldMasterChg>
    </pc:docChg>
  </pc:docChgLst>
  <pc:docChgLst>
    <pc:chgData name="Bar Weiss" userId="f1aa920c-6ab1-4ae3-bb20-d7ab45c94102" providerId="ADAL" clId="{DBE0BF19-BACD-4DD5-980B-37103A0011B9}"/>
    <pc:docChg chg="undo custSel addSld delSld modSld sldOrd">
      <pc:chgData name="Bar Weiss" userId="f1aa920c-6ab1-4ae3-bb20-d7ab45c94102" providerId="ADAL" clId="{DBE0BF19-BACD-4DD5-980B-37103A0011B9}" dt="2022-05-31T05:41:22.486" v="658" actId="1076"/>
      <pc:docMkLst>
        <pc:docMk/>
      </pc:docMkLst>
      <pc:sldChg chg="ord">
        <pc:chgData name="Bar Weiss" userId="f1aa920c-6ab1-4ae3-bb20-d7ab45c94102" providerId="ADAL" clId="{DBE0BF19-BACD-4DD5-980B-37103A0011B9}" dt="2022-05-29T07:49:36.267" v="1"/>
        <pc:sldMkLst>
          <pc:docMk/>
          <pc:sldMk cId="1272596839" sldId="260"/>
        </pc:sldMkLst>
      </pc:sldChg>
      <pc:sldChg chg="addSp delSp modSp mod">
        <pc:chgData name="Bar Weiss" userId="f1aa920c-6ab1-4ae3-bb20-d7ab45c94102" providerId="ADAL" clId="{DBE0BF19-BACD-4DD5-980B-37103A0011B9}" dt="2022-05-29T08:05:46.802" v="56" actId="1076"/>
        <pc:sldMkLst>
          <pc:docMk/>
          <pc:sldMk cId="4279710575" sldId="262"/>
        </pc:sldMkLst>
        <pc:spChg chg="add del mod">
          <ac:chgData name="Bar Weiss" userId="f1aa920c-6ab1-4ae3-bb20-d7ab45c94102" providerId="ADAL" clId="{DBE0BF19-BACD-4DD5-980B-37103A0011B9}" dt="2022-05-29T08:05:12.863" v="44" actId="478"/>
          <ac:spMkLst>
            <pc:docMk/>
            <pc:sldMk cId="4279710575" sldId="262"/>
            <ac:spMk id="8" creationId="{46C14D63-8CE5-7E08-5BA4-7D765E9D4B73}"/>
          </ac:spMkLst>
        </pc:spChg>
        <pc:picChg chg="add mod">
          <ac:chgData name="Bar Weiss" userId="f1aa920c-6ab1-4ae3-bb20-d7ab45c94102" providerId="ADAL" clId="{DBE0BF19-BACD-4DD5-980B-37103A0011B9}" dt="2022-05-29T08:05:46.802" v="56" actId="1076"/>
          <ac:picMkLst>
            <pc:docMk/>
            <pc:sldMk cId="4279710575" sldId="262"/>
            <ac:picMk id="4" creationId="{8B2935FB-545C-509C-FF8B-C125778DA991}"/>
          </ac:picMkLst>
        </pc:picChg>
        <pc:picChg chg="del">
          <ac:chgData name="Bar Weiss" userId="f1aa920c-6ab1-4ae3-bb20-d7ab45c94102" providerId="ADAL" clId="{DBE0BF19-BACD-4DD5-980B-37103A0011B9}" dt="2022-05-29T08:04:57.411" v="35" actId="478"/>
          <ac:picMkLst>
            <pc:docMk/>
            <pc:sldMk cId="4279710575" sldId="262"/>
            <ac:picMk id="5" creationId="{4BB4D2BE-7A7B-45F9-36D7-70E6B7A5EE6E}"/>
          </ac:picMkLst>
        </pc:picChg>
        <pc:picChg chg="del">
          <ac:chgData name="Bar Weiss" userId="f1aa920c-6ab1-4ae3-bb20-d7ab45c94102" providerId="ADAL" clId="{DBE0BF19-BACD-4DD5-980B-37103A0011B9}" dt="2022-05-29T08:04:17.489" v="23" actId="478"/>
          <ac:picMkLst>
            <pc:docMk/>
            <pc:sldMk cId="4279710575" sldId="262"/>
            <ac:picMk id="7" creationId="{CC0469C6-168A-E963-494E-54F523ACB8D9}"/>
          </ac:picMkLst>
        </pc:picChg>
        <pc:picChg chg="add del mod">
          <ac:chgData name="Bar Weiss" userId="f1aa920c-6ab1-4ae3-bb20-d7ab45c94102" providerId="ADAL" clId="{DBE0BF19-BACD-4DD5-980B-37103A0011B9}" dt="2022-05-29T08:05:22.483" v="49" actId="478"/>
          <ac:picMkLst>
            <pc:docMk/>
            <pc:sldMk cId="4279710575" sldId="262"/>
            <ac:picMk id="10" creationId="{DB534A3D-79E0-2C20-E2C0-A382FA05C9FA}"/>
          </ac:picMkLst>
        </pc:picChg>
        <pc:picChg chg="add mod">
          <ac:chgData name="Bar Weiss" userId="f1aa920c-6ab1-4ae3-bb20-d7ab45c94102" providerId="ADAL" clId="{DBE0BF19-BACD-4DD5-980B-37103A0011B9}" dt="2022-05-29T08:05:45.619" v="55" actId="1076"/>
          <ac:picMkLst>
            <pc:docMk/>
            <pc:sldMk cId="4279710575" sldId="262"/>
            <ac:picMk id="12" creationId="{B655B7B6-0906-1F43-0797-80A3758BA47D}"/>
          </ac:picMkLst>
        </pc:picChg>
      </pc:sldChg>
      <pc:sldChg chg="addSp delSp modSp mod ord">
        <pc:chgData name="Bar Weiss" userId="f1aa920c-6ab1-4ae3-bb20-d7ab45c94102" providerId="ADAL" clId="{DBE0BF19-BACD-4DD5-980B-37103A0011B9}" dt="2022-05-29T14:22:53.771" v="582"/>
        <pc:sldMkLst>
          <pc:docMk/>
          <pc:sldMk cId="3350380591" sldId="265"/>
        </pc:sldMkLst>
        <pc:picChg chg="add del">
          <ac:chgData name="Bar Weiss" userId="f1aa920c-6ab1-4ae3-bb20-d7ab45c94102" providerId="ADAL" clId="{DBE0BF19-BACD-4DD5-980B-37103A0011B9}" dt="2022-05-29T07:50:26.002" v="5" actId="478"/>
          <ac:picMkLst>
            <pc:docMk/>
            <pc:sldMk cId="3350380591" sldId="265"/>
            <ac:picMk id="4" creationId="{E380A30B-1048-CAB8-00B6-EC425F1527F7}"/>
          </ac:picMkLst>
        </pc:picChg>
        <pc:picChg chg="add mod">
          <ac:chgData name="Bar Weiss" userId="f1aa920c-6ab1-4ae3-bb20-d7ab45c94102" providerId="ADAL" clId="{DBE0BF19-BACD-4DD5-980B-37103A0011B9}" dt="2022-05-29T07:52:01.237" v="22" actId="1076"/>
          <ac:picMkLst>
            <pc:docMk/>
            <pc:sldMk cId="3350380591" sldId="265"/>
            <ac:picMk id="6" creationId="{84ABE752-CD9F-4C0A-6C46-B8BE2663F9F1}"/>
          </ac:picMkLst>
        </pc:picChg>
        <pc:picChg chg="del">
          <ac:chgData name="Bar Weiss" userId="f1aa920c-6ab1-4ae3-bb20-d7ab45c94102" providerId="ADAL" clId="{DBE0BF19-BACD-4DD5-980B-37103A0011B9}" dt="2022-05-29T07:50:23.608" v="3" actId="478"/>
          <ac:picMkLst>
            <pc:docMk/>
            <pc:sldMk cId="3350380591" sldId="265"/>
            <ac:picMk id="7" creationId="{4D84A85F-1933-9910-549F-EB35B0D5F950}"/>
          </ac:picMkLst>
        </pc:picChg>
        <pc:picChg chg="add mod">
          <ac:chgData name="Bar Weiss" userId="f1aa920c-6ab1-4ae3-bb20-d7ab45c94102" providerId="ADAL" clId="{DBE0BF19-BACD-4DD5-980B-37103A0011B9}" dt="2022-05-29T07:51:57.974" v="21" actId="1076"/>
          <ac:picMkLst>
            <pc:docMk/>
            <pc:sldMk cId="3350380591" sldId="265"/>
            <ac:picMk id="9" creationId="{C6A89E5E-9669-7F96-F975-C0FB931D7056}"/>
          </ac:picMkLst>
        </pc:picChg>
        <pc:picChg chg="del">
          <ac:chgData name="Bar Weiss" userId="f1aa920c-6ab1-4ae3-bb20-d7ab45c94102" providerId="ADAL" clId="{DBE0BF19-BACD-4DD5-980B-37103A0011B9}" dt="2022-05-29T07:51:32.926" v="11" actId="478"/>
          <ac:picMkLst>
            <pc:docMk/>
            <pc:sldMk cId="3350380591" sldId="265"/>
            <ac:picMk id="11" creationId="{F4C6F14C-D8D1-A5CC-3AED-DA8D1E195B29}"/>
          </ac:picMkLst>
        </pc:picChg>
      </pc:sldChg>
      <pc:sldChg chg="modSp mod">
        <pc:chgData name="Bar Weiss" userId="f1aa920c-6ab1-4ae3-bb20-d7ab45c94102" providerId="ADAL" clId="{DBE0BF19-BACD-4DD5-980B-37103A0011B9}" dt="2022-05-29T07:49:50.325" v="2" actId="20577"/>
        <pc:sldMkLst>
          <pc:docMk/>
          <pc:sldMk cId="918605768" sldId="269"/>
        </pc:sldMkLst>
        <pc:graphicFrameChg chg="modGraphic">
          <ac:chgData name="Bar Weiss" userId="f1aa920c-6ab1-4ae3-bb20-d7ab45c94102" providerId="ADAL" clId="{DBE0BF19-BACD-4DD5-980B-37103A0011B9}" dt="2022-05-29T07:49:50.325" v="2" actId="20577"/>
          <ac:graphicFrameMkLst>
            <pc:docMk/>
            <pc:sldMk cId="918605768" sldId="269"/>
            <ac:graphicFrameMk id="4" creationId="{C13318F1-C22F-468B-8BA5-87B22A3BE9D9}"/>
          </ac:graphicFrameMkLst>
        </pc:graphicFrameChg>
      </pc:sldChg>
      <pc:sldChg chg="add del ord">
        <pc:chgData name="Bar Weiss" userId="f1aa920c-6ab1-4ae3-bb20-d7ab45c94102" providerId="ADAL" clId="{DBE0BF19-BACD-4DD5-980B-37103A0011B9}" dt="2022-05-29T08:07:58.764" v="85"/>
        <pc:sldMkLst>
          <pc:docMk/>
          <pc:sldMk cId="2218267471" sldId="270"/>
        </pc:sldMkLst>
      </pc:sldChg>
      <pc:sldChg chg="del">
        <pc:chgData name="Bar Weiss" userId="f1aa920c-6ab1-4ae3-bb20-d7ab45c94102" providerId="ADAL" clId="{DBE0BF19-BACD-4DD5-980B-37103A0011B9}" dt="2022-05-29T08:06:55.698" v="74" actId="47"/>
        <pc:sldMkLst>
          <pc:docMk/>
          <pc:sldMk cId="1218129072" sldId="272"/>
        </pc:sldMkLst>
      </pc:sldChg>
      <pc:sldChg chg="addSp delSp modSp add mod">
        <pc:chgData name="Bar Weiss" userId="f1aa920c-6ab1-4ae3-bb20-d7ab45c94102" providerId="ADAL" clId="{DBE0BF19-BACD-4DD5-980B-37103A0011B9}" dt="2022-05-29T08:07:20.955" v="81" actId="1076"/>
        <pc:sldMkLst>
          <pc:docMk/>
          <pc:sldMk cId="957083517" sldId="275"/>
        </pc:sldMkLst>
        <pc:spChg chg="mod">
          <ac:chgData name="Bar Weiss" userId="f1aa920c-6ab1-4ae3-bb20-d7ab45c94102" providerId="ADAL" clId="{DBE0BF19-BACD-4DD5-980B-37103A0011B9}" dt="2022-05-29T08:06:45.754" v="71" actId="20577"/>
          <ac:spMkLst>
            <pc:docMk/>
            <pc:sldMk cId="957083517" sldId="275"/>
            <ac:spMk id="2" creationId="{47859328-991B-4530-BB86-34033D688672}"/>
          </ac:spMkLst>
        </pc:spChg>
        <pc:spChg chg="add del mod">
          <ac:chgData name="Bar Weiss" userId="f1aa920c-6ab1-4ae3-bb20-d7ab45c94102" providerId="ADAL" clId="{DBE0BF19-BACD-4DD5-980B-37103A0011B9}" dt="2022-05-29T08:07:11.942" v="75" actId="22"/>
          <ac:spMkLst>
            <pc:docMk/>
            <pc:sldMk cId="957083517" sldId="275"/>
            <ac:spMk id="4" creationId="{97287E13-037B-6BC1-12CF-2CBC9645AA23}"/>
          </ac:spMkLst>
        </pc:spChg>
        <pc:picChg chg="add mod ord">
          <ac:chgData name="Bar Weiss" userId="f1aa920c-6ab1-4ae3-bb20-d7ab45c94102" providerId="ADAL" clId="{DBE0BF19-BACD-4DD5-980B-37103A0011B9}" dt="2022-05-29T08:07:20.955" v="81" actId="1076"/>
          <ac:picMkLst>
            <pc:docMk/>
            <pc:sldMk cId="957083517" sldId="275"/>
            <ac:picMk id="6" creationId="{37C60BC3-1157-2B0F-D617-DE572C9475C3}"/>
          </ac:picMkLst>
        </pc:picChg>
        <pc:picChg chg="del">
          <ac:chgData name="Bar Weiss" userId="f1aa920c-6ab1-4ae3-bb20-d7ab45c94102" providerId="ADAL" clId="{DBE0BF19-BACD-4DD5-980B-37103A0011B9}" dt="2022-05-29T08:06:47.574" v="72" actId="478"/>
          <ac:picMkLst>
            <pc:docMk/>
            <pc:sldMk cId="957083517" sldId="275"/>
            <ac:picMk id="11" creationId="{96FD91C7-2017-4997-996C-7F28DEF48762}"/>
          </ac:picMkLst>
        </pc:picChg>
      </pc:sldChg>
      <pc:sldChg chg="new del">
        <pc:chgData name="Bar Weiss" userId="f1aa920c-6ab1-4ae3-bb20-d7ab45c94102" providerId="ADAL" clId="{DBE0BF19-BACD-4DD5-980B-37103A0011B9}" dt="2022-05-29T08:06:36.717" v="58" actId="47"/>
        <pc:sldMkLst>
          <pc:docMk/>
          <pc:sldMk cId="4203789055" sldId="275"/>
        </pc:sldMkLst>
      </pc:sldChg>
      <pc:sldChg chg="add">
        <pc:chgData name="Bar Weiss" userId="f1aa920c-6ab1-4ae3-bb20-d7ab45c94102" providerId="ADAL" clId="{DBE0BF19-BACD-4DD5-980B-37103A0011B9}" dt="2022-05-29T08:06:47.822" v="73"/>
        <pc:sldMkLst>
          <pc:docMk/>
          <pc:sldMk cId="2315951798" sldId="276"/>
        </pc:sldMkLst>
      </pc:sldChg>
      <pc:sldChg chg="modSp new mod">
        <pc:chgData name="Bar Weiss" userId="f1aa920c-6ab1-4ae3-bb20-d7ab45c94102" providerId="ADAL" clId="{DBE0BF19-BACD-4DD5-980B-37103A0011B9}" dt="2022-05-29T08:51:09.039" v="580" actId="20577"/>
        <pc:sldMkLst>
          <pc:docMk/>
          <pc:sldMk cId="3636154282" sldId="277"/>
        </pc:sldMkLst>
        <pc:spChg chg="mod">
          <ac:chgData name="Bar Weiss" userId="f1aa920c-6ab1-4ae3-bb20-d7ab45c94102" providerId="ADAL" clId="{DBE0BF19-BACD-4DD5-980B-37103A0011B9}" dt="2022-05-29T08:49:17.961" v="190" actId="20577"/>
          <ac:spMkLst>
            <pc:docMk/>
            <pc:sldMk cId="3636154282" sldId="277"/>
            <ac:spMk id="2" creationId="{8BF8EA93-F73A-3837-0B8D-B1E3A26A39E4}"/>
          </ac:spMkLst>
        </pc:spChg>
        <pc:spChg chg="mod">
          <ac:chgData name="Bar Weiss" userId="f1aa920c-6ab1-4ae3-bb20-d7ab45c94102" providerId="ADAL" clId="{DBE0BF19-BACD-4DD5-980B-37103A0011B9}" dt="2022-05-29T08:51:09.039" v="580" actId="20577"/>
          <ac:spMkLst>
            <pc:docMk/>
            <pc:sldMk cId="3636154282" sldId="277"/>
            <ac:spMk id="3" creationId="{BE48B4D8-44CA-BFB4-2F56-7F3A8D856D58}"/>
          </ac:spMkLst>
        </pc:spChg>
      </pc:sldChg>
      <pc:sldChg chg="addSp delSp modSp new mod">
        <pc:chgData name="Bar Weiss" userId="f1aa920c-6ab1-4ae3-bb20-d7ab45c94102" providerId="ADAL" clId="{DBE0BF19-BACD-4DD5-980B-37103A0011B9}" dt="2022-05-31T05:40:40.146" v="630" actId="1076"/>
        <pc:sldMkLst>
          <pc:docMk/>
          <pc:sldMk cId="2110863844" sldId="278"/>
        </pc:sldMkLst>
        <pc:spChg chg="mod">
          <ac:chgData name="Bar Weiss" userId="f1aa920c-6ab1-4ae3-bb20-d7ab45c94102" providerId="ADAL" clId="{DBE0BF19-BACD-4DD5-980B-37103A0011B9}" dt="2022-05-31T05:39:43.969" v="623" actId="20577"/>
          <ac:spMkLst>
            <pc:docMk/>
            <pc:sldMk cId="2110863844" sldId="278"/>
            <ac:spMk id="2" creationId="{B14CAD73-E6AC-E238-8034-F7B856BAE6AA}"/>
          </ac:spMkLst>
        </pc:spChg>
        <pc:spChg chg="del">
          <ac:chgData name="Bar Weiss" userId="f1aa920c-6ab1-4ae3-bb20-d7ab45c94102" providerId="ADAL" clId="{DBE0BF19-BACD-4DD5-980B-37103A0011B9}" dt="2022-05-31T05:40:24.890" v="624" actId="22"/>
          <ac:spMkLst>
            <pc:docMk/>
            <pc:sldMk cId="2110863844" sldId="278"/>
            <ac:spMk id="3" creationId="{CDD21CCA-9F07-CDC0-18F3-1D0B3B08DB97}"/>
          </ac:spMkLst>
        </pc:spChg>
        <pc:picChg chg="add mod ord">
          <ac:chgData name="Bar Weiss" userId="f1aa920c-6ab1-4ae3-bb20-d7ab45c94102" providerId="ADAL" clId="{DBE0BF19-BACD-4DD5-980B-37103A0011B9}" dt="2022-05-31T05:40:40.146" v="630" actId="1076"/>
          <ac:picMkLst>
            <pc:docMk/>
            <pc:sldMk cId="2110863844" sldId="278"/>
            <ac:picMk id="5" creationId="{F2343050-14D7-6D02-C5B4-45D4DF9BB25E}"/>
          </ac:picMkLst>
        </pc:picChg>
      </pc:sldChg>
      <pc:sldChg chg="addSp delSp modSp new mod">
        <pc:chgData name="Bar Weiss" userId="f1aa920c-6ab1-4ae3-bb20-d7ab45c94102" providerId="ADAL" clId="{DBE0BF19-BACD-4DD5-980B-37103A0011B9}" dt="2022-05-31T05:41:22.486" v="658" actId="1076"/>
        <pc:sldMkLst>
          <pc:docMk/>
          <pc:sldMk cId="353190769" sldId="279"/>
        </pc:sldMkLst>
        <pc:spChg chg="mod">
          <ac:chgData name="Bar Weiss" userId="f1aa920c-6ab1-4ae3-bb20-d7ab45c94102" providerId="ADAL" clId="{DBE0BF19-BACD-4DD5-980B-37103A0011B9}" dt="2022-05-31T05:40:53.316" v="655" actId="20577"/>
          <ac:spMkLst>
            <pc:docMk/>
            <pc:sldMk cId="353190769" sldId="279"/>
            <ac:spMk id="2" creationId="{A2A92D54-1D43-584D-E0D3-1DD4BDC522D5}"/>
          </ac:spMkLst>
        </pc:spChg>
        <pc:spChg chg="del">
          <ac:chgData name="Bar Weiss" userId="f1aa920c-6ab1-4ae3-bb20-d7ab45c94102" providerId="ADAL" clId="{DBE0BF19-BACD-4DD5-980B-37103A0011B9}" dt="2022-05-31T05:41:17.475" v="656" actId="22"/>
          <ac:spMkLst>
            <pc:docMk/>
            <pc:sldMk cId="353190769" sldId="279"/>
            <ac:spMk id="3" creationId="{1B425B2D-4E1A-68CF-B0A0-1738C244F147}"/>
          </ac:spMkLst>
        </pc:spChg>
        <pc:picChg chg="add mod ord">
          <ac:chgData name="Bar Weiss" userId="f1aa920c-6ab1-4ae3-bb20-d7ab45c94102" providerId="ADAL" clId="{DBE0BF19-BACD-4DD5-980B-37103A0011B9}" dt="2022-05-31T05:41:22.486" v="658" actId="1076"/>
          <ac:picMkLst>
            <pc:docMk/>
            <pc:sldMk cId="353190769" sldId="279"/>
            <ac:picMk id="5" creationId="{4CC3864C-8A4D-5C93-758B-84CA2B16FC5C}"/>
          </ac:picMkLst>
        </pc:picChg>
      </pc:sldChg>
    </pc:docChg>
  </pc:docChgLst>
  <pc:docChgLst>
    <pc:chgData name="Bar Weiss" userId="f1aa920c-6ab1-4ae3-bb20-d7ab45c94102" providerId="ADAL" clId="{BBCE614A-ECF8-4297-8024-C72C66E1F191}"/>
    <pc:docChg chg="undo custSel addSld delSld modSld sldOrd">
      <pc:chgData name="Bar Weiss" userId="f1aa920c-6ab1-4ae3-bb20-d7ab45c94102" providerId="ADAL" clId="{BBCE614A-ECF8-4297-8024-C72C66E1F191}" dt="2022-12-24T12:32:48.755" v="12" actId="478"/>
      <pc:docMkLst>
        <pc:docMk/>
      </pc:docMkLst>
      <pc:sldChg chg="addSp delSp modSp mod">
        <pc:chgData name="Bar Weiss" userId="f1aa920c-6ab1-4ae3-bb20-d7ab45c94102" providerId="ADAL" clId="{BBCE614A-ECF8-4297-8024-C72C66E1F191}" dt="2022-12-24T12:32:48.755" v="12" actId="478"/>
        <pc:sldMkLst>
          <pc:docMk/>
          <pc:sldMk cId="3835662561" sldId="259"/>
        </pc:sldMkLst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9" creationId="{BA8783F8-6EE4-9561-33DD-8320AA3B1545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10" creationId="{47D0DDD0-64B3-6CCC-CA8E-D2962FAFBF79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11" creationId="{E81CF888-6065-41D0-860D-A17D378BD7A0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17" creationId="{B43C650F-6680-6FD9-2D2C-4C9758DECD07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18" creationId="{697471D2-6222-613B-2CE0-BBF5E95DD7C3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20" creationId="{43B523C6-D4E7-1190-5811-AA4B911FDDDC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21" creationId="{1ADF0C4F-CAFD-7564-7BDB-5DB5B2146B3B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22" creationId="{D796B5AD-6149-AFFD-0FEF-A7A30BCAD3DB}"/>
          </ac:spMkLst>
        </pc:spChg>
        <pc:spChg chg="add del mod">
          <ac:chgData name="Bar Weiss" userId="f1aa920c-6ab1-4ae3-bb20-d7ab45c94102" providerId="ADAL" clId="{BBCE614A-ECF8-4297-8024-C72C66E1F191}" dt="2022-12-24T12:32:48.755" v="12" actId="478"/>
          <ac:spMkLst>
            <pc:docMk/>
            <pc:sldMk cId="3835662561" sldId="259"/>
            <ac:spMk id="23" creationId="{6AA29D38-6864-5824-F6D7-DDC6E5CFD970}"/>
          </ac:spMkLst>
        </pc:spChg>
        <pc:cxnChg chg="add del mod">
          <ac:chgData name="Bar Weiss" userId="f1aa920c-6ab1-4ae3-bb20-d7ab45c94102" providerId="ADAL" clId="{BBCE614A-ECF8-4297-8024-C72C66E1F191}" dt="2022-12-24T12:32:48.755" v="12" actId="478"/>
          <ac:cxnSpMkLst>
            <pc:docMk/>
            <pc:sldMk cId="3835662561" sldId="259"/>
            <ac:cxnSpMk id="19" creationId="{26332594-912A-B0C7-432E-A55B19CB56EA}"/>
          </ac:cxnSpMkLst>
        </pc:cxnChg>
      </pc:sldChg>
      <pc:sldChg chg="ord">
        <pc:chgData name="Bar Weiss" userId="f1aa920c-6ab1-4ae3-bb20-d7ab45c94102" providerId="ADAL" clId="{BBCE614A-ECF8-4297-8024-C72C66E1F191}" dt="2022-12-18T10:02:07.477" v="1"/>
        <pc:sldMkLst>
          <pc:docMk/>
          <pc:sldMk cId="1272596839" sldId="260"/>
        </pc:sldMkLst>
      </pc:sldChg>
      <pc:sldChg chg="addSp modSp mod">
        <pc:chgData name="Bar Weiss" userId="f1aa920c-6ab1-4ae3-bb20-d7ab45c94102" providerId="ADAL" clId="{BBCE614A-ECF8-4297-8024-C72C66E1F191}" dt="2022-12-18T19:50:27.297" v="9" actId="1076"/>
        <pc:sldMkLst>
          <pc:docMk/>
          <pc:sldMk cId="2873505143" sldId="266"/>
        </pc:sldMkLst>
        <pc:spChg chg="mod">
          <ac:chgData name="Bar Weiss" userId="f1aa920c-6ab1-4ae3-bb20-d7ab45c94102" providerId="ADAL" clId="{BBCE614A-ECF8-4297-8024-C72C66E1F191}" dt="2022-12-18T14:20:17.690" v="3" actId="1076"/>
          <ac:spMkLst>
            <pc:docMk/>
            <pc:sldMk cId="2873505143" sldId="266"/>
            <ac:spMk id="6" creationId="{CD678159-5426-49BF-ABAC-0C97C6A88E5B}"/>
          </ac:spMkLst>
        </pc:spChg>
        <pc:picChg chg="add mod">
          <ac:chgData name="Bar Weiss" userId="f1aa920c-6ab1-4ae3-bb20-d7ab45c94102" providerId="ADAL" clId="{BBCE614A-ECF8-4297-8024-C72C66E1F191}" dt="2022-12-18T19:50:27.297" v="9" actId="1076"/>
          <ac:picMkLst>
            <pc:docMk/>
            <pc:sldMk cId="2873505143" sldId="266"/>
            <ac:picMk id="5" creationId="{1B70BAB1-7CFE-9826-31D4-304138256087}"/>
          </ac:picMkLst>
        </pc:picChg>
      </pc:sldChg>
      <pc:sldChg chg="ord">
        <pc:chgData name="Bar Weiss" userId="f1aa920c-6ab1-4ae3-bb20-d7ab45c94102" providerId="ADAL" clId="{BBCE614A-ECF8-4297-8024-C72C66E1F191}" dt="2022-12-18T17:36:39.236" v="5"/>
        <pc:sldMkLst>
          <pc:docMk/>
          <pc:sldMk cId="2221218533" sldId="267"/>
        </pc:sldMkLst>
      </pc:sldChg>
      <pc:sldChg chg="add del">
        <pc:chgData name="Bar Weiss" userId="f1aa920c-6ab1-4ae3-bb20-d7ab45c94102" providerId="ADAL" clId="{BBCE614A-ECF8-4297-8024-C72C66E1F191}" dt="2022-12-18T19:50:14.679" v="7" actId="47"/>
        <pc:sldMkLst>
          <pc:docMk/>
          <pc:sldMk cId="1443603234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CBA45F1-176E-477B-8BD6-5EE98CBB4650}" type="datetimeFigureOut">
              <a:rPr lang="he-IL" smtClean="0"/>
              <a:t>כ"ד/כסלו/תשפ"ג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D443731-A059-4175-B890-9830B42071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19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43731-A059-4175-B890-9830B42071D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686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43731-A059-4175-B890-9830B42071D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74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2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0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7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1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858E033C-9405-F8B3-2D2E-CB134E0A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/>
              <a:t>Sinogram Creation and Basic SAFT</a:t>
            </a:r>
            <a:endParaRPr lang="he-IL" sz="5400"/>
          </a:p>
        </p:txBody>
      </p:sp>
      <p:sp>
        <p:nvSpPr>
          <p:cNvPr id="7" name="כותרת משנה 6">
            <a:extLst>
              <a:ext uri="{FF2B5EF4-FFF2-40B4-BE49-F238E27FC236}">
                <a16:creationId xmlns:a16="http://schemas.microsoft.com/office/drawing/2014/main" id="{2C548A23-8D89-1A13-51BD-93FB26897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r>
              <a:rPr lang="en-US" dirty="0"/>
              <a:t>Bar Weiss</a:t>
            </a:r>
            <a:endParaRPr lang="he-IL" dirty="0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3FB37"/>
          </a:solidFill>
          <a:ln w="38100" cap="rnd">
            <a:solidFill>
              <a:srgbClr val="F3FB3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C911CFE-41CF-BF6E-03C2-B4669DC7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864142"/>
            <a:ext cx="7214616" cy="31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4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045578-102F-9B11-A376-6F018540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Sinogram Results 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1EBBF9A-74C3-1C61-B486-912442957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268"/>
            <a:ext cx="5087259" cy="4105624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64EAF84-7B1E-F1BD-222F-51561D1C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52" y="2053267"/>
            <a:ext cx="5313448" cy="41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FFB416-AFD7-DD60-C2A3-780D2A6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Sinogram Results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4ABE752-CD9F-4C0A-6C46-B8BE2663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9" y="2147394"/>
            <a:ext cx="4450206" cy="366853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6A89E5E-9669-7F96-F975-C0FB931D7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37" y="2147394"/>
            <a:ext cx="6645594" cy="36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6175-5B27-F6DB-716A-F9BAAD59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SAFT Algorithm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FCAE71-C70B-CA7C-1CA4-965A0BB4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treats the transducers focal point as a virtual source, that produces an approximately spherical wave-front over a limited angular extent</a:t>
            </a:r>
          </a:p>
          <a:p>
            <a:r>
              <a:rPr lang="en-US" dirty="0"/>
              <a:t>SAFT adds delays relative to the </a:t>
            </a:r>
          </a:p>
          <a:p>
            <a:pPr marL="0" indent="0">
              <a:buNone/>
            </a:pPr>
            <a:r>
              <a:rPr lang="en-US" dirty="0"/>
              <a:t>   virtual source.</a:t>
            </a:r>
          </a:p>
        </p:txBody>
      </p:sp>
      <p:sp>
        <p:nvSpPr>
          <p:cNvPr id="6" name="תיבת טקסט 3">
            <a:extLst>
              <a:ext uri="{FF2B5EF4-FFF2-40B4-BE49-F238E27FC236}">
                <a16:creationId xmlns:a16="http://schemas.microsoft.com/office/drawing/2014/main" id="{CD678159-5426-49BF-ABAC-0C97C6A88E5B}"/>
              </a:ext>
            </a:extLst>
          </p:cNvPr>
          <p:cNvSpPr txBox="1"/>
          <p:nvPr/>
        </p:nvSpPr>
        <p:spPr>
          <a:xfrm>
            <a:off x="838200" y="6336145"/>
            <a:ext cx="10515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/>
              <a:t>Marcel Aditi et al, “Improved Synthetic Aperture Focusing Technique with Applications in High-Frequency Ultrasound Imaging  ”, IEEE  Transaction on Ultrasonics 2004</a:t>
            </a:r>
            <a:endParaRPr lang="he-I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81603-A79E-40C7-AFDC-41562E0A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34" y="2855841"/>
            <a:ext cx="4250129" cy="340290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B70BAB1-7CFE-9826-31D4-30413825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99" y="3006256"/>
            <a:ext cx="685835" cy="5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DFCF-74DF-482E-A5F1-1A0CDA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SAFT Algorithm - Formulation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4A574-92A9-444F-BAF9-87449288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857" y="2237037"/>
            <a:ext cx="6190424" cy="393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FF8E3-C137-4214-91C7-6368CA60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0" y="2237036"/>
            <a:ext cx="4347158" cy="1191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740DE-5C40-43D0-A591-C2B0A1A6D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03874"/>
            <a:ext cx="4199348" cy="12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8AFF-966C-43B7-8EDE-24288F0D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SAFT Results – Simulation Conditions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318F1-C22F-468B-8BA5-87B22A3BE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438"/>
              </p:ext>
            </p:extLst>
          </p:nvPr>
        </p:nvGraphicFramePr>
        <p:xfrm>
          <a:off x="838200" y="1861686"/>
          <a:ext cx="6168776" cy="499631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281738">
                  <a:extLst>
                    <a:ext uri="{9D8B030D-6E8A-4147-A177-3AD203B41FA5}">
                      <a16:colId xmlns:a16="http://schemas.microsoft.com/office/drawing/2014/main" val="545835727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2368627562"/>
                    </a:ext>
                  </a:extLst>
                </a:gridCol>
                <a:gridCol w="1376737">
                  <a:extLst>
                    <a:ext uri="{9D8B030D-6E8A-4147-A177-3AD203B41FA5}">
                      <a16:colId xmlns:a16="http://schemas.microsoft.com/office/drawing/2014/main" val="762548886"/>
                    </a:ext>
                  </a:extLst>
                </a:gridCol>
              </a:tblGrid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Parameter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Unit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746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Sensor diameter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mm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51811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Focal length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mm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84255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Speed of sound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m/s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1480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80314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Oversampling factor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78993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Image width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mm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56624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Spatial resolution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Pixels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10823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Detector number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120/60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78699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N – SAFT sum extent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8/4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2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9328-991B-4530-BB86-34033D6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SAFT Results – 250 detectors</a:t>
            </a:r>
            <a:endParaRPr lang="en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7C60BC3-1157-2B0F-D617-DE572C947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64" y="1906307"/>
            <a:ext cx="8594671" cy="4774223"/>
          </a:xfrm>
        </p:spPr>
      </p:pic>
    </p:spTree>
    <p:extLst>
      <p:ext uri="{BB962C8B-B14F-4D97-AF65-F5344CB8AC3E}">
        <p14:creationId xmlns:p14="http://schemas.microsoft.com/office/powerpoint/2010/main" val="9570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F8EA93-F73A-3837-0B8D-B1E3A26A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SAFT with Windows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48B4D8-44CA-BFB4-2F56-7F3A8D85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notice that the focal point disappears after the SAFT, but if we look at the gamma corrected image it is clearly there.</a:t>
            </a:r>
          </a:p>
          <a:p>
            <a:r>
              <a:rPr lang="en-US" dirty="0"/>
              <a:t>The problem is that the gain the SAFT adds to each point is asymmetric, close points receive more gain then the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615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4CAD73-E6AC-E238-8034-F7B856B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and Bartlett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2343050-14D7-6D02-C5B4-45D4DF9BB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124" y="1894116"/>
            <a:ext cx="8987752" cy="4879374"/>
          </a:xfrm>
        </p:spPr>
      </p:pic>
    </p:spTree>
    <p:extLst>
      <p:ext uri="{BB962C8B-B14F-4D97-AF65-F5344CB8AC3E}">
        <p14:creationId xmlns:p14="http://schemas.microsoft.com/office/powerpoint/2010/main" val="211086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A92D54-1D43-584D-E0D3-1DD4BDC5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Hann and Hamming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CC3864C-8A4D-5C93-758B-84CA2B16F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316" y="1910151"/>
            <a:ext cx="8743367" cy="4843565"/>
          </a:xfrm>
        </p:spPr>
      </p:pic>
    </p:spTree>
    <p:extLst>
      <p:ext uri="{BB962C8B-B14F-4D97-AF65-F5344CB8AC3E}">
        <p14:creationId xmlns:p14="http://schemas.microsoft.com/office/powerpoint/2010/main" val="35319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9328-991B-4530-BB86-34033D6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SAFT Results – 120 detectors</a:t>
            </a:r>
            <a:endParaRPr lang="en-I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FD91C7-2017-4997-996C-7F28DEF4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137" y="1805522"/>
            <a:ext cx="8929725" cy="4944203"/>
          </a:xfrm>
        </p:spPr>
      </p:pic>
    </p:spTree>
    <p:extLst>
      <p:ext uri="{BB962C8B-B14F-4D97-AF65-F5344CB8AC3E}">
        <p14:creationId xmlns:p14="http://schemas.microsoft.com/office/powerpoint/2010/main" val="221826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C37BAD-73B9-66A5-3E95-023A8BE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A29DE0-C187-AE4A-495A-E850A478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Sinogram Creation</a:t>
            </a:r>
          </a:p>
          <a:p>
            <a:pPr lvl="1"/>
            <a:r>
              <a:rPr lang="en-US" dirty="0"/>
              <a:t>SIR in the paper </a:t>
            </a:r>
          </a:p>
          <a:p>
            <a:pPr lvl="1"/>
            <a:r>
              <a:rPr lang="en-US" dirty="0"/>
              <a:t>Interpretation for our application</a:t>
            </a:r>
          </a:p>
          <a:p>
            <a:pPr lvl="1"/>
            <a:r>
              <a:rPr lang="en-US" dirty="0"/>
              <a:t>Use for creating a Sinogram</a:t>
            </a:r>
          </a:p>
          <a:p>
            <a:r>
              <a:rPr lang="en-US" dirty="0"/>
              <a:t>SAFT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608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9328-991B-4530-BB86-34033D6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SAFT Results – 120 detectors</a:t>
            </a:r>
            <a:endParaRPr lang="en-I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FD91C7-2017-4997-996C-7F28DEF4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137" y="1805522"/>
            <a:ext cx="8929725" cy="4944203"/>
          </a:xfrm>
        </p:spPr>
      </p:pic>
    </p:spTree>
    <p:extLst>
      <p:ext uri="{BB962C8B-B14F-4D97-AF65-F5344CB8AC3E}">
        <p14:creationId xmlns:p14="http://schemas.microsoft.com/office/powerpoint/2010/main" val="23159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5D23-4BE0-4212-9061-ECDE8C85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SAFT Results – 60 detectors</a:t>
            </a:r>
            <a:endParaRPr lang="en-I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430800-45CA-49D5-B99E-665EA9DA2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05" y="1918539"/>
            <a:ext cx="8370589" cy="4687744"/>
          </a:xfrm>
        </p:spPr>
      </p:pic>
    </p:spTree>
    <p:extLst>
      <p:ext uri="{BB962C8B-B14F-4D97-AF65-F5344CB8AC3E}">
        <p14:creationId xmlns:p14="http://schemas.microsoft.com/office/powerpoint/2010/main" val="14241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9B5D23-4BE0-4212-9061-ECDE8C8524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SAFT Results – 60 detectors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Correction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9B5D23-4BE0-4212-9061-ECDE8C852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32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6E669BF-F330-4F53-A374-A91E5FE3C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5841" y="1959635"/>
            <a:ext cx="8480318" cy="4671317"/>
          </a:xfrm>
        </p:spPr>
      </p:pic>
    </p:spTree>
    <p:extLst>
      <p:ext uri="{BB962C8B-B14F-4D97-AF65-F5344CB8AC3E}">
        <p14:creationId xmlns:p14="http://schemas.microsoft.com/office/powerpoint/2010/main" val="37760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A1B64-63B1-490A-B4D6-430C3B13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 dirty="0"/>
              <a:t>Further work</a:t>
            </a:r>
            <a:endParaRPr lang="en-IL" sz="7200" dirty="0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D5B32"/>
          </a:solidFill>
          <a:ln w="38100" cap="rnd">
            <a:solidFill>
              <a:srgbClr val="FD5B3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CC9D-C074-4F61-9354-5F856527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Create metrics for evaluation of sinograms </a:t>
            </a:r>
          </a:p>
          <a:p>
            <a:r>
              <a:rPr lang="en-US" dirty="0"/>
              <a:t>Explore limitations of basic SAFT and find methods to improve it</a:t>
            </a:r>
          </a:p>
          <a:p>
            <a:endParaRPr lang="en-US" dirty="0"/>
          </a:p>
        </p:txBody>
      </p:sp>
      <p:pic>
        <p:nvPicPr>
          <p:cNvPr id="39" name="Picture 28" descr="Red toy person in front of two lines of white figures">
            <a:extLst>
              <a:ext uri="{FF2B5EF4-FFF2-40B4-BE49-F238E27FC236}">
                <a16:creationId xmlns:a16="http://schemas.microsoft.com/office/drawing/2014/main" id="{4CEE243A-9CBC-6A0C-872D-D45164CAE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2" r="257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5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8AC692C-7412-961C-6467-2C40B327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954930" cy="24903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192412B-9354-D6D1-0169-83497FCC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in the Paper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EEC8AA-3028-5353-DEAB-40853F71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done for a case where the transducer is transmitting an impulse </a:t>
            </a:r>
          </a:p>
          <a:p>
            <a:r>
              <a:rPr lang="en-US" dirty="0"/>
              <a:t>The time derivative of the SIR represents the pressure wave in any time and any location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7F34B40-05A8-D950-D044-34CBCC56752D}"/>
              </a:ext>
            </a:extLst>
          </p:cNvPr>
          <p:cNvSpPr txBox="1"/>
          <p:nvPr/>
        </p:nvSpPr>
        <p:spPr>
          <a:xfrm>
            <a:off x="838200" y="6336145"/>
            <a:ext cx="10515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/>
              <a:t>Marcel Aditi et al, “Transient Fields of Concave Annular Array”, Academic Press 1981</a:t>
            </a:r>
            <a:endParaRPr lang="he-IL" sz="14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B299F09-4F1F-CE11-FD4C-82946B3E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32" y="4127943"/>
            <a:ext cx="4541129" cy="10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98DDAF-9B1F-08C1-0E1E-C369016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for Receiving Mode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EDA5B09-E836-A182-BE14-734F8BBD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receiving mode, the SIR represent the receiver sensitivity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/>
                  <a:t> is the signal that will be received if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generates an impulse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EDA5B09-E836-A182-BE14-734F8BBD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ירח 3">
            <a:extLst>
              <a:ext uri="{FF2B5EF4-FFF2-40B4-BE49-F238E27FC236}">
                <a16:creationId xmlns:a16="http://schemas.microsoft.com/office/drawing/2014/main" id="{478A2D37-238C-AD05-A9C8-6C5FA60D62F2}"/>
              </a:ext>
            </a:extLst>
          </p:cNvPr>
          <p:cNvSpPr/>
          <p:nvPr/>
        </p:nvSpPr>
        <p:spPr>
          <a:xfrm>
            <a:off x="7248144" y="4119372"/>
            <a:ext cx="585216" cy="1335024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C02B09C9-5FB4-9F7F-1961-EB0BC56583F4}"/>
              </a:ext>
            </a:extLst>
          </p:cNvPr>
          <p:cNvSpPr/>
          <p:nvPr/>
        </p:nvSpPr>
        <p:spPr>
          <a:xfrm>
            <a:off x="8439912" y="4407408"/>
            <a:ext cx="82296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5A4B4216-9CBA-7506-96D4-B6E856A2A76C}"/>
              </a:ext>
            </a:extLst>
          </p:cNvPr>
          <p:cNvSpPr/>
          <p:nvPr/>
        </p:nvSpPr>
        <p:spPr>
          <a:xfrm>
            <a:off x="8522208" y="4733544"/>
            <a:ext cx="82296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E267EAB3-1C60-3B40-9C6E-015DFDE351FB}"/>
              </a:ext>
            </a:extLst>
          </p:cNvPr>
          <p:cNvSpPr/>
          <p:nvPr/>
        </p:nvSpPr>
        <p:spPr>
          <a:xfrm>
            <a:off x="8604504" y="5059680"/>
            <a:ext cx="82296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E0D0DB15-5F9E-E545-81F6-0B5CAA8EBC96}"/>
              </a:ext>
            </a:extLst>
          </p:cNvPr>
          <p:cNvSpPr/>
          <p:nvPr/>
        </p:nvSpPr>
        <p:spPr>
          <a:xfrm>
            <a:off x="7752588" y="3776472"/>
            <a:ext cx="1456944" cy="1335024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BBE2A71-E443-5773-CA18-5316CEC7FFF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H="1">
            <a:off x="7540752" y="4443984"/>
            <a:ext cx="981456" cy="342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0F5FFCA-DDD8-0206-027F-877C971B1AD3}"/>
              </a:ext>
            </a:extLst>
          </p:cNvPr>
          <p:cNvSpPr/>
          <p:nvPr/>
        </p:nvSpPr>
        <p:spPr>
          <a:xfrm>
            <a:off x="7834884" y="4102608"/>
            <a:ext cx="1456944" cy="1335024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05D5EF6E-94F5-4846-D9D0-B862C7177BE8}"/>
              </a:ext>
            </a:extLst>
          </p:cNvPr>
          <p:cNvSpPr/>
          <p:nvPr/>
        </p:nvSpPr>
        <p:spPr>
          <a:xfrm>
            <a:off x="7918704" y="4428744"/>
            <a:ext cx="1456944" cy="1335024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73E8D7A-7BD3-8DDA-26FE-311472DA3AD0}"/>
              </a:ext>
            </a:extLst>
          </p:cNvPr>
          <p:cNvSpPr txBox="1"/>
          <p:nvPr/>
        </p:nvSpPr>
        <p:spPr>
          <a:xfrm>
            <a:off x="6467094" y="4290244"/>
            <a:ext cx="9113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transducer</a:t>
            </a:r>
            <a:endParaRPr lang="he-IL" sz="12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4F448F-939A-16DE-97EB-5E9B4EE041E1}"/>
              </a:ext>
            </a:extLst>
          </p:cNvPr>
          <p:cNvSpPr txBox="1"/>
          <p:nvPr/>
        </p:nvSpPr>
        <p:spPr>
          <a:xfrm>
            <a:off x="8031480" y="4603403"/>
            <a:ext cx="6667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Point sources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8356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3D4FCE-D5F2-4040-BC67-678BF7B5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Sinogram Algorithm – Inputs and Outputs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AFBD28D-0BAE-69E1-6EA7-6313ECE32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Inputs</a:t>
                </a:r>
              </a:p>
              <a:p>
                <a:pPr lvl="1"/>
                <a:r>
                  <a:rPr lang="en-US" dirty="0"/>
                  <a:t>image representing the optical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Transducer parameters</a:t>
                </a:r>
              </a:p>
              <a:p>
                <a:pPr lvl="1"/>
                <a:r>
                  <a:rPr lang="en-US" dirty="0"/>
                  <a:t>Number of detectors</a:t>
                </a:r>
              </a:p>
              <a:p>
                <a:r>
                  <a:rPr lang="en-US" dirty="0"/>
                  <a:t>Output: sinogram 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AFBD28D-0BAE-69E1-6EA7-6313ECE32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תמונה 14">
            <a:extLst>
              <a:ext uri="{FF2B5EF4-FFF2-40B4-BE49-F238E27FC236}">
                <a16:creationId xmlns:a16="http://schemas.microsoft.com/office/drawing/2014/main" id="{355FEF0B-A0EB-3CA5-2E1A-C036E863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64" y="3778599"/>
            <a:ext cx="3435927" cy="2860954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F5FDEFF2-81E2-03EB-F1F3-A51903FF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863" y="1894375"/>
            <a:ext cx="3687392" cy="30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17CD1B-80A8-5B00-BA33-B601F5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Sinogram Algorithm - Concept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C6A15BE-B806-844A-9BB4-1FB22582F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First calculate the SIR for the image size and transducer parameters</a:t>
                </a:r>
              </a:p>
              <a:p>
                <a:r>
                  <a:rPr lang="en-US" sz="2400" dirty="0"/>
                  <a:t>Then for each detector position, translate the original image to create a scan</a:t>
                </a:r>
              </a:p>
              <a:p>
                <a:r>
                  <a:rPr lang="en-US" sz="2400" dirty="0"/>
                  <a:t>For each scan position sum up all received signals according to the SIR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C6A15BE-B806-844A-9BB4-1FB22582F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5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ירח 11">
            <a:extLst>
              <a:ext uri="{FF2B5EF4-FFF2-40B4-BE49-F238E27FC236}">
                <a16:creationId xmlns:a16="http://schemas.microsoft.com/office/drawing/2014/main" id="{7AA4E4BE-DA0C-1E82-113B-BC94506280EE}"/>
              </a:ext>
            </a:extLst>
          </p:cNvPr>
          <p:cNvSpPr/>
          <p:nvPr/>
        </p:nvSpPr>
        <p:spPr>
          <a:xfrm>
            <a:off x="1740814" y="4846320"/>
            <a:ext cx="246518" cy="542360"/>
          </a:xfrm>
          <a:prstGeom prst="mo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CB39964-77B5-84C5-4E8D-A67E2B994346}"/>
              </a:ext>
            </a:extLst>
          </p:cNvPr>
          <p:cNvSpPr txBox="1"/>
          <p:nvPr/>
        </p:nvSpPr>
        <p:spPr>
          <a:xfrm>
            <a:off x="1285138" y="4569321"/>
            <a:ext cx="9113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transducer</a:t>
            </a:r>
            <a:endParaRPr lang="he-IL" sz="1200" dirty="0"/>
          </a:p>
        </p:txBody>
      </p:sp>
      <p:sp>
        <p:nvSpPr>
          <p:cNvPr id="4" name="תרשים זרימה: תהליך חלופי 3">
            <a:extLst>
              <a:ext uri="{FF2B5EF4-FFF2-40B4-BE49-F238E27FC236}">
                <a16:creationId xmlns:a16="http://schemas.microsoft.com/office/drawing/2014/main" id="{294987E1-181C-6566-7A3F-D65806459921}"/>
              </a:ext>
            </a:extLst>
          </p:cNvPr>
          <p:cNvSpPr/>
          <p:nvPr/>
        </p:nvSpPr>
        <p:spPr>
          <a:xfrm>
            <a:off x="1968270" y="4846320"/>
            <a:ext cx="1958109" cy="1335024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1B1032A7-37C7-F3D5-19C5-3D64FA37EC70}"/>
              </a:ext>
            </a:extLst>
          </p:cNvPr>
          <p:cNvSpPr/>
          <p:nvPr/>
        </p:nvSpPr>
        <p:spPr>
          <a:xfrm>
            <a:off x="2591518" y="5155691"/>
            <a:ext cx="320040" cy="20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CACBD226-4CBA-893C-2DE6-2A3BBA3D1C0B}"/>
              </a:ext>
            </a:extLst>
          </p:cNvPr>
          <p:cNvCxnSpPr>
            <a:cxnSpLocks/>
          </p:cNvCxnSpPr>
          <p:nvPr/>
        </p:nvCxnSpPr>
        <p:spPr>
          <a:xfrm>
            <a:off x="1650516" y="5154419"/>
            <a:ext cx="0" cy="542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A62BD23-2C73-66D3-2E67-43AD9E299E4D}"/>
              </a:ext>
            </a:extLst>
          </p:cNvPr>
          <p:cNvSpPr txBox="1"/>
          <p:nvPr/>
        </p:nvSpPr>
        <p:spPr>
          <a:xfrm>
            <a:off x="720103" y="5154419"/>
            <a:ext cx="9113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y-scan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8AFF-966C-43B7-8EDE-24288F0D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Sinogram Results – Simulation Conditions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318F1-C22F-468B-8BA5-87B22A3BE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426235"/>
              </p:ext>
            </p:extLst>
          </p:nvPr>
        </p:nvGraphicFramePr>
        <p:xfrm>
          <a:off x="838200" y="1897989"/>
          <a:ext cx="6168776" cy="444116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281738">
                  <a:extLst>
                    <a:ext uri="{9D8B030D-6E8A-4147-A177-3AD203B41FA5}">
                      <a16:colId xmlns:a16="http://schemas.microsoft.com/office/drawing/2014/main" val="545835727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2368627562"/>
                    </a:ext>
                  </a:extLst>
                </a:gridCol>
                <a:gridCol w="1376737">
                  <a:extLst>
                    <a:ext uri="{9D8B030D-6E8A-4147-A177-3AD203B41FA5}">
                      <a16:colId xmlns:a16="http://schemas.microsoft.com/office/drawing/2014/main" val="762548886"/>
                    </a:ext>
                  </a:extLst>
                </a:gridCol>
              </a:tblGrid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Parameter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Unit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746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Sensor diameter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mm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51811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Focal length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mm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84255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Speed of sound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m/s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1480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80314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Oversampling factor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78993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Image width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mm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56624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Spatial resolution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pixels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10823"/>
                  </a:ext>
                </a:extLst>
              </a:tr>
              <a:tr h="555146">
                <a:tc>
                  <a:txBody>
                    <a:bodyPr/>
                    <a:lstStyle/>
                    <a:p>
                      <a:r>
                        <a:rPr lang="en-US" sz="2400" dirty="0"/>
                        <a:t>Detector number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endParaRPr lang="en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  <a:endParaRPr lang="en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7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AF4AD9-CB3C-5622-1CFA-65DD96B4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Sinogram Results 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2935FB-545C-509C-FF8B-C125778D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06" y="2110259"/>
            <a:ext cx="6941076" cy="373882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655B7B6-0906-1F43-0797-80A3758B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5" y="2110259"/>
            <a:ext cx="4600930" cy="37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DFF06C-4982-8D34-1919-6524A638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Sinogram Results – Gamma correction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92B80E0-BF82-AED4-A7DA-5BBD4576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34" y="1910525"/>
            <a:ext cx="8508331" cy="4655502"/>
          </a:xfrm>
        </p:spPr>
      </p:pic>
    </p:spTree>
    <p:extLst>
      <p:ext uri="{BB962C8B-B14F-4D97-AF65-F5344CB8AC3E}">
        <p14:creationId xmlns:p14="http://schemas.microsoft.com/office/powerpoint/2010/main" val="2944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כחול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2">
      <a:majorFont>
        <a:latin typeface="Narkisi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25748</TotalTime>
  <Words>441</Words>
  <Application>Microsoft Office PowerPoint</Application>
  <PresentationFormat>מסך רחב</PresentationFormat>
  <Paragraphs>109</Paragraphs>
  <Slides>23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Narkisim</vt:lpstr>
      <vt:lpstr>SketchyVTI</vt:lpstr>
      <vt:lpstr>Sinogram Creation and Basic SAFT</vt:lpstr>
      <vt:lpstr>Agenda</vt:lpstr>
      <vt:lpstr>SIR in the Paper</vt:lpstr>
      <vt:lpstr>Interpretation for Receiving Mode</vt:lpstr>
      <vt:lpstr>Sinogram Algorithm – Inputs and Outputs</vt:lpstr>
      <vt:lpstr>Sinogram Algorithm - Concept</vt:lpstr>
      <vt:lpstr>Sinogram Results – Simulation Conditions</vt:lpstr>
      <vt:lpstr>Sinogram Results </vt:lpstr>
      <vt:lpstr>Sinogram Results – Gamma correction</vt:lpstr>
      <vt:lpstr>Sinogram Results </vt:lpstr>
      <vt:lpstr>Sinogram Results</vt:lpstr>
      <vt:lpstr>SAFT Algorithm</vt:lpstr>
      <vt:lpstr>SAFT Algorithm - Formulation</vt:lpstr>
      <vt:lpstr>SAFT Results – Simulation Conditions</vt:lpstr>
      <vt:lpstr>Basic SAFT Results – 250 detectors</vt:lpstr>
      <vt:lpstr>SAFT with Windows</vt:lpstr>
      <vt:lpstr>Rectangle and Bartlett</vt:lpstr>
      <vt:lpstr>Hann and Hamming</vt:lpstr>
      <vt:lpstr>SAFT Results – 120 detectors</vt:lpstr>
      <vt:lpstr>SAFT Results – 120 detectors</vt:lpstr>
      <vt:lpstr>SAFT Results – 60 detectors</vt:lpstr>
      <vt:lpstr>SAFT Results – 60 detectors γ Correction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Sinogram Creation and Basic SAFT</dc:title>
  <dc:creator>bar weiss</dc:creator>
  <cp:lastModifiedBy>bar weiss</cp:lastModifiedBy>
  <cp:revision>1</cp:revision>
  <dcterms:created xsi:type="dcterms:W3CDTF">2022-05-12T11:18:54Z</dcterms:created>
  <dcterms:modified xsi:type="dcterms:W3CDTF">2022-12-24T12:32:51Z</dcterms:modified>
</cp:coreProperties>
</file>