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0DDB-333D-4EC6-B745-AD43B603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F66E7-8356-4B2A-9E0E-1481F04E3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82F2-E6E4-4AB9-903F-C91029A6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C247-1A9E-454E-8101-C22A1451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328-5F57-4BA6-816A-F0926BA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895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65DA-3280-4D4A-A7F4-7D48E1B1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2DC1-10C8-41C8-9DED-11C1D346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DA60-8744-4C19-A161-285202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3036-854C-4C6D-A37A-086461E1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382F-3E74-4A09-B7C9-4156258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480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D1141-0DA0-4D7D-9A5C-732AB98DB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59C7B-4C55-4928-B302-9672D0B2D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56B3-8088-43C5-9CB4-1C3CC72E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567B-E2F4-4FDB-B7D1-127D37AF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170E-2C3D-482B-AAE9-7CA83C16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76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ABC-B5AC-4731-8020-1E38EA81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A6C7-34EA-4994-B1B1-4BD0ED24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D24E-26A7-475D-9F88-89B87B2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162A-ACE8-48E6-8DB9-8CA7B3C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E949-39DA-4551-B373-9AC5862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88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F16E-A5B7-46DD-8246-6F6C4429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04C4-B765-40A9-840F-543C6220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1F7E-4783-4539-92DC-7E59373B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FC50-AD1B-4B7C-9B2C-DFF4587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E60A-262E-456E-B5AD-D681957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24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C7A-18D0-41D3-81D6-C16C9B62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DB73-DB9D-45F3-BF4D-875E8E9D2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0E228-4DD6-4034-BF40-15AC6A471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7B1B-73DB-43CE-947D-5007ACC5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C9BA-0926-4735-B5DF-798A64BD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F638-1D46-4990-8A6C-E3BC7BEE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441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87BE-66A7-4CB4-937E-81AC7380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CA5A-D1D3-4351-957F-8A00593D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ADFE-4FB8-4C01-931E-E6A5D3705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9177E-6C18-4A06-BCC4-829D6E3C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B9F12-8507-45E9-95BE-A1CD6CA3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381EC-26C2-45B6-AB6A-5064332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E72D4-22BD-4445-BC19-558E2E60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03550-5D68-4011-92CA-CD44C5F1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82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1F5-6624-46A7-8126-939B766C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BF162-D005-4070-A49F-C91F2697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5107D-64B5-4815-9BA2-12B9C0F7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3311-8821-47B9-9C9C-4B15A279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99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0634D-09BA-45F5-9163-8CF8647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4D263-4A39-4585-98FD-D0156AF0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D6C16-6198-4CD1-A834-C758A75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66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87A1-6D97-4DFA-A057-DE349AC3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12B0-4B4E-4515-AA64-BA899BC0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2ABB3-345F-437F-83E2-44650521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CBA9A-DECB-458F-AA98-6C839D9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6E4C-A1B6-4B28-8463-D99E4ADA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06F4-7E98-4727-B348-509496F2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85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A806-13C1-4B79-9E95-DC662C63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6732C-A096-4B89-956A-5A37130D9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7A803-0516-4A17-A3E5-D5E0DA52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156F-CCC6-48B6-B1A5-154353D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2685-3407-4699-9C76-AF3B0AD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35C2-C2BB-4736-A176-DBAE889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13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257CB-1045-4A9F-86E6-270F14C7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FE51-6078-4173-8982-AE89E018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AA4A-72AE-4950-83DA-56E2FB80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DA7B-9265-4C14-B133-CB369B6E3DD0}" type="datetimeFigureOut">
              <a:rPr lang="en-NZ" smtClean="0"/>
              <a:t>8/04/2021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9E7D-634A-448A-8BAC-9F25DB8B2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700D-1D1C-40F4-A65A-B4917D2E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7A19-D055-4D80-BBAA-B43FAFA6645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6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0A094-FE7B-4683-AC47-819A42B9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IBM 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9100D-7737-42D1-954D-B5BCD0C7A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Hospitals?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58CEC-EA5A-483E-BB78-607E70ED91A9}"/>
              </a:ext>
            </a:extLst>
          </p:cNvPr>
          <p:cNvSpPr txBox="1"/>
          <p:nvPr/>
        </p:nvSpPr>
        <p:spPr>
          <a:xfrm>
            <a:off x="3041438" y="5187820"/>
            <a:ext cx="61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/>
              <a:t>Sam Barwell-Smith</a:t>
            </a:r>
          </a:p>
        </p:txBody>
      </p:sp>
    </p:spTree>
    <p:extLst>
      <p:ext uri="{BB962C8B-B14F-4D97-AF65-F5344CB8AC3E}">
        <p14:creationId xmlns:p14="http://schemas.microsoft.com/office/powerpoint/2010/main" val="248300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IBM Applied Data Science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</dc:title>
  <dc:creator>Sam Barwell-Smith</dc:creator>
  <cp:lastModifiedBy>Sam Barwell-Smith</cp:lastModifiedBy>
  <cp:revision>2</cp:revision>
  <dcterms:created xsi:type="dcterms:W3CDTF">2021-04-08T08:06:55Z</dcterms:created>
  <dcterms:modified xsi:type="dcterms:W3CDTF">2021-04-08T08:20:50Z</dcterms:modified>
</cp:coreProperties>
</file>