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96C88-74CB-4A17-85DB-7E68C4BCBBDB}" v="43" dt="2021-01-08T01:16:16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ong Nguyen" userId="c924b878347d76d0" providerId="LiveId" clId="{46BC96F8-E5CC-4D84-9C0B-7C09C346272C}"/>
    <pc:docChg chg="custSel delSld modSld sldOrd">
      <pc:chgData name="phong Nguyen" userId="c924b878347d76d0" providerId="LiveId" clId="{46BC96F8-E5CC-4D84-9C0B-7C09C346272C}" dt="2020-10-27T08:07:44.548" v="168" actId="47"/>
      <pc:docMkLst>
        <pc:docMk/>
      </pc:docMkLst>
      <pc:sldChg chg="modSp mod">
        <pc:chgData name="phong Nguyen" userId="c924b878347d76d0" providerId="LiveId" clId="{46BC96F8-E5CC-4D84-9C0B-7C09C346272C}" dt="2020-10-27T03:46:47.962" v="18" actId="20577"/>
        <pc:sldMkLst>
          <pc:docMk/>
          <pc:sldMk cId="1888856429" sldId="256"/>
        </pc:sldMkLst>
        <pc:spChg chg="mod">
          <ac:chgData name="phong Nguyen" userId="c924b878347d76d0" providerId="LiveId" clId="{46BC96F8-E5CC-4D84-9C0B-7C09C346272C}" dt="2020-10-27T03:46:47.962" v="18" actId="20577"/>
          <ac:spMkLst>
            <pc:docMk/>
            <pc:sldMk cId="1888856429" sldId="256"/>
            <ac:spMk id="20" creationId="{849F3EA1-401E-4F08-BD7D-7E2974A46394}"/>
          </ac:spMkLst>
        </pc:spChg>
      </pc:sldChg>
      <pc:sldChg chg="modSp mod">
        <pc:chgData name="phong Nguyen" userId="c924b878347d76d0" providerId="LiveId" clId="{46BC96F8-E5CC-4D84-9C0B-7C09C346272C}" dt="2020-10-26T14:11:02.554" v="4" actId="1076"/>
        <pc:sldMkLst>
          <pc:docMk/>
          <pc:sldMk cId="2854783305" sldId="257"/>
        </pc:sldMkLst>
        <pc:spChg chg="mod">
          <ac:chgData name="phong Nguyen" userId="c924b878347d76d0" providerId="LiveId" clId="{46BC96F8-E5CC-4D84-9C0B-7C09C346272C}" dt="2020-10-26T14:10:43.426" v="1" actId="1076"/>
          <ac:spMkLst>
            <pc:docMk/>
            <pc:sldMk cId="2854783305" sldId="257"/>
            <ac:spMk id="3" creationId="{EA973FB4-EA70-45BF-9BC7-6E1416DD5D27}"/>
          </ac:spMkLst>
        </pc:spChg>
        <pc:spChg chg="mod">
          <ac:chgData name="phong Nguyen" userId="c924b878347d76d0" providerId="LiveId" clId="{46BC96F8-E5CC-4D84-9C0B-7C09C346272C}" dt="2020-10-26T14:10:46.045" v="2" actId="1076"/>
          <ac:spMkLst>
            <pc:docMk/>
            <pc:sldMk cId="2854783305" sldId="257"/>
            <ac:spMk id="7" creationId="{653225EB-8460-4FB7-97B9-80A5AAB13F90}"/>
          </ac:spMkLst>
        </pc:spChg>
        <pc:spChg chg="mod">
          <ac:chgData name="phong Nguyen" userId="c924b878347d76d0" providerId="LiveId" clId="{46BC96F8-E5CC-4D84-9C0B-7C09C346272C}" dt="2020-10-26T14:10:51.107" v="3" actId="1076"/>
          <ac:spMkLst>
            <pc:docMk/>
            <pc:sldMk cId="2854783305" sldId="257"/>
            <ac:spMk id="26" creationId="{17B41349-9267-4A14-BBF3-579D794FD966}"/>
          </ac:spMkLst>
        </pc:spChg>
        <pc:spChg chg="mod">
          <ac:chgData name="phong Nguyen" userId="c924b878347d76d0" providerId="LiveId" clId="{46BC96F8-E5CC-4D84-9C0B-7C09C346272C}" dt="2020-10-26T14:11:02.554" v="4" actId="1076"/>
          <ac:spMkLst>
            <pc:docMk/>
            <pc:sldMk cId="2854783305" sldId="257"/>
            <ac:spMk id="27" creationId="{C2862DEB-FD1A-4779-B285-42CA8FB628BA}"/>
          </ac:spMkLst>
        </pc:spChg>
      </pc:sldChg>
      <pc:sldChg chg="modSp mod">
        <pc:chgData name="phong Nguyen" userId="c924b878347d76d0" providerId="LiveId" clId="{46BC96F8-E5CC-4D84-9C0B-7C09C346272C}" dt="2020-10-26T14:11:35.553" v="8" actId="1076"/>
        <pc:sldMkLst>
          <pc:docMk/>
          <pc:sldMk cId="3360643878" sldId="258"/>
        </pc:sldMkLst>
        <pc:spChg chg="mod">
          <ac:chgData name="phong Nguyen" userId="c924b878347d76d0" providerId="LiveId" clId="{46BC96F8-E5CC-4D84-9C0B-7C09C346272C}" dt="2020-10-26T14:11:26.124" v="6" actId="1076"/>
          <ac:spMkLst>
            <pc:docMk/>
            <pc:sldMk cId="3360643878" sldId="258"/>
            <ac:spMk id="3" creationId="{EA973FB4-EA70-45BF-9BC7-6E1416DD5D27}"/>
          </ac:spMkLst>
        </pc:spChg>
        <pc:spChg chg="mod">
          <ac:chgData name="phong Nguyen" userId="c924b878347d76d0" providerId="LiveId" clId="{46BC96F8-E5CC-4D84-9C0B-7C09C346272C}" dt="2020-10-26T14:11:30.713" v="7" actId="1076"/>
          <ac:spMkLst>
            <pc:docMk/>
            <pc:sldMk cId="3360643878" sldId="258"/>
            <ac:spMk id="29" creationId="{466BC9D5-BA77-4E52-83D6-8A0471586DD6}"/>
          </ac:spMkLst>
        </pc:spChg>
        <pc:spChg chg="mod">
          <ac:chgData name="phong Nguyen" userId="c924b878347d76d0" providerId="LiveId" clId="{46BC96F8-E5CC-4D84-9C0B-7C09C346272C}" dt="2020-10-26T14:11:35.553" v="8" actId="1076"/>
          <ac:spMkLst>
            <pc:docMk/>
            <pc:sldMk cId="3360643878" sldId="258"/>
            <ac:spMk id="30" creationId="{0EDD7A9A-9D74-438F-BF5B-DAB3598DB1B0}"/>
          </ac:spMkLst>
        </pc:spChg>
        <pc:picChg chg="mod">
          <ac:chgData name="phong Nguyen" userId="c924b878347d76d0" providerId="LiveId" clId="{46BC96F8-E5CC-4D84-9C0B-7C09C346272C}" dt="2020-10-26T14:11:11.747" v="5" actId="1076"/>
          <ac:picMkLst>
            <pc:docMk/>
            <pc:sldMk cId="3360643878" sldId="258"/>
            <ac:picMk id="4" creationId="{99E5885D-C6AE-4480-B9AF-75FC4E35D676}"/>
          </ac:picMkLst>
        </pc:picChg>
      </pc:sldChg>
      <pc:sldChg chg="del ord">
        <pc:chgData name="phong Nguyen" userId="c924b878347d76d0" providerId="LiveId" clId="{46BC96F8-E5CC-4D84-9C0B-7C09C346272C}" dt="2020-10-27T08:07:37.967" v="165" actId="47"/>
        <pc:sldMkLst>
          <pc:docMk/>
          <pc:sldMk cId="2325878938" sldId="260"/>
        </pc:sldMkLst>
      </pc:sldChg>
      <pc:sldChg chg="del">
        <pc:chgData name="phong Nguyen" userId="c924b878347d76d0" providerId="LiveId" clId="{46BC96F8-E5CC-4D84-9C0B-7C09C346272C}" dt="2020-10-27T08:07:43.072" v="167" actId="47"/>
        <pc:sldMkLst>
          <pc:docMk/>
          <pc:sldMk cId="152986304" sldId="261"/>
        </pc:sldMkLst>
      </pc:sldChg>
      <pc:sldChg chg="del ord">
        <pc:chgData name="phong Nguyen" userId="c924b878347d76d0" providerId="LiveId" clId="{46BC96F8-E5CC-4D84-9C0B-7C09C346272C}" dt="2020-10-27T08:07:41.009" v="166" actId="47"/>
        <pc:sldMkLst>
          <pc:docMk/>
          <pc:sldMk cId="716833214" sldId="262"/>
        </pc:sldMkLst>
      </pc:sldChg>
      <pc:sldChg chg="modSp del">
        <pc:chgData name="phong Nguyen" userId="c924b878347d76d0" providerId="LiveId" clId="{46BC96F8-E5CC-4D84-9C0B-7C09C346272C}" dt="2020-10-27T08:07:44.548" v="168" actId="47"/>
        <pc:sldMkLst>
          <pc:docMk/>
          <pc:sldMk cId="1652076428" sldId="263"/>
        </pc:sldMkLst>
        <pc:spChg chg="mod">
          <ac:chgData name="phong Nguyen" userId="c924b878347d76d0" providerId="LiveId" clId="{46BC96F8-E5CC-4D84-9C0B-7C09C346272C}" dt="2020-10-27T03:57:31.970" v="52" actId="20577"/>
          <ac:spMkLst>
            <pc:docMk/>
            <pc:sldMk cId="1652076428" sldId="263"/>
            <ac:spMk id="2" creationId="{A0B3A8ED-94A8-4B9C-BE31-08F167650043}"/>
          </ac:spMkLst>
        </pc:spChg>
        <pc:spChg chg="mod">
          <ac:chgData name="phong Nguyen" userId="c924b878347d76d0" providerId="LiveId" clId="{46BC96F8-E5CC-4D84-9C0B-7C09C346272C}" dt="2020-10-27T03:57:19.373" v="41" actId="20577"/>
          <ac:spMkLst>
            <pc:docMk/>
            <pc:sldMk cId="1652076428" sldId="263"/>
            <ac:spMk id="20" creationId="{2396998A-F981-4BDE-B9E9-8569861DF592}"/>
          </ac:spMkLst>
        </pc:spChg>
      </pc:sldChg>
      <pc:sldChg chg="addSp delSp modSp mod delAnim modAnim">
        <pc:chgData name="phong Nguyen" userId="c924b878347d76d0" providerId="LiveId" clId="{46BC96F8-E5CC-4D84-9C0B-7C09C346272C}" dt="2020-10-27T03:59:17.054" v="164" actId="1076"/>
        <pc:sldMkLst>
          <pc:docMk/>
          <pc:sldMk cId="2591954947" sldId="264"/>
        </pc:sldMkLst>
        <pc:spChg chg="add del mod">
          <ac:chgData name="phong Nguyen" userId="c924b878347d76d0" providerId="LiveId" clId="{46BC96F8-E5CC-4D84-9C0B-7C09C346272C}" dt="2020-10-27T03:58:56.957" v="138" actId="478"/>
          <ac:spMkLst>
            <pc:docMk/>
            <pc:sldMk cId="2591954947" sldId="264"/>
            <ac:spMk id="14" creationId="{2CEAA41C-65F6-49AB-B3FC-1D523E47A649}"/>
          </ac:spMkLst>
        </pc:spChg>
        <pc:spChg chg="mod">
          <ac:chgData name="phong Nguyen" userId="c924b878347d76d0" providerId="LiveId" clId="{46BC96F8-E5CC-4D84-9C0B-7C09C346272C}" dt="2020-10-27T03:59:17.054" v="164" actId="1076"/>
          <ac:spMkLst>
            <pc:docMk/>
            <pc:sldMk cId="2591954947" sldId="264"/>
            <ac:spMk id="29" creationId="{466BC9D5-BA77-4E52-83D6-8A0471586DD6}"/>
          </ac:spMkLst>
        </pc:spChg>
        <pc:spChg chg="mod">
          <ac:chgData name="phong Nguyen" userId="c924b878347d76d0" providerId="LiveId" clId="{46BC96F8-E5CC-4D84-9C0B-7C09C346272C}" dt="2020-10-27T03:59:12.739" v="163" actId="1076"/>
          <ac:spMkLst>
            <pc:docMk/>
            <pc:sldMk cId="2591954947" sldId="264"/>
            <ac:spMk id="30" creationId="{0EDD7A9A-9D74-438F-BF5B-DAB3598DB1B0}"/>
          </ac:spMkLst>
        </pc:spChg>
      </pc:sldChg>
    </pc:docChg>
  </pc:docChgLst>
  <pc:docChgLst>
    <pc:chgData name="phong Nguyen" userId="c924b878347d76d0" providerId="LiveId" clId="{7E096C88-74CB-4A17-85DB-7E68C4BCBBDB}"/>
    <pc:docChg chg="delSld modSld">
      <pc:chgData name="phong Nguyen" userId="c924b878347d76d0" providerId="LiveId" clId="{7E096C88-74CB-4A17-85DB-7E68C4BCBBDB}" dt="2021-01-08T01:16:16.472" v="44" actId="20577"/>
      <pc:docMkLst>
        <pc:docMk/>
      </pc:docMkLst>
      <pc:sldChg chg="del">
        <pc:chgData name="phong Nguyen" userId="c924b878347d76d0" providerId="LiveId" clId="{7E096C88-74CB-4A17-85DB-7E68C4BCBBDB}" dt="2021-01-08T01:15:46.571" v="1" actId="47"/>
        <pc:sldMkLst>
          <pc:docMk/>
          <pc:sldMk cId="1676380429" sldId="259"/>
        </pc:sldMkLst>
      </pc:sldChg>
      <pc:sldChg chg="del">
        <pc:chgData name="phong Nguyen" userId="c924b878347d76d0" providerId="LiveId" clId="{7E096C88-74CB-4A17-85DB-7E68C4BCBBDB}" dt="2021-01-08T01:15:43.663" v="0" actId="47"/>
        <pc:sldMkLst>
          <pc:docMk/>
          <pc:sldMk cId="2591954947" sldId="264"/>
        </pc:sldMkLst>
      </pc:sldChg>
      <pc:sldChg chg="modSp">
        <pc:chgData name="phong Nguyen" userId="c924b878347d76d0" providerId="LiveId" clId="{7E096C88-74CB-4A17-85DB-7E68C4BCBBDB}" dt="2021-01-08T01:16:16.472" v="44" actId="20577"/>
        <pc:sldMkLst>
          <pc:docMk/>
          <pc:sldMk cId="3659350849" sldId="265"/>
        </pc:sldMkLst>
        <pc:spChg chg="mod">
          <ac:chgData name="phong Nguyen" userId="c924b878347d76d0" providerId="LiveId" clId="{7E096C88-74CB-4A17-85DB-7E68C4BCBBDB}" dt="2021-01-08T01:16:16.472" v="44" actId="20577"/>
          <ac:spMkLst>
            <pc:docMk/>
            <pc:sldMk cId="3659350849" sldId="265"/>
            <ac:spMk id="5" creationId="{BEDBE91E-9B01-4A81-9104-493790853A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0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5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0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7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5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2471-7AB1-4DC0-BB8E-DF28BD2D6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OBject-oriented</a:t>
            </a:r>
            <a:r>
              <a:rPr lang="en-US" dirty="0"/>
              <a:t> Programming: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Megaman</a:t>
            </a:r>
            <a:r>
              <a:rPr lang="en-US" dirty="0"/>
              <a:t> 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5E342-E824-4682-933A-D11E2E615542}"/>
              </a:ext>
            </a:extLst>
          </p:cNvPr>
          <p:cNvSpPr txBox="1"/>
          <p:nvPr/>
        </p:nvSpPr>
        <p:spPr>
          <a:xfrm>
            <a:off x="2401126" y="3139878"/>
            <a:ext cx="73897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2"/>
                </a:solidFill>
              </a:rPr>
              <a:t>Instructor: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chemeClr val="bg2"/>
                </a:solidFill>
              </a:rPr>
              <a:t>Lê Thanh </a:t>
            </a:r>
            <a:r>
              <a:rPr lang="en-US" sz="2600" dirty="0" err="1">
                <a:solidFill>
                  <a:schemeClr val="bg2"/>
                </a:solidFill>
              </a:rPr>
              <a:t>Sơn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600" dirty="0" err="1">
                <a:solidFill>
                  <a:schemeClr val="bg2"/>
                </a:solidFill>
              </a:rPr>
              <a:t>Nguyễn</a:t>
            </a:r>
            <a:r>
              <a:rPr lang="en-US" sz="2600" dirty="0">
                <a:solidFill>
                  <a:schemeClr val="bg2"/>
                </a:solidFill>
              </a:rPr>
              <a:t> Quang </a:t>
            </a:r>
            <a:r>
              <a:rPr lang="en-US" sz="2600" dirty="0" err="1">
                <a:solidFill>
                  <a:schemeClr val="bg2"/>
                </a:solidFill>
              </a:rPr>
              <a:t>Phú</a:t>
            </a:r>
            <a:endParaRPr lang="en-US" sz="2600" dirty="0">
              <a:solidFill>
                <a:schemeClr val="bg2"/>
              </a:solidFill>
            </a:endParaRPr>
          </a:p>
          <a:p>
            <a:endParaRPr lang="en-US" sz="2600" dirty="0">
              <a:solidFill>
                <a:schemeClr val="bg2"/>
              </a:solidFill>
            </a:endParaRPr>
          </a:p>
          <a:p>
            <a:r>
              <a:rPr lang="en-US" sz="2600" dirty="0" err="1">
                <a:solidFill>
                  <a:schemeClr val="bg2"/>
                </a:solidFill>
              </a:rPr>
              <a:t>Contributers</a:t>
            </a:r>
            <a:r>
              <a:rPr lang="en-US" sz="2600" dirty="0">
                <a:solidFill>
                  <a:schemeClr val="bg2"/>
                </a:solidFill>
              </a:rPr>
              <a:t>:</a:t>
            </a:r>
          </a:p>
          <a:p>
            <a:r>
              <a:rPr lang="en-US" sz="2600" dirty="0">
                <a:solidFill>
                  <a:schemeClr val="bg2"/>
                </a:solidFill>
              </a:rPr>
              <a:t>-   </a:t>
            </a:r>
            <a:r>
              <a:rPr lang="en-US" sz="2600" dirty="0" err="1">
                <a:solidFill>
                  <a:schemeClr val="bg2"/>
                </a:solidFill>
              </a:rPr>
              <a:t>Nguyễn</a:t>
            </a:r>
            <a:r>
              <a:rPr lang="en-US" sz="2600" dirty="0">
                <a:solidFill>
                  <a:schemeClr val="bg2"/>
                </a:solidFill>
              </a:rPr>
              <a:t> Thanh Phong_ITITIU19040</a:t>
            </a:r>
          </a:p>
          <a:p>
            <a:r>
              <a:rPr lang="en-US" sz="2600" dirty="0">
                <a:solidFill>
                  <a:schemeClr val="bg2"/>
                </a:solidFill>
              </a:rPr>
              <a:t>-   </a:t>
            </a:r>
            <a:r>
              <a:rPr lang="en-US" sz="2600" dirty="0" err="1">
                <a:solidFill>
                  <a:schemeClr val="bg2"/>
                </a:solidFill>
              </a:rPr>
              <a:t>Huỳnh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Học</a:t>
            </a:r>
            <a:r>
              <a:rPr lang="en-US" sz="2600" dirty="0">
                <a:solidFill>
                  <a:schemeClr val="bg2"/>
                </a:solidFill>
              </a:rPr>
              <a:t> Lâm_ITITIU19022 </a:t>
            </a:r>
          </a:p>
          <a:p>
            <a:r>
              <a:rPr lang="en-US" sz="2600" dirty="0">
                <a:solidFill>
                  <a:schemeClr val="bg2"/>
                </a:solidFill>
              </a:rPr>
              <a:t>-   </a:t>
            </a:r>
            <a:r>
              <a:rPr lang="en-US" sz="2600" dirty="0" err="1">
                <a:solidFill>
                  <a:schemeClr val="bg2"/>
                </a:solidFill>
              </a:rPr>
              <a:t>Hà</a:t>
            </a:r>
            <a:r>
              <a:rPr lang="en-US" sz="2600" dirty="0">
                <a:solidFill>
                  <a:schemeClr val="bg2"/>
                </a:solidFill>
              </a:rPr>
              <a:t> Minh Khoa_ITITIU19020</a:t>
            </a:r>
          </a:p>
        </p:txBody>
      </p:sp>
    </p:spTree>
    <p:extLst>
      <p:ext uri="{BB962C8B-B14F-4D97-AF65-F5344CB8AC3E}">
        <p14:creationId xmlns:p14="http://schemas.microsoft.com/office/powerpoint/2010/main" val="316981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5E3B-45C0-4793-8B0C-5A8B90F8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Main parts: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83D073-C0AB-411A-A7A4-F228226D1CD4}"/>
              </a:ext>
            </a:extLst>
          </p:cNvPr>
          <p:cNvSpPr/>
          <p:nvPr/>
        </p:nvSpPr>
        <p:spPr>
          <a:xfrm>
            <a:off x="3604470" y="1890876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8593AD-3B76-4A11-B3A1-1A5ED93331C3}"/>
              </a:ext>
            </a:extLst>
          </p:cNvPr>
          <p:cNvSpPr/>
          <p:nvPr/>
        </p:nvSpPr>
        <p:spPr>
          <a:xfrm>
            <a:off x="3604470" y="3078993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Enemies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6C2AD1-5110-4055-AF25-B250DD653C69}"/>
              </a:ext>
            </a:extLst>
          </p:cNvPr>
          <p:cNvSpPr/>
          <p:nvPr/>
        </p:nvSpPr>
        <p:spPr>
          <a:xfrm>
            <a:off x="3604470" y="4343700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Megaman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593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92D5-BFC3-40EB-80CD-548AC192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Game functions: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F01E94-8400-4D0E-87FF-4E1C3678AB04}"/>
              </a:ext>
            </a:extLst>
          </p:cNvPr>
          <p:cNvSpPr/>
          <p:nvPr/>
        </p:nvSpPr>
        <p:spPr>
          <a:xfrm>
            <a:off x="581192" y="2535884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the character moving through the mazes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8C65-110D-489E-92BD-907F4E17FA51}"/>
              </a:ext>
            </a:extLst>
          </p:cNvPr>
          <p:cNvSpPr/>
          <p:nvPr/>
        </p:nvSpPr>
        <p:spPr>
          <a:xfrm>
            <a:off x="581192" y="3724001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 gun to eliminate the enemies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2B0801-D9F4-4273-A989-A6AAA89C01BD}"/>
              </a:ext>
            </a:extLst>
          </p:cNvPr>
          <p:cNvSpPr/>
          <p:nvPr/>
        </p:nvSpPr>
        <p:spPr>
          <a:xfrm>
            <a:off x="5849878" y="2535884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Shot enemies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A4EB74-6080-4FAF-AAB3-656BE6D2E81F}"/>
              </a:ext>
            </a:extLst>
          </p:cNvPr>
          <p:cNvSpPr/>
          <p:nvPr/>
        </p:nvSpPr>
        <p:spPr>
          <a:xfrm>
            <a:off x="5849878" y="3791384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Kill boss to win</a:t>
            </a:r>
          </a:p>
        </p:txBody>
      </p:sp>
    </p:spTree>
    <p:extLst>
      <p:ext uri="{BB962C8B-B14F-4D97-AF65-F5344CB8AC3E}">
        <p14:creationId xmlns:p14="http://schemas.microsoft.com/office/powerpoint/2010/main" val="116093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D21C-2A77-4630-8B6A-B0DD18C8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Features: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A4894-057E-4EA1-AECD-418975F41185}"/>
              </a:ext>
            </a:extLst>
          </p:cNvPr>
          <p:cNvSpPr/>
          <p:nvPr/>
        </p:nvSpPr>
        <p:spPr>
          <a:xfrm>
            <a:off x="3604470" y="1890876"/>
            <a:ext cx="4983060" cy="1032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Multiple Enemies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9CEBB4-C613-45BE-AACF-8CEEBFAF1F31}"/>
              </a:ext>
            </a:extLst>
          </p:cNvPr>
          <p:cNvSpPr/>
          <p:nvPr/>
        </p:nvSpPr>
        <p:spPr>
          <a:xfrm>
            <a:off x="3604470" y="3235972"/>
            <a:ext cx="4983060" cy="103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Very hard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E286E8-559E-4331-B4DD-9D221B962D1C}"/>
              </a:ext>
            </a:extLst>
          </p:cNvPr>
          <p:cNvSpPr/>
          <p:nvPr/>
        </p:nvSpPr>
        <p:spPr>
          <a:xfrm>
            <a:off x="3604470" y="4655089"/>
            <a:ext cx="4983060" cy="1032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Tile based map</a:t>
            </a:r>
          </a:p>
        </p:txBody>
      </p:sp>
    </p:spTree>
    <p:extLst>
      <p:ext uri="{BB962C8B-B14F-4D97-AF65-F5344CB8AC3E}">
        <p14:creationId xmlns:p14="http://schemas.microsoft.com/office/powerpoint/2010/main" val="83731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0EE2-B5BE-484C-806C-668802CC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UML: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5A0BD7-88A4-4CB7-B7D8-7CDFB0B8B6A6}"/>
              </a:ext>
            </a:extLst>
          </p:cNvPr>
          <p:cNvSpPr/>
          <p:nvPr/>
        </p:nvSpPr>
        <p:spPr>
          <a:xfrm>
            <a:off x="2991633" y="2405543"/>
            <a:ext cx="6208733" cy="2046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Now let’s have a look at UML Diagram</a:t>
            </a:r>
          </a:p>
        </p:txBody>
      </p:sp>
    </p:spTree>
    <p:extLst>
      <p:ext uri="{BB962C8B-B14F-4D97-AF65-F5344CB8AC3E}">
        <p14:creationId xmlns:p14="http://schemas.microsoft.com/office/powerpoint/2010/main" val="66544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3AD20-5FDB-4571-A7D9-593C4A6A0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588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Avenir Next LT Pro</vt:lpstr>
      <vt:lpstr>Wingdings 2</vt:lpstr>
      <vt:lpstr>DividendVTI</vt:lpstr>
      <vt:lpstr>OBject-oriented Programming:  Megaman game</vt:lpstr>
      <vt:lpstr>Main parts: </vt:lpstr>
      <vt:lpstr>Game functions:</vt:lpstr>
      <vt:lpstr>Features:</vt:lpstr>
      <vt:lpstr>UML: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THANH PHONG</dc:creator>
  <cp:lastModifiedBy>HA MINH KHOA</cp:lastModifiedBy>
  <cp:revision>21</cp:revision>
  <dcterms:created xsi:type="dcterms:W3CDTF">2020-10-26T07:27:15Z</dcterms:created>
  <dcterms:modified xsi:type="dcterms:W3CDTF">2021-01-08T02:24:55Z</dcterms:modified>
</cp:coreProperties>
</file>