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70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096C88-74CB-4A17-85DB-7E68C4BCBBDB}" v="43" dt="2021-01-08T01:16:16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3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6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0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5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8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7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0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67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050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2471-7AB1-4DC0-BB8E-DF28BD2D60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OBject-oriented</a:t>
            </a:r>
            <a:r>
              <a:rPr lang="en-US" dirty="0"/>
              <a:t> Programming Project: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Megaman</a:t>
            </a:r>
            <a:r>
              <a:rPr lang="en-US" dirty="0"/>
              <a:t> game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C5E342-E824-4682-933A-D11E2E615542}"/>
              </a:ext>
            </a:extLst>
          </p:cNvPr>
          <p:cNvSpPr txBox="1"/>
          <p:nvPr/>
        </p:nvSpPr>
        <p:spPr>
          <a:xfrm>
            <a:off x="2401126" y="3139878"/>
            <a:ext cx="738974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u="sng" dirty="0">
                <a:solidFill>
                  <a:schemeClr val="bg2"/>
                </a:solidFill>
              </a:rPr>
              <a:t>Instructor:</a:t>
            </a:r>
          </a:p>
          <a:p>
            <a:pPr marL="285750" indent="-285750">
              <a:buFontTx/>
              <a:buChar char="-"/>
            </a:pPr>
            <a:r>
              <a:rPr lang="en-US" sz="2600" dirty="0">
                <a:solidFill>
                  <a:schemeClr val="bg2"/>
                </a:solidFill>
              </a:rPr>
              <a:t>Lê Thanh </a:t>
            </a:r>
            <a:r>
              <a:rPr lang="en-US" sz="2600" dirty="0" err="1">
                <a:solidFill>
                  <a:schemeClr val="bg2"/>
                </a:solidFill>
              </a:rPr>
              <a:t>Sơn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2600" dirty="0" err="1">
                <a:solidFill>
                  <a:schemeClr val="bg2"/>
                </a:solidFill>
              </a:rPr>
              <a:t>Nguyễn</a:t>
            </a:r>
            <a:r>
              <a:rPr lang="en-US" sz="2600" dirty="0">
                <a:solidFill>
                  <a:schemeClr val="bg2"/>
                </a:solidFill>
              </a:rPr>
              <a:t> Quang </a:t>
            </a:r>
            <a:r>
              <a:rPr lang="en-US" sz="2600" dirty="0" err="1">
                <a:solidFill>
                  <a:schemeClr val="bg2"/>
                </a:solidFill>
              </a:rPr>
              <a:t>Phú</a:t>
            </a:r>
            <a:endParaRPr lang="en-US" sz="2600" dirty="0">
              <a:solidFill>
                <a:schemeClr val="bg2"/>
              </a:solidFill>
            </a:endParaRPr>
          </a:p>
          <a:p>
            <a:endParaRPr lang="en-US" sz="2600" dirty="0">
              <a:solidFill>
                <a:schemeClr val="bg2"/>
              </a:solidFill>
            </a:endParaRPr>
          </a:p>
          <a:p>
            <a:r>
              <a:rPr lang="en-US" sz="2600" b="1" u="sng" dirty="0" err="1">
                <a:solidFill>
                  <a:schemeClr val="bg2"/>
                </a:solidFill>
              </a:rPr>
              <a:t>Contributers</a:t>
            </a:r>
            <a:r>
              <a:rPr lang="en-US" sz="2600" b="1" u="sng" dirty="0">
                <a:solidFill>
                  <a:schemeClr val="bg2"/>
                </a:solidFill>
              </a:rPr>
              <a:t>:</a:t>
            </a:r>
          </a:p>
          <a:p>
            <a:r>
              <a:rPr lang="en-US" sz="2600" dirty="0">
                <a:solidFill>
                  <a:schemeClr val="bg2"/>
                </a:solidFill>
              </a:rPr>
              <a:t>-   </a:t>
            </a:r>
            <a:r>
              <a:rPr lang="en-US" sz="2600" dirty="0" err="1">
                <a:solidFill>
                  <a:schemeClr val="bg2"/>
                </a:solidFill>
              </a:rPr>
              <a:t>Nguyễn</a:t>
            </a:r>
            <a:r>
              <a:rPr lang="en-US" sz="2600" dirty="0">
                <a:solidFill>
                  <a:schemeClr val="bg2"/>
                </a:solidFill>
              </a:rPr>
              <a:t> Thanh Phong_ITITIU19040</a:t>
            </a:r>
          </a:p>
          <a:p>
            <a:r>
              <a:rPr lang="en-US" sz="2600" dirty="0">
                <a:solidFill>
                  <a:schemeClr val="bg2"/>
                </a:solidFill>
              </a:rPr>
              <a:t>-   </a:t>
            </a:r>
            <a:r>
              <a:rPr lang="en-US" sz="2600" dirty="0" err="1">
                <a:solidFill>
                  <a:schemeClr val="bg2"/>
                </a:solidFill>
              </a:rPr>
              <a:t>Huỳnh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Học</a:t>
            </a:r>
            <a:r>
              <a:rPr lang="en-US" sz="2600" dirty="0">
                <a:solidFill>
                  <a:schemeClr val="bg2"/>
                </a:solidFill>
              </a:rPr>
              <a:t> Lâm_ITITIU19022 </a:t>
            </a:r>
          </a:p>
          <a:p>
            <a:r>
              <a:rPr lang="en-US" sz="2600" dirty="0">
                <a:solidFill>
                  <a:schemeClr val="bg2"/>
                </a:solidFill>
              </a:rPr>
              <a:t>-   </a:t>
            </a:r>
            <a:r>
              <a:rPr lang="en-US" sz="2600" dirty="0" err="1">
                <a:solidFill>
                  <a:schemeClr val="bg2"/>
                </a:solidFill>
              </a:rPr>
              <a:t>Hà</a:t>
            </a:r>
            <a:r>
              <a:rPr lang="en-US" sz="2600" dirty="0">
                <a:solidFill>
                  <a:schemeClr val="bg2"/>
                </a:solidFill>
              </a:rPr>
              <a:t> Minh Khoa_ITITIU19020</a:t>
            </a:r>
          </a:p>
        </p:txBody>
      </p:sp>
    </p:spTree>
    <p:extLst>
      <p:ext uri="{BB962C8B-B14F-4D97-AF65-F5344CB8AC3E}">
        <p14:creationId xmlns:p14="http://schemas.microsoft.com/office/powerpoint/2010/main" val="316981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5E3B-45C0-4793-8B0C-5A8B90F8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u="sng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Main parts: 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83D073-C0AB-411A-A7A4-F228226D1CD4}"/>
              </a:ext>
            </a:extLst>
          </p:cNvPr>
          <p:cNvSpPr/>
          <p:nvPr/>
        </p:nvSpPr>
        <p:spPr>
          <a:xfrm>
            <a:off x="3604470" y="1890876"/>
            <a:ext cx="4983060" cy="893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Map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8593AD-3B76-4A11-B3A1-1A5ED93331C3}"/>
              </a:ext>
            </a:extLst>
          </p:cNvPr>
          <p:cNvSpPr/>
          <p:nvPr/>
        </p:nvSpPr>
        <p:spPr>
          <a:xfrm>
            <a:off x="3604470" y="3078993"/>
            <a:ext cx="4983060" cy="893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Enemies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6C2AD1-5110-4055-AF25-B250DD653C69}"/>
              </a:ext>
            </a:extLst>
          </p:cNvPr>
          <p:cNvSpPr/>
          <p:nvPr/>
        </p:nvSpPr>
        <p:spPr>
          <a:xfrm>
            <a:off x="3604470" y="4343700"/>
            <a:ext cx="4983060" cy="893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err="1"/>
              <a:t>Megaman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65593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92D5-BFC3-40EB-80CD-548AC192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u="sng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Game functions: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F01E94-8400-4D0E-87FF-4E1C3678AB04}"/>
              </a:ext>
            </a:extLst>
          </p:cNvPr>
          <p:cNvSpPr/>
          <p:nvPr/>
        </p:nvSpPr>
        <p:spPr>
          <a:xfrm>
            <a:off x="581192" y="2535884"/>
            <a:ext cx="4983060" cy="893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 left, right, up and down to move the main character through the map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AB8C65-110D-489E-92BD-907F4E17FA51}"/>
              </a:ext>
            </a:extLst>
          </p:cNvPr>
          <p:cNvSpPr/>
          <p:nvPr/>
        </p:nvSpPr>
        <p:spPr>
          <a:xfrm>
            <a:off x="581192" y="3724001"/>
            <a:ext cx="4983060" cy="893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Eliminate the enemies in your way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2B0801-D9F4-4273-A989-A6AAA89C01BD}"/>
              </a:ext>
            </a:extLst>
          </p:cNvPr>
          <p:cNvSpPr/>
          <p:nvPr/>
        </p:nvSpPr>
        <p:spPr>
          <a:xfrm>
            <a:off x="5849878" y="2535884"/>
            <a:ext cx="4983060" cy="893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Press x to shot enemies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A4EB74-6080-4FAF-AAB3-656BE6D2E81F}"/>
              </a:ext>
            </a:extLst>
          </p:cNvPr>
          <p:cNvSpPr/>
          <p:nvPr/>
        </p:nvSpPr>
        <p:spPr>
          <a:xfrm>
            <a:off x="5849878" y="3791384"/>
            <a:ext cx="4983060" cy="893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Reach the final stage and defeat the boss to win the game</a:t>
            </a:r>
          </a:p>
        </p:txBody>
      </p:sp>
    </p:spTree>
    <p:extLst>
      <p:ext uri="{BB962C8B-B14F-4D97-AF65-F5344CB8AC3E}">
        <p14:creationId xmlns:p14="http://schemas.microsoft.com/office/powerpoint/2010/main" val="116093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D21C-2A77-4630-8B6A-B0DD18C8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u="sng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Features: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BA4894-057E-4EA1-AECD-418975F41185}"/>
              </a:ext>
            </a:extLst>
          </p:cNvPr>
          <p:cNvSpPr/>
          <p:nvPr/>
        </p:nvSpPr>
        <p:spPr>
          <a:xfrm>
            <a:off x="3604470" y="1890876"/>
            <a:ext cx="4983060" cy="10326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Multiple Enemies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9CEBB4-C613-45BE-AACF-8CEEBFAF1F31}"/>
              </a:ext>
            </a:extLst>
          </p:cNvPr>
          <p:cNvSpPr/>
          <p:nvPr/>
        </p:nvSpPr>
        <p:spPr>
          <a:xfrm>
            <a:off x="3604470" y="3235972"/>
            <a:ext cx="4983060" cy="103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Very hard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E286E8-559E-4331-B4DD-9D221B962D1C}"/>
              </a:ext>
            </a:extLst>
          </p:cNvPr>
          <p:cNvSpPr/>
          <p:nvPr/>
        </p:nvSpPr>
        <p:spPr>
          <a:xfrm>
            <a:off x="3604470" y="4655089"/>
            <a:ext cx="4983060" cy="10326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Tile based map</a:t>
            </a:r>
          </a:p>
        </p:txBody>
      </p:sp>
    </p:spTree>
    <p:extLst>
      <p:ext uri="{BB962C8B-B14F-4D97-AF65-F5344CB8AC3E}">
        <p14:creationId xmlns:p14="http://schemas.microsoft.com/office/powerpoint/2010/main" val="83731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0EE2-B5BE-484C-806C-668802CC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u="sng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UML:</a:t>
            </a:r>
            <a:endParaRPr lang="en-US" u="sn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5A0BD7-88A4-4CB7-B7D8-7CDFB0B8B6A6}"/>
              </a:ext>
            </a:extLst>
          </p:cNvPr>
          <p:cNvSpPr/>
          <p:nvPr/>
        </p:nvSpPr>
        <p:spPr>
          <a:xfrm>
            <a:off x="2991633" y="2405543"/>
            <a:ext cx="6208733" cy="20469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Now let’s have a look at UML Diagram</a:t>
            </a:r>
          </a:p>
        </p:txBody>
      </p:sp>
    </p:spTree>
    <p:extLst>
      <p:ext uri="{BB962C8B-B14F-4D97-AF65-F5344CB8AC3E}">
        <p14:creationId xmlns:p14="http://schemas.microsoft.com/office/powerpoint/2010/main" val="66544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B3AD20-5FDB-4571-A7D9-593C4A6A0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5887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103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Avenir Next LT Pro</vt:lpstr>
      <vt:lpstr>Wingdings 2</vt:lpstr>
      <vt:lpstr>DividendVTI</vt:lpstr>
      <vt:lpstr>OBject-oriented Programming Project:  Megaman game</vt:lpstr>
      <vt:lpstr>Main parts: </vt:lpstr>
      <vt:lpstr>Game functions:</vt:lpstr>
      <vt:lpstr>Features:</vt:lpstr>
      <vt:lpstr>UML: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THANH PHONG</dc:creator>
  <cp:lastModifiedBy>HA MINH KHOA</cp:lastModifiedBy>
  <cp:revision>23</cp:revision>
  <dcterms:created xsi:type="dcterms:W3CDTF">2020-10-26T07:27:15Z</dcterms:created>
  <dcterms:modified xsi:type="dcterms:W3CDTF">2021-01-08T16:26:52Z</dcterms:modified>
</cp:coreProperties>
</file>