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63" r:id="rId2"/>
    <p:sldId id="264" r:id="rId3"/>
    <p:sldId id="267" r:id="rId4"/>
    <p:sldId id="268" r:id="rId5"/>
    <p:sldId id="269" r:id="rId6"/>
    <p:sldId id="266" r:id="rId7"/>
    <p:sldId id="258" r:id="rId8"/>
    <p:sldId id="265" r:id="rId9"/>
    <p:sldId id="259" r:id="rId10"/>
    <p:sldId id="261" r:id="rId11"/>
    <p:sldId id="260" r:id="rId12"/>
    <p:sldId id="257" r:id="rId13"/>
    <p:sldId id="26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31DF68-6121-4A08-829F-CE9DB13701A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668994-A5DD-4C04-9FF3-E62A23EE07E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89527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DF68-6121-4A08-829F-CE9DB13701A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8994-A5DD-4C04-9FF3-E62A23EE0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5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DF68-6121-4A08-829F-CE9DB13701A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8994-A5DD-4C04-9FF3-E62A23EE0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6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DF68-6121-4A08-829F-CE9DB13701A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8994-A5DD-4C04-9FF3-E62A23EE0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31DF68-6121-4A08-829F-CE9DB13701A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668994-A5DD-4C04-9FF3-E62A23EE07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77112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DF68-6121-4A08-829F-CE9DB13701A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8994-A5DD-4C04-9FF3-E62A23EE0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8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DF68-6121-4A08-829F-CE9DB13701A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8994-A5DD-4C04-9FF3-E62A23EE0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4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DF68-6121-4A08-829F-CE9DB13701A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8994-A5DD-4C04-9FF3-E62A23EE0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2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DF68-6121-4A08-829F-CE9DB13701A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8994-A5DD-4C04-9FF3-E62A23EE0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2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31DF68-6121-4A08-829F-CE9DB13701A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668994-A5DD-4C04-9FF3-E62A23EE07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554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31DF68-6121-4A08-829F-CE9DB13701A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668994-A5DD-4C04-9FF3-E62A23EE07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749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F31DF68-6121-4A08-829F-CE9DB13701A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5668994-A5DD-4C04-9FF3-E62A23EE07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63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9E9F-8094-4D42-B5A4-252D9E91B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פרוייקט סופי בלוקצ'יין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F2D98-9EA6-4D7A-82CE-F2006BDCCC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דניאל טומצ'ין – 316607332</a:t>
            </a:r>
          </a:p>
          <a:p>
            <a:r>
              <a:rPr lang="he-IL" dirty="0"/>
              <a:t>טל ניצן - 305744823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2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49BBC9-67E8-452A-8601-0A2DC43B6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79" y="1270069"/>
            <a:ext cx="6049219" cy="428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A0C701-C597-4AA4-9F34-36C487AF6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941" y="1958438"/>
            <a:ext cx="3515216" cy="85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B188B2-28F0-41E6-ACCA-444837BF6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340" y="3075492"/>
            <a:ext cx="6809876" cy="484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4A943C-102D-4330-B6B7-72E91F6E4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234" y="4342844"/>
            <a:ext cx="5084683" cy="21820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682A39-A5BE-4AC6-9E66-60BB96F4E4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34" r="2995" b="2992"/>
          <a:stretch/>
        </p:blipFill>
        <p:spPr>
          <a:xfrm>
            <a:off x="7008816" y="3726781"/>
            <a:ext cx="4887738" cy="288735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08F9AA0-FE24-4D32-8ACB-2B18590E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43863"/>
            <a:ext cx="9601200" cy="1485900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/>
              <a:t>הרצת </a:t>
            </a:r>
            <a:r>
              <a:rPr lang="en-US" sz="3200" dirty="0"/>
              <a:t>truffle migrate</a:t>
            </a:r>
            <a:r>
              <a:rPr lang="he-IL" sz="3200" dirty="0"/>
              <a:t> בסביבת הפיתוח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9528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D1EA7C-866A-49D7-B5AE-A7A68D5F9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86" y="1818012"/>
            <a:ext cx="3407934" cy="2426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3B8B13-A452-4A45-8D8B-C9D041DD8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683" y="4419000"/>
            <a:ext cx="3066941" cy="2124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48FC8-8A38-4EAD-AD28-9E6B26B0D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645" y="1193532"/>
            <a:ext cx="5620534" cy="285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E50D7B-A211-440A-AD8E-D9E937509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645" y="834407"/>
            <a:ext cx="5487166" cy="26673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485D1B-DC44-4EE3-8E0B-73CC82F5ADD8}"/>
              </a:ext>
            </a:extLst>
          </p:cNvPr>
          <p:cNvCxnSpPr>
            <a:cxnSpLocks/>
          </p:cNvCxnSpPr>
          <p:nvPr/>
        </p:nvCxnSpPr>
        <p:spPr>
          <a:xfrm flipH="1" flipV="1">
            <a:off x="3190259" y="4019798"/>
            <a:ext cx="2264784" cy="16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B855686-3A92-4F3C-8949-92B23679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43863"/>
            <a:ext cx="9601200" cy="1485900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/>
              <a:t>הרצת </a:t>
            </a:r>
            <a:r>
              <a:rPr lang="en-US" sz="3200" dirty="0" err="1"/>
              <a:t>npm</a:t>
            </a:r>
            <a:r>
              <a:rPr lang="en-US" sz="3200" dirty="0"/>
              <a:t> install</a:t>
            </a:r>
            <a:r>
              <a:rPr lang="he-IL" sz="3200" dirty="0"/>
              <a:t> ו-</a:t>
            </a:r>
            <a:r>
              <a:rPr lang="en-US" sz="3200" dirty="0" err="1"/>
              <a:t>npm</a:t>
            </a:r>
            <a:r>
              <a:rPr lang="en-US" sz="3200" dirty="0"/>
              <a:t> run dev</a:t>
            </a:r>
            <a:r>
              <a:rPr lang="he-IL" sz="3200" dirty="0"/>
              <a:t> לחיבור לממשק</a:t>
            </a:r>
            <a:endParaRPr lang="en-US" sz="32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0790EA-6F66-4E6A-AEBC-CB41FE404F04}"/>
              </a:ext>
            </a:extLst>
          </p:cNvPr>
          <p:cNvSpPr txBox="1">
            <a:spLocks/>
          </p:cNvSpPr>
          <p:nvPr/>
        </p:nvSpPr>
        <p:spPr>
          <a:xfrm>
            <a:off x="-2029318" y="393789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/>
              <a:t>הגדרות מנהל</a:t>
            </a:r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2E2365-3B8A-45FD-9C50-436EA5CDF837}"/>
              </a:ext>
            </a:extLst>
          </p:cNvPr>
          <p:cNvCxnSpPr>
            <a:cxnSpLocks/>
          </p:cNvCxnSpPr>
          <p:nvPr/>
        </p:nvCxnSpPr>
        <p:spPr>
          <a:xfrm flipH="1">
            <a:off x="2534024" y="4363962"/>
            <a:ext cx="3144516" cy="14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936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A441B8-4636-402C-97EC-0ABD1A42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700" y="924762"/>
            <a:ext cx="8316486" cy="1933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AD5077-03F0-4BF2-98CE-FE44A9B39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589" y="2979858"/>
            <a:ext cx="1508769" cy="2520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1B4383-DD13-4F23-A9F8-D81A12618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062" y="5996122"/>
            <a:ext cx="6277851" cy="60968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F6E5398-1D74-47C8-9471-EBFBE870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986" y="181812"/>
            <a:ext cx="9601200" cy="1485900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/>
              <a:t>התחלת חלון זמן להצבעה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948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6B1297-2181-4E51-B970-CBB95DA6D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184" y="561859"/>
            <a:ext cx="3324825" cy="20037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43D7CD-81DB-4227-9611-6C0FA7E92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293" y="2684315"/>
            <a:ext cx="1221931" cy="2003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81976E-5EDF-437C-BC95-D7A1CA9EF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519" y="4886469"/>
            <a:ext cx="3981477" cy="175600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022E1F7-56C9-40AA-8C1C-8D8A2D41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624" y="215528"/>
            <a:ext cx="9601200" cy="1485900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/>
              <a:t>הצבעה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8159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54E7-90E6-453C-8871-66ECF61D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74" y="19431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he-IL" sz="9600"/>
              <a:t>תודה רבה!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5678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09DA-9BFA-4A9C-84B6-A4DD8D23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1FB59-82AD-4EA6-B727-D0F64AE0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בסוף ההצבעה לא הצלחנו לממש את התגמול אודות ההצבעה.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2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54E7-90E6-453C-8871-66ECF61D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610" y="115784"/>
            <a:ext cx="4951002" cy="1563604"/>
          </a:xfrm>
        </p:spPr>
        <p:txBody>
          <a:bodyPr>
            <a:normAutofit/>
          </a:bodyPr>
          <a:lstStyle/>
          <a:p>
            <a:r>
              <a:rPr lang="he-IL" sz="9600" dirty="0"/>
              <a:t>תיאור כללי</a:t>
            </a:r>
            <a:endParaRPr lang="en-US" sz="9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B585-314F-4279-99F7-20D615289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2447" y="1638300"/>
            <a:ext cx="9601200" cy="358140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/>
              <a:t>יצרנו ממשק הצבעה על בסיס ה-</a:t>
            </a:r>
            <a:r>
              <a:rPr lang="en-US" dirty="0"/>
              <a:t>Blockchain</a:t>
            </a:r>
            <a:r>
              <a:rPr lang="he-IL" dirty="0"/>
              <a:t> של ה-</a:t>
            </a:r>
            <a:r>
              <a:rPr lang="en-US" dirty="0"/>
              <a:t>ETHEREUM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לאחר חיבור ממשק ה-</a:t>
            </a:r>
            <a:r>
              <a:rPr lang="en-US" dirty="0"/>
              <a:t>Ganache</a:t>
            </a:r>
            <a:r>
              <a:rPr lang="he-IL" dirty="0"/>
              <a:t> ל-</a:t>
            </a:r>
            <a:r>
              <a:rPr lang="en-US" dirty="0" err="1"/>
              <a:t>Metamask</a:t>
            </a:r>
            <a:r>
              <a:rPr lang="he-IL" dirty="0"/>
              <a:t> והתחברות ב-</a:t>
            </a:r>
            <a:r>
              <a:rPr lang="en-US" dirty="0"/>
              <a:t>VS CODE</a:t>
            </a:r>
            <a:r>
              <a:rPr lang="he-IL" dirty="0"/>
              <a:t> ניתן לכל משתמש לבצע מס' פעולות בהתאם לתפקידו:</a:t>
            </a:r>
          </a:p>
          <a:p>
            <a:pPr algn="r" rtl="1"/>
            <a:r>
              <a:rPr lang="he-IL" dirty="0"/>
              <a:t>מנהל:</a:t>
            </a:r>
          </a:p>
          <a:p>
            <a:pPr lvl="1" algn="r" rtl="1"/>
            <a:r>
              <a:rPr lang="he-IL" i="0" dirty="0"/>
              <a:t>עריכת זמני הצבעה</a:t>
            </a:r>
          </a:p>
          <a:p>
            <a:pPr lvl="1" algn="r" rtl="1"/>
            <a:r>
              <a:rPr lang="he-IL" i="0" dirty="0"/>
              <a:t>הוספת מועמדים לבחירה.</a:t>
            </a:r>
          </a:p>
          <a:p>
            <a:pPr lvl="1" algn="r" rtl="1"/>
            <a:r>
              <a:rPr lang="he-IL" i="0" dirty="0"/>
              <a:t>הוספת מצביעים.</a:t>
            </a:r>
          </a:p>
          <a:p>
            <a:pPr lvl="1" algn="r" rtl="1"/>
            <a:r>
              <a:rPr lang="he-IL" i="0" dirty="0"/>
              <a:t>הצבעה.</a:t>
            </a:r>
          </a:p>
          <a:p>
            <a:pPr algn="r" rtl="1"/>
            <a:r>
              <a:rPr lang="he-IL" dirty="0"/>
              <a:t>משתמש רגיל:</a:t>
            </a:r>
          </a:p>
          <a:p>
            <a:pPr lvl="1" algn="r" rtl="1"/>
            <a:r>
              <a:rPr lang="he-IL" i="0" dirty="0"/>
              <a:t>הצבעה.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66382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54E7-90E6-453C-8871-66ECF61D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177" y="115784"/>
            <a:ext cx="5576435" cy="1563604"/>
          </a:xfrm>
        </p:spPr>
        <p:txBody>
          <a:bodyPr>
            <a:normAutofit fontScale="90000"/>
          </a:bodyPr>
          <a:lstStyle/>
          <a:p>
            <a:r>
              <a:rPr lang="he-IL" sz="9600" dirty="0"/>
              <a:t>ספר מצביעים</a:t>
            </a:r>
            <a:endParaRPr lang="en-US" sz="9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B585-314F-4279-99F7-20D615289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2447" y="1638300"/>
            <a:ext cx="9601200" cy="35814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בכדי לייצר ספר מצביעים יש לבצע מס' שלבים:</a:t>
            </a:r>
          </a:p>
          <a:p>
            <a:pPr lvl="1" algn="r" rtl="1"/>
            <a:r>
              <a:rPr lang="he-IL" i="0" dirty="0"/>
              <a:t>כניסה כמנהל.</a:t>
            </a:r>
          </a:p>
          <a:p>
            <a:pPr lvl="1" algn="r" rtl="1"/>
            <a:r>
              <a:rPr lang="he-IL" i="0" dirty="0"/>
              <a:t>לחיצה על כפתור "</a:t>
            </a:r>
            <a:r>
              <a:rPr lang="en-US" i="0" dirty="0"/>
              <a:t>generate voters from file</a:t>
            </a:r>
            <a:r>
              <a:rPr lang="he-IL" i="0" dirty="0"/>
              <a:t>".</a:t>
            </a:r>
          </a:p>
          <a:p>
            <a:pPr lvl="1" algn="r" rtl="1"/>
            <a:r>
              <a:rPr lang="he-IL" i="0" dirty="0"/>
              <a:t>בחירת קובץ בשם </a:t>
            </a:r>
            <a:r>
              <a:rPr lang="en-US" i="0" dirty="0"/>
              <a:t>voters.txt</a:t>
            </a:r>
            <a:r>
              <a:rPr lang="he-IL" i="0" dirty="0"/>
              <a:t> אשר נמצא בתיקיית הפרוייקט.</a:t>
            </a:r>
          </a:p>
          <a:p>
            <a:pPr lvl="1" algn="r" rtl="1"/>
            <a:r>
              <a:rPr lang="he-IL" i="0" dirty="0"/>
              <a:t>בחירת כל אחד מהמשתמשים החדשים תצרף אותו לממשק.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68946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54E7-90E6-453C-8871-66ECF61D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5871" y="74696"/>
            <a:ext cx="2850078" cy="1563604"/>
          </a:xfrm>
        </p:spPr>
        <p:txBody>
          <a:bodyPr>
            <a:normAutofit/>
          </a:bodyPr>
          <a:lstStyle/>
          <a:p>
            <a:r>
              <a:rPr lang="he-IL" sz="9600" dirty="0"/>
              <a:t>כללים</a:t>
            </a:r>
            <a:endParaRPr lang="en-US" sz="9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B585-314F-4279-99F7-20D615289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2447" y="1638300"/>
            <a:ext cx="9601200" cy="35814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כל מצביע (לרבות משתמשים רגילים ומנהל) יכול להצביע אך ורק פעם אחת.</a:t>
            </a:r>
          </a:p>
          <a:p>
            <a:pPr algn="r" rtl="1"/>
            <a:r>
              <a:rPr lang="he-IL" dirty="0"/>
              <a:t>המנצח מוגדר כמתמודד אשר יש לו את מס' ההצבעות הגבוה ביותר בתום זמן ההצבעה.</a:t>
            </a:r>
          </a:p>
        </p:txBody>
      </p:sp>
    </p:spTree>
    <p:extLst>
      <p:ext uri="{BB962C8B-B14F-4D97-AF65-F5344CB8AC3E}">
        <p14:creationId xmlns:p14="http://schemas.microsoft.com/office/powerpoint/2010/main" val="317306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54E7-90E6-453C-8871-66ECF61D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74" y="1943100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he-IL" sz="9600" dirty="0"/>
              <a:t>מודולים מרכזיים</a:t>
            </a:r>
            <a:br>
              <a:rPr lang="he-IL" sz="9600" dirty="0"/>
            </a:br>
            <a:r>
              <a:rPr lang="he-IL" sz="9600" dirty="0"/>
              <a:t>ואופן ההתקנה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23394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C97DC6-C24A-4DAE-A662-3EB3BC6E5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315" y="1891146"/>
            <a:ext cx="6494953" cy="434637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6D6FACF-2140-4528-8F41-45A23B92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/>
              <a:t>פתיחת </a:t>
            </a:r>
            <a:r>
              <a:rPr lang="en-US" sz="3200" dirty="0"/>
              <a:t>Ganache</a:t>
            </a:r>
          </a:p>
        </p:txBody>
      </p:sp>
    </p:spTree>
    <p:extLst>
      <p:ext uri="{BB962C8B-B14F-4D97-AF65-F5344CB8AC3E}">
        <p14:creationId xmlns:p14="http://schemas.microsoft.com/office/powerpoint/2010/main" val="3024440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2414-53E6-4F76-87AE-A71CA518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3200" dirty="0"/>
              <a:t>יצירת </a:t>
            </a:r>
            <a:r>
              <a:rPr lang="en-US" sz="3200" dirty="0"/>
              <a:t>Network</a:t>
            </a:r>
            <a:r>
              <a:rPr lang="he-IL" sz="3200" dirty="0"/>
              <a:t> מתאים לסביבת הפרוייקט ב-</a:t>
            </a:r>
            <a:r>
              <a:rPr lang="en-US" sz="3200" dirty="0" err="1"/>
              <a:t>Metamask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AF7DC-F606-4CA8-AC3E-3D99155C4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871" y="2261362"/>
            <a:ext cx="2130639" cy="326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6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D133B1-9EF7-4A1D-9FFE-F37FCB064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927" y="960858"/>
            <a:ext cx="1721269" cy="261711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245B3E-1C34-438E-9FB3-51FC2EAEE8B2}"/>
              </a:ext>
            </a:extLst>
          </p:cNvPr>
          <p:cNvCxnSpPr>
            <a:cxnSpLocks/>
          </p:cNvCxnSpPr>
          <p:nvPr/>
        </p:nvCxnSpPr>
        <p:spPr>
          <a:xfrm flipH="1" flipV="1">
            <a:off x="6394173" y="3293483"/>
            <a:ext cx="1191288" cy="75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C962D6B-3E64-464E-98CF-97C3A291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395" y="4692346"/>
            <a:ext cx="2955456" cy="22592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E5143F-CACF-422B-9C1B-3FBC9ECA109F}"/>
              </a:ext>
            </a:extLst>
          </p:cNvPr>
          <p:cNvCxnSpPr>
            <a:cxnSpLocks/>
          </p:cNvCxnSpPr>
          <p:nvPr/>
        </p:nvCxnSpPr>
        <p:spPr>
          <a:xfrm flipH="1" flipV="1">
            <a:off x="7956678" y="4918270"/>
            <a:ext cx="1191288" cy="75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FA86BA1-92FC-4E74-8C8F-BB6478F95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119" y="1068486"/>
            <a:ext cx="2412850" cy="2617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D43613-62E5-4B72-B0C0-FD908610B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3195" y="3836255"/>
            <a:ext cx="1430992" cy="28533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8AA614-96E1-4ADF-9D2B-3A8FD196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421" y="404941"/>
            <a:ext cx="9601200" cy="1485900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/>
              <a:t>העתקת ה-</a:t>
            </a:r>
            <a:r>
              <a:rPr lang="en-US" sz="3200" dirty="0"/>
              <a:t>MNEMONIC</a:t>
            </a:r>
            <a:r>
              <a:rPr lang="he-IL" sz="3200" dirty="0"/>
              <a:t> ל-</a:t>
            </a:r>
            <a:r>
              <a:rPr lang="en-US" sz="3200" dirty="0"/>
              <a:t>Network</a:t>
            </a:r>
            <a:r>
              <a:rPr lang="he-IL" sz="3200" dirty="0"/>
              <a:t> אותו יצרנו ב-</a:t>
            </a:r>
            <a:r>
              <a:rPr lang="en-US" sz="3200" dirty="0" err="1"/>
              <a:t>Metamask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D8BC7-2DC1-40A5-BDE5-52CD2F184C14}"/>
              </a:ext>
            </a:extLst>
          </p:cNvPr>
          <p:cNvSpPr txBox="1"/>
          <p:nvPr/>
        </p:nvSpPr>
        <p:spPr>
          <a:xfrm>
            <a:off x="8867815" y="5712476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העתקת ה-</a:t>
            </a:r>
            <a:r>
              <a:rPr lang="en-US" dirty="0"/>
              <a:t>MNEMONIC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F6986F-C927-45F5-BBFA-C5091E4DAF5E}"/>
              </a:ext>
            </a:extLst>
          </p:cNvPr>
          <p:cNvSpPr txBox="1"/>
          <p:nvPr/>
        </p:nvSpPr>
        <p:spPr>
          <a:xfrm>
            <a:off x="7537758" y="4046431"/>
            <a:ext cx="299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חיבור ה-</a:t>
            </a:r>
            <a:r>
              <a:rPr lang="en-US" dirty="0"/>
              <a:t>Ganache</a:t>
            </a:r>
            <a:r>
              <a:rPr lang="he-IL" dirty="0"/>
              <a:t> ל-</a:t>
            </a:r>
            <a:r>
              <a:rPr lang="en-US" dirty="0" err="1"/>
              <a:t>Metamask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7532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36</TotalTime>
  <Words>207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Franklin Gothic Book</vt:lpstr>
      <vt:lpstr>Crop</vt:lpstr>
      <vt:lpstr>פרוייקט סופי בלוקצ'יין</vt:lpstr>
      <vt:lpstr>Known Bug</vt:lpstr>
      <vt:lpstr>תיאור כללי</vt:lpstr>
      <vt:lpstr>ספר מצביעים</vt:lpstr>
      <vt:lpstr>כללים</vt:lpstr>
      <vt:lpstr>מודולים מרכזיים ואופן ההתקנה</vt:lpstr>
      <vt:lpstr>פתיחת Ganache</vt:lpstr>
      <vt:lpstr>יצירת Network מתאים לסביבת הפרוייקט ב-Metamask</vt:lpstr>
      <vt:lpstr>העתקת ה-MNEMONIC ל-Network אותו יצרנו ב-Metamask</vt:lpstr>
      <vt:lpstr>הרצת truffle migrate בסביבת הפיתוח</vt:lpstr>
      <vt:lpstr>הרצת npm install ו-npm run dev לחיבור לממשק</vt:lpstr>
      <vt:lpstr>התחלת חלון זמן להצבעה</vt:lpstr>
      <vt:lpstr>הצבעה</vt:lpstr>
      <vt:lpstr>תודה רבה!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Nitzan</dc:creator>
  <cp:lastModifiedBy>Tal Nitzan</cp:lastModifiedBy>
  <cp:revision>11</cp:revision>
  <dcterms:created xsi:type="dcterms:W3CDTF">2021-03-13T19:38:45Z</dcterms:created>
  <dcterms:modified xsi:type="dcterms:W3CDTF">2021-03-14T19:55:34Z</dcterms:modified>
</cp:coreProperties>
</file>