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7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536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9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1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6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9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0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144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68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40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AF03-DA50-41F0-9337-6AEF6CA55EC8}" type="datetimeFigureOut">
              <a:rPr lang="he-IL" smtClean="0"/>
              <a:t>ב'/טבת/תשפ"א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475E-F98E-4DAC-8F4F-92BCBAB692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2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n-CL" dirty="0"/>
              <a:t>RGB LED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44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94" y="614814"/>
            <a:ext cx="6926337" cy="3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335" y="2274838"/>
            <a:ext cx="10534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arn-CL" b="1" dirty="0">
                <a:solidFill>
                  <a:srgbClr val="000000"/>
                </a:solidFill>
                <a:latin typeface="Calibri" panose="020F0502020204030204" pitchFamily="34" charset="0"/>
              </a:rPr>
              <a:t>Label </a:t>
            </a:r>
            <a:r>
              <a:rPr lang="arn-CL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arn-CL" b="1" dirty="0">
                <a:solidFill>
                  <a:srgbClr val="000000"/>
                </a:solidFill>
                <a:latin typeface="Calibri" panose="020F0502020204030204" pitchFamily="34" charset="0"/>
              </a:rPr>
              <a:t>Schematic Name </a:t>
            </a:r>
            <a:r>
              <a:rPr lang="arn-CL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arn-CL" b="1" dirty="0">
                <a:solidFill>
                  <a:srgbClr val="000000"/>
                </a:solidFill>
                <a:latin typeface="Calibri" panose="020F0502020204030204" pitchFamily="34" charset="0"/>
              </a:rPr>
              <a:t>PIC32 Pin </a:t>
            </a:r>
            <a:r>
              <a:rPr lang="arn-CL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arn-CL" b="1" dirty="0">
                <a:solidFill>
                  <a:srgbClr val="000000"/>
                </a:solidFill>
                <a:latin typeface="Calibri" panose="020F0502020204030204" pitchFamily="34" charset="0"/>
              </a:rPr>
              <a:t>Description </a:t>
            </a:r>
            <a:r>
              <a:rPr lang="arn-CL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 	LED8_R 	AN25/RPD2/RD2 	Signal corresponding to the R component of the RGB 	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 	LED8_G 	RPD12/PMD12/RD12 	Signal corresponding to the G component of the RGB 	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 	LED8_B 	AN26/RPD3/RD3 	Signal corresponding to the R component of the RGB 	</a:t>
            </a:r>
          </a:p>
        </p:txBody>
      </p:sp>
    </p:spTree>
    <p:extLst>
      <p:ext uri="{BB962C8B-B14F-4D97-AF65-F5344CB8AC3E}">
        <p14:creationId xmlns:p14="http://schemas.microsoft.com/office/powerpoint/2010/main" val="12346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124" y="-3126641"/>
            <a:ext cx="11294772" cy="1009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arn-CL" dirty="0" smtClean="0"/>
          </a:p>
          <a:p>
            <a:pPr algn="l" rtl="0"/>
            <a:endParaRPr lang="arn-CL" dirty="0"/>
          </a:p>
          <a:p>
            <a:pPr algn="l" rtl="0"/>
            <a:endParaRPr lang="arn-CL" dirty="0" smtClean="0"/>
          </a:p>
          <a:p>
            <a:pPr algn="l" rtl="0"/>
            <a:endParaRPr lang="arn-CL" dirty="0"/>
          </a:p>
          <a:p>
            <a:pPr algn="l" rtl="0"/>
            <a:endParaRPr lang="arn-CL" dirty="0" smtClean="0"/>
          </a:p>
          <a:p>
            <a:pPr algn="l" rtl="0"/>
            <a:endParaRPr lang="arn-CL" dirty="0"/>
          </a:p>
          <a:p>
            <a:pPr algn="l" rtl="0"/>
            <a:endParaRPr lang="arn-CL" dirty="0" smtClean="0"/>
          </a:p>
          <a:p>
            <a:pPr algn="l" rtl="0"/>
            <a:endParaRPr lang="arn-CL" dirty="0"/>
          </a:p>
          <a:p>
            <a:pPr algn="l" rtl="0"/>
            <a:endParaRPr lang="arn-CL" dirty="0" smtClean="0"/>
          </a:p>
          <a:p>
            <a:pPr algn="l" rtl="0"/>
            <a:endParaRPr lang="arn-CL" dirty="0"/>
          </a:p>
          <a:p>
            <a:pPr algn="l" rtl="0"/>
            <a:endParaRPr lang="arn-CL" dirty="0" smtClean="0"/>
          </a:p>
          <a:p>
            <a:pPr algn="l" rtl="0"/>
            <a:endParaRPr lang="arn-CL" dirty="0"/>
          </a:p>
          <a:p>
            <a:pPr algn="l" rtl="0"/>
            <a:r>
              <a:rPr lang="arn-CL" sz="1400" dirty="0" smtClean="0"/>
              <a:t>#</a:t>
            </a:r>
            <a:r>
              <a:rPr lang="arn-CL" sz="1400" dirty="0"/>
              <a:t>include &lt;stdio.h&gt;</a:t>
            </a:r>
          </a:p>
          <a:p>
            <a:pPr algn="l" rtl="0"/>
            <a:r>
              <a:rPr lang="arn-CL" sz="1400" dirty="0"/>
              <a:t>#include &lt;stdlib.h&gt;</a:t>
            </a:r>
          </a:p>
          <a:p>
            <a:pPr algn="l" rtl="0"/>
            <a:r>
              <a:rPr lang="arn-CL" sz="1400" dirty="0"/>
              <a:t>#include &lt;xc.h&gt;</a:t>
            </a:r>
          </a:p>
          <a:p>
            <a:pPr algn="l" rtl="0"/>
            <a:r>
              <a:rPr lang="arn-CL" sz="1400" dirty="0"/>
              <a:t>#pragma config JTAGEN = OFF     </a:t>
            </a:r>
          </a:p>
          <a:p>
            <a:pPr algn="l" rtl="0"/>
            <a:r>
              <a:rPr lang="arn-CL" sz="1400" dirty="0"/>
              <a:t>#pragma config FWDTEN = OFF</a:t>
            </a:r>
          </a:p>
          <a:p>
            <a:pPr algn="l" rtl="0"/>
            <a:r>
              <a:rPr lang="arn-CL" sz="1400" dirty="0"/>
              <a:t>#pragma config FNOSC =	FRCPLL</a:t>
            </a:r>
          </a:p>
          <a:p>
            <a:pPr algn="l" rtl="0"/>
            <a:r>
              <a:rPr lang="arn-CL" sz="1400" dirty="0"/>
              <a:t>#pragma config FSOSCEN =	OFF</a:t>
            </a:r>
          </a:p>
          <a:p>
            <a:pPr algn="l" rtl="0"/>
            <a:r>
              <a:rPr lang="arn-CL" sz="1400" dirty="0"/>
              <a:t>#pragma config POSCMOD =	EC</a:t>
            </a:r>
          </a:p>
          <a:p>
            <a:pPr algn="l" rtl="0"/>
            <a:r>
              <a:rPr lang="arn-CL" sz="1400" dirty="0"/>
              <a:t>#pragma config OSCIOFNC =	ON</a:t>
            </a:r>
          </a:p>
          <a:p>
            <a:pPr algn="l" rtl="0"/>
            <a:r>
              <a:rPr lang="arn-CL" sz="1400" dirty="0"/>
              <a:t>#pragma config FPBDIV =     DIV_1</a:t>
            </a:r>
          </a:p>
          <a:p>
            <a:pPr algn="l" rtl="0"/>
            <a:r>
              <a:rPr lang="arn-CL" sz="1400" dirty="0"/>
              <a:t>#pragma config FPLLIDIV =	DIV_2</a:t>
            </a:r>
          </a:p>
          <a:p>
            <a:pPr algn="l" rtl="0"/>
            <a:r>
              <a:rPr lang="arn-CL" sz="1400" dirty="0"/>
              <a:t>#pragma config FPLLMUL =	MUL_20</a:t>
            </a:r>
          </a:p>
          <a:p>
            <a:pPr algn="l" rtl="0"/>
            <a:r>
              <a:rPr lang="arn-CL" sz="1400" dirty="0"/>
              <a:t>#pragma config FPLLODIV =	DIV_1</a:t>
            </a:r>
          </a:p>
          <a:p>
            <a:pPr algn="l" rtl="0"/>
            <a:endParaRPr lang="arn-CL" sz="1400" dirty="0"/>
          </a:p>
          <a:p>
            <a:pPr algn="l" rtl="0"/>
            <a:r>
              <a:rPr lang="arn-CL" sz="1400" dirty="0"/>
              <a:t>void main()</a:t>
            </a:r>
          </a:p>
          <a:p>
            <a:pPr algn="l" rtl="0"/>
            <a:r>
              <a:rPr lang="arn-CL" sz="1400" dirty="0"/>
              <a:t>{ int j;</a:t>
            </a:r>
          </a:p>
          <a:p>
            <a:pPr algn="l" rtl="0"/>
            <a:r>
              <a:rPr lang="arn-CL" sz="1400" dirty="0"/>
              <a:t>    TRISA &amp;= 0xff00;</a:t>
            </a:r>
          </a:p>
          <a:p>
            <a:pPr algn="l" rtl="0"/>
            <a:r>
              <a:rPr lang="arn-CL" sz="1400" dirty="0"/>
              <a:t> </a:t>
            </a:r>
            <a:r>
              <a:rPr lang="arn-CL" sz="1400" dirty="0" smtClean="0"/>
              <a:t>TRISFbits.TRISF3 </a:t>
            </a:r>
            <a:r>
              <a:rPr lang="arn-CL" sz="1400" dirty="0"/>
              <a:t>= 1; // RF3 (SW0) configured as input</a:t>
            </a:r>
          </a:p>
          <a:p>
            <a:pPr algn="l" rtl="0"/>
            <a:r>
              <a:rPr lang="arn-CL" sz="1400" dirty="0"/>
              <a:t>TRISFbits.TRISF5 = 1; // RF5 (SW1) configured as input</a:t>
            </a:r>
          </a:p>
          <a:p>
            <a:pPr algn="l" rtl="0"/>
            <a:r>
              <a:rPr lang="arn-CL" sz="1400" dirty="0"/>
              <a:t>TRISFbits.TRISF4 = 1; // RF4 (SW2) configured as input</a:t>
            </a:r>
          </a:p>
          <a:p>
            <a:pPr algn="l" rtl="0"/>
            <a:r>
              <a:rPr lang="arn-CL" sz="1400" dirty="0" smtClean="0"/>
              <a:t>TRISDbits.TRISD2 </a:t>
            </a:r>
            <a:r>
              <a:rPr lang="arn-CL" sz="1400" dirty="0"/>
              <a:t>= 0; // R LED8_R AN25/RPD2/RD2 output</a:t>
            </a:r>
          </a:p>
          <a:p>
            <a:pPr algn="l" rtl="0"/>
            <a:r>
              <a:rPr lang="arn-CL" sz="1400" dirty="0"/>
              <a:t>TRISDbits.TRISD12 = 0; //G LED8_G RPD12/PMD12/RD12 output</a:t>
            </a:r>
          </a:p>
          <a:p>
            <a:pPr algn="l" rtl="0"/>
            <a:r>
              <a:rPr lang="arn-CL" sz="1400" dirty="0"/>
              <a:t>TRISDbits.TRISD3 = 0; // B LED8_B AN26/RPD3/RD3 </a:t>
            </a:r>
            <a:r>
              <a:rPr lang="arn-CL" sz="1400" dirty="0" smtClean="0"/>
              <a:t>output</a:t>
            </a:r>
          </a:p>
          <a:p>
            <a:pPr algn="l" rtl="0"/>
            <a:r>
              <a:rPr lang="arn-CL" sz="1400" dirty="0"/>
              <a:t>ANSELDbits.ANSD2=0</a:t>
            </a:r>
            <a:r>
              <a:rPr lang="arn-CL" sz="1400" dirty="0" smtClean="0"/>
              <a:t>;</a:t>
            </a:r>
          </a:p>
          <a:p>
            <a:pPr algn="l" rtl="0"/>
            <a:r>
              <a:rPr lang="arn-CL" sz="1400" smtClean="0"/>
              <a:t>ANSELDbits.ANSD3=0</a:t>
            </a:r>
            <a:r>
              <a:rPr lang="arn-CL" sz="1400" dirty="0" smtClean="0"/>
              <a:t>;</a:t>
            </a:r>
          </a:p>
          <a:p>
            <a:pPr algn="l" rtl="0"/>
            <a:r>
              <a:rPr lang="arn-CL" sz="1400" dirty="0" smtClean="0"/>
              <a:t>while(1</a:t>
            </a:r>
            <a:r>
              <a:rPr lang="arn-CL" sz="1400" dirty="0"/>
              <a:t>){</a:t>
            </a:r>
          </a:p>
          <a:p>
            <a:pPr algn="l" rtl="0"/>
            <a:r>
              <a:rPr lang="arn-CL" sz="1400" dirty="0"/>
              <a:t>PORTDbits.RD2=PORTFbits.RF3; </a:t>
            </a:r>
          </a:p>
          <a:p>
            <a:pPr algn="l" rtl="0"/>
            <a:r>
              <a:rPr lang="arn-CL" sz="1400" dirty="0"/>
              <a:t>PORTDbits.RD12=PORTFbits.RF5;</a:t>
            </a:r>
          </a:p>
          <a:p>
            <a:pPr algn="l" rtl="0"/>
            <a:r>
              <a:rPr lang="arn-CL" sz="1400" dirty="0"/>
              <a:t>PORTDbits.RD3=PORTFbits.RF4</a:t>
            </a:r>
            <a:r>
              <a:rPr lang="arn-CL" sz="1400" dirty="0" smtClean="0"/>
              <a:t>;</a:t>
            </a:r>
            <a:endParaRPr lang="arn-CL" sz="1400" dirty="0"/>
          </a:p>
          <a:p>
            <a:pPr algn="l" rtl="0"/>
            <a:r>
              <a:rPr lang="arn-CL" sz="1400" dirty="0"/>
              <a:t>}</a:t>
            </a:r>
          </a:p>
          <a:p>
            <a:pPr algn="l" rtl="0"/>
            <a:r>
              <a:rPr lang="arn-CL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9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RGB LED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LED </dc:title>
  <dc:creator>Menachem Epstein</dc:creator>
  <cp:lastModifiedBy>Menachem Epstein</cp:lastModifiedBy>
  <cp:revision>5</cp:revision>
  <dcterms:created xsi:type="dcterms:W3CDTF">2019-07-31T15:52:06Z</dcterms:created>
  <dcterms:modified xsi:type="dcterms:W3CDTF">2020-12-17T18:34:18Z</dcterms:modified>
</cp:coreProperties>
</file>