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enhuizen,Marco M.L.J.A." userId="81cea0ad-0847-4468-95a5-419485f1617b" providerId="ADAL" clId="{A1A7DDA5-1572-499C-A82C-A20F8903C4F8}"/>
    <pc:docChg chg="custSel addSld modSld">
      <pc:chgData name="Langenhuizen,Marco M.L.J.A." userId="81cea0ad-0847-4468-95a5-419485f1617b" providerId="ADAL" clId="{A1A7DDA5-1572-499C-A82C-A20F8903C4F8}" dt="2017-11-13T11:53:10.195" v="281" actId="20577"/>
      <pc:docMkLst>
        <pc:docMk/>
      </pc:docMkLst>
      <pc:sldChg chg="modSp">
        <pc:chgData name="Langenhuizen,Marco M.L.J.A." userId="81cea0ad-0847-4468-95a5-419485f1617b" providerId="ADAL" clId="{A1A7DDA5-1572-499C-A82C-A20F8903C4F8}" dt="2017-11-13T11:53:10.195" v="281" actId="20577"/>
        <pc:sldMkLst>
          <pc:docMk/>
          <pc:sldMk cId="3073003838" sldId="259"/>
        </pc:sldMkLst>
        <pc:spChg chg="mod">
          <ac:chgData name="Langenhuizen,Marco M.L.J.A." userId="81cea0ad-0847-4468-95a5-419485f1617b" providerId="ADAL" clId="{A1A7DDA5-1572-499C-A82C-A20F8903C4F8}" dt="2017-11-13T11:53:10.195" v="281" actId="20577"/>
          <ac:spMkLst>
            <pc:docMk/>
            <pc:sldMk cId="3073003838" sldId="259"/>
            <ac:spMk id="3" creationId="{7DAB53C2-F298-400B-8357-837911C39F52}"/>
          </ac:spMkLst>
        </pc:spChg>
      </pc:sldChg>
      <pc:sldChg chg="modSp">
        <pc:chgData name="Langenhuizen,Marco M.L.J.A." userId="81cea0ad-0847-4468-95a5-419485f1617b" providerId="ADAL" clId="{A1A7DDA5-1572-499C-A82C-A20F8903C4F8}" dt="2017-11-13T07:35:57.488" v="10" actId="20577"/>
        <pc:sldMkLst>
          <pc:docMk/>
          <pc:sldMk cId="3307251781" sldId="260"/>
        </pc:sldMkLst>
        <pc:spChg chg="mod">
          <ac:chgData name="Langenhuizen,Marco M.L.J.A." userId="81cea0ad-0847-4468-95a5-419485f1617b" providerId="ADAL" clId="{A1A7DDA5-1572-499C-A82C-A20F8903C4F8}" dt="2017-11-13T07:35:57.488" v="10" actId="20577"/>
          <ac:spMkLst>
            <pc:docMk/>
            <pc:sldMk cId="3307251781" sldId="260"/>
            <ac:spMk id="3" creationId="{F7241A9C-DEFF-4A06-BC40-E64FEB5EE968}"/>
          </ac:spMkLst>
        </pc:spChg>
      </pc:sldChg>
      <pc:sldChg chg="modSp add">
        <pc:chgData name="Langenhuizen,Marco M.L.J.A." userId="81cea0ad-0847-4468-95a5-419485f1617b" providerId="ADAL" clId="{A1A7DDA5-1572-499C-A82C-A20F8903C4F8}" dt="2017-11-13T11:50:55.460" v="189" actId="20577"/>
        <pc:sldMkLst>
          <pc:docMk/>
          <pc:sldMk cId="216550080" sldId="261"/>
        </pc:sldMkLst>
        <pc:spChg chg="mod">
          <ac:chgData name="Langenhuizen,Marco M.L.J.A." userId="81cea0ad-0847-4468-95a5-419485f1617b" providerId="ADAL" clId="{A1A7DDA5-1572-499C-A82C-A20F8903C4F8}" dt="2017-11-13T11:50:25.361" v="150" actId="20577"/>
          <ac:spMkLst>
            <pc:docMk/>
            <pc:sldMk cId="216550080" sldId="261"/>
            <ac:spMk id="2" creationId="{7610EE31-D0CA-42C1-902B-1DE7238904E6}"/>
          </ac:spMkLst>
        </pc:spChg>
        <pc:spChg chg="mod">
          <ac:chgData name="Langenhuizen,Marco M.L.J.A." userId="81cea0ad-0847-4468-95a5-419485f1617b" providerId="ADAL" clId="{A1A7DDA5-1572-499C-A82C-A20F8903C4F8}" dt="2017-11-13T11:50:55.460" v="189" actId="20577"/>
          <ac:spMkLst>
            <pc:docMk/>
            <pc:sldMk cId="216550080" sldId="261"/>
            <ac:spMk id="3" creationId="{151CEA34-7C5A-462F-8C49-00C989F260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7CFD-3F8E-4596-8E3A-F0E3F9F3A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FDC51-C703-4A62-B106-ACEE3E25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A633-1BF8-4987-902B-BE4A66C2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FEC1-E81D-4F44-B4ED-D41F8875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C2EA-740A-4D78-89C8-793B7700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6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F859-6325-4DD8-AE36-35A2DF80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DEC1F-FF2A-466E-9349-022656900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E640-9B04-4CC5-B92B-F7F3EDDE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8CA0-8485-41AD-B7FB-F1E60E2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1F07-22C7-431B-B901-670663D7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9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3FE3A-60B1-490C-A61F-65D72A75E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8E18E-BECB-4ADC-8D0E-F8F993DE6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5F8E-06E8-4BC5-BFBF-0CB0584A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3134-3F20-43D0-A617-BCE3D209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CEF3-9CE5-41AB-8340-91042C1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8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97A0-6F82-43FC-89D0-5FA87E7E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4AF3-9472-4E18-BBAE-684E5D82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73AF-46DF-4C58-B1C9-25A8BA52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68E2-D8AF-4EA6-A265-D3BF1A23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273F-40E9-4D35-AA8B-3CA75ABF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5A7B-9704-4EC9-8234-18CBDC8B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C7396-53F0-434D-96EF-A3AE87F0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BB8D-CB92-4F2C-A6F8-46FF971A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86BB-DBCF-44B1-A90F-00251886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8B03-3E14-4A82-9C9A-04C2226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04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DF43-E0C3-44A6-BA3F-B5B55ED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3DB2-81C8-46FD-8737-B0562B9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D929-53A9-4DF7-8F6C-0ED04A85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63D50-8F8A-428E-AE5F-8CCBA98C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2575-E129-444D-9BCB-84DA37DA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72CA-4FEA-4CFB-A683-A1625E4A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5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FE6D-9F6D-49DA-AF45-F7D57E48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8BC6E-48CA-496B-8392-FA7CEED0D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EF89-3EDE-4268-B5F7-D4201214E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8C5BE-4878-4ECD-A489-24BCF4F83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438DF-1088-4F2F-B861-C3C0BD2AE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B164A-BEFF-44B2-B96B-0778C57E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EDF38-7F69-41A7-9FA7-EAC46343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F737D-81AF-4C8A-AEB5-506E0A0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0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3E80-6B74-4593-919A-9B2ED121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AEF1F-92AB-4EA5-AEA4-0F5ACC0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A791C-E68A-4EA9-8B4C-1C881153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E1C4B-0647-4C5F-8763-F51F0D0D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1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97A54-8601-4DF8-9131-59D9C24B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2EA18-BF27-4C89-8AAF-D9C9A181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842BB-4A2B-43BE-82CF-6FB159AD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EF1A-A84C-40F5-8BD3-6AEF3492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7543-A1B4-49E3-B228-6A7FD559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2BA01-0BE6-4256-9349-EBC82A8C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936D5-79D5-48FE-914E-FEB78E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931D-1938-4F4B-88AC-C0923DCE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5380-6258-4463-8C34-D4012587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7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D63F-D462-4D07-BB50-7A19FA7B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0DBD6-6AFF-438C-9A6A-433930F08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C357-EC4D-4A2C-A785-381275485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DC8D-312D-4A17-B105-35F6F31D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896B-2C74-4110-8EAD-1208B890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61703-DA2D-4C29-8548-27ACB63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2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A0464-6F61-4417-B66A-F8D7F2D5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4787-D4E9-4F7E-8ADE-2E1CACFC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2C1A-4BA5-40A4-99FF-B4512685B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5042-910D-4A1F-BC28-E712F8029FCD}" type="datetimeFigureOut">
              <a:rPr lang="nl-NL" smtClean="0"/>
              <a:t>13-11-2017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6A21-47EB-4D3C-94DD-DB63AFFAC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89FC-215C-44AF-B3F7-E4A812DBA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65F9-90B9-401B-89D8-71B625DC7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52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8A14-B725-4AE2-A328-78E29C9ED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DAMI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56518-8A81-44CE-A71F-75A1E1731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Assignment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429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9476-9FF0-4DFD-B374-345AAE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80FC6-9128-4FB9-9E94-C55B2CFA9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33270"/>
              </p:ext>
            </p:extLst>
          </p:nvPr>
        </p:nvGraphicFramePr>
        <p:xfrm>
          <a:off x="838200" y="1361975"/>
          <a:ext cx="10515600" cy="472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16">
                  <a:extLst>
                    <a:ext uri="{9D8B030D-6E8A-4147-A177-3AD203B41FA5}">
                      <a16:colId xmlns:a16="http://schemas.microsoft.com/office/drawing/2014/main" val="1104997584"/>
                    </a:ext>
                  </a:extLst>
                </a:gridCol>
                <a:gridCol w="9612384">
                  <a:extLst>
                    <a:ext uri="{9D8B030D-6E8A-4147-A177-3AD203B41FA5}">
                      <a16:colId xmlns:a16="http://schemas.microsoft.com/office/drawing/2014/main" val="4111193007"/>
                    </a:ext>
                  </a:extLst>
                </a:gridCol>
              </a:tblGrid>
              <a:tr h="629394">
                <a:tc>
                  <a:txBody>
                    <a:bodyPr/>
                    <a:lstStyle/>
                    <a:p>
                      <a:r>
                        <a:rPr lang="en-US" sz="2400" dirty="0" err="1"/>
                        <a:t>wk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deliverables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5593"/>
                  </a:ext>
                </a:extLst>
              </a:tr>
              <a:tr h="629394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present your group and your idea to your teachers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work and get feedback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90544"/>
                  </a:ext>
                </a:extLst>
              </a:tr>
              <a:tr h="108635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present your project (problem, research questions, planned results) to your class (5 min)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work and get feedback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77445"/>
                  </a:ext>
                </a:extLst>
              </a:tr>
              <a:tr h="629394"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work and get feedback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07480"/>
                  </a:ext>
                </a:extLst>
              </a:tr>
              <a:tr h="629394"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present research results and finalize report (10 + 5 min)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work and get feedback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00291"/>
                  </a:ext>
                </a:extLst>
              </a:tr>
              <a:tr h="629394"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assessment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7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9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EDB7-856B-4204-9931-1ADB27EA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Types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53C2-F298-400B-8357-837911C3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conduct a data analysis. You can take various perspectives:</a:t>
            </a:r>
          </a:p>
          <a:p>
            <a:pPr lvl="1"/>
            <a:r>
              <a:rPr lang="en-US" dirty="0"/>
              <a:t>Featured</a:t>
            </a:r>
          </a:p>
          <a:p>
            <a:pPr lvl="2"/>
            <a:r>
              <a:rPr lang="en-US" dirty="0"/>
              <a:t>SOM with </a:t>
            </a:r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dirty="0" err="1"/>
              <a:t>Mr</a:t>
            </a:r>
            <a:r>
              <a:rPr lang="en-US" dirty="0"/>
              <a:t> Jan Jacobs)</a:t>
            </a:r>
          </a:p>
          <a:p>
            <a:pPr lvl="2"/>
            <a:r>
              <a:rPr lang="en-US" dirty="0"/>
              <a:t>Generate song lyrics (</a:t>
            </a:r>
            <a:r>
              <a:rPr lang="en-US" dirty="0" err="1"/>
              <a:t>Mr</a:t>
            </a:r>
            <a:r>
              <a:rPr lang="en-US" dirty="0"/>
              <a:t> Roy Lenders)</a:t>
            </a:r>
          </a:p>
          <a:p>
            <a:pPr lvl="2"/>
            <a:r>
              <a:rPr lang="en-US" dirty="0"/>
              <a:t>Financial Algorithms (</a:t>
            </a:r>
            <a:r>
              <a:rPr lang="en-US" dirty="0" err="1"/>
              <a:t>Quantopia</a:t>
            </a:r>
            <a:r>
              <a:rPr lang="en-US" dirty="0"/>
              <a:t>, </a:t>
            </a:r>
            <a:r>
              <a:rPr lang="en-US" dirty="0" err="1"/>
              <a:t>Mr</a:t>
            </a:r>
            <a:r>
              <a:rPr lang="en-US" dirty="0"/>
              <a:t> Roy Lenders)</a:t>
            </a:r>
          </a:p>
          <a:p>
            <a:pPr lvl="1"/>
            <a:r>
              <a:rPr lang="en-US" dirty="0"/>
              <a:t>Other possible choices:</a:t>
            </a:r>
          </a:p>
          <a:p>
            <a:pPr lvl="2"/>
            <a:r>
              <a:rPr lang="en-US" dirty="0"/>
              <a:t>Thorough data analysis using machine learning techniques</a:t>
            </a:r>
          </a:p>
          <a:p>
            <a:pPr lvl="2"/>
            <a:r>
              <a:rPr lang="en-US" dirty="0"/>
              <a:t>Look under the hood od any of the </a:t>
            </a:r>
            <a:r>
              <a:rPr lang="en-US" dirty="0" err="1"/>
              <a:t>scikit</a:t>
            </a:r>
            <a:r>
              <a:rPr lang="en-US" dirty="0"/>
              <a:t>-learn models; re-create on a </a:t>
            </a:r>
            <a:r>
              <a:rPr lang="en-US"/>
              <a:t>different platform</a:t>
            </a:r>
            <a:endParaRPr lang="en-US" dirty="0"/>
          </a:p>
          <a:p>
            <a:pPr lvl="2"/>
            <a:r>
              <a:rPr lang="en-US" dirty="0"/>
              <a:t>Investigate deep learning techniques with for instance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endParaRPr lang="en-US" dirty="0"/>
          </a:p>
          <a:p>
            <a:pPr lvl="2"/>
            <a:r>
              <a:rPr lang="en-US" dirty="0"/>
              <a:t>Investigate non-programmer analysis tools such as </a:t>
            </a:r>
            <a:r>
              <a:rPr lang="en-US" dirty="0" err="1"/>
              <a:t>RapidMiner</a:t>
            </a:r>
            <a:r>
              <a:rPr lang="en-US" dirty="0"/>
              <a:t>, Azure ML</a:t>
            </a:r>
          </a:p>
          <a:p>
            <a:pPr lvl="2"/>
            <a:r>
              <a:rPr lang="en-US" dirty="0"/>
              <a:t>Investigate R, Julia or perhaps even Java, C## analysis possibilities</a:t>
            </a:r>
          </a:p>
          <a:p>
            <a:pPr lvl="2"/>
            <a:r>
              <a:rPr lang="en-US" dirty="0"/>
              <a:t>Explore visualization tools, such as Tableau, or </a:t>
            </a:r>
            <a:r>
              <a:rPr lang="en-US" dirty="0" err="1"/>
              <a:t>MatplotLib</a:t>
            </a:r>
            <a:r>
              <a:rPr lang="en-US" dirty="0"/>
              <a:t> or R/</a:t>
            </a:r>
            <a:r>
              <a:rPr lang="en-US" dirty="0" err="1"/>
              <a:t>ggplot</a:t>
            </a:r>
            <a:endParaRPr lang="en-US" dirty="0"/>
          </a:p>
          <a:p>
            <a:pPr lvl="2"/>
            <a:r>
              <a:rPr lang="en-US" dirty="0" err="1"/>
              <a:t>Analyse</a:t>
            </a:r>
            <a:r>
              <a:rPr lang="en-US" dirty="0"/>
              <a:t> IoT data using </a:t>
            </a:r>
            <a:r>
              <a:rPr lang="en-US" dirty="0" err="1"/>
              <a:t>ElasticSearch</a:t>
            </a:r>
            <a:r>
              <a:rPr lang="en-US" dirty="0"/>
              <a:t> or Splunk</a:t>
            </a:r>
          </a:p>
          <a:p>
            <a:pPr lvl="2"/>
            <a:r>
              <a:rPr lang="en-US" dirty="0"/>
              <a:t>Time Series analysis using Pandas</a:t>
            </a:r>
          </a:p>
          <a:p>
            <a:pPr lvl="2"/>
            <a:r>
              <a:rPr lang="en-US" dirty="0"/>
              <a:t> … or anything else within the boundaries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730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10DB-49B0-4B9C-953D-F1D351A9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Reports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1A9C-DEFF-4A06-BC40-E64FEB5E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your </a:t>
            </a:r>
            <a:r>
              <a:rPr lang="en-US"/>
              <a:t>(personal) learning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problem description</a:t>
            </a:r>
          </a:p>
          <a:p>
            <a:pPr lvl="1"/>
            <a:r>
              <a:rPr lang="en-US" dirty="0"/>
              <a:t>at least one research question</a:t>
            </a:r>
          </a:p>
          <a:p>
            <a:pPr lvl="1"/>
            <a:r>
              <a:rPr lang="en-US" dirty="0"/>
              <a:t>annotated analysis with justified research steps</a:t>
            </a:r>
          </a:p>
          <a:p>
            <a:pPr lvl="1"/>
            <a:r>
              <a:rPr lang="en-US" dirty="0"/>
              <a:t>evaluation of results</a:t>
            </a:r>
          </a:p>
          <a:p>
            <a:pPr lvl="1"/>
            <a:r>
              <a:rPr lang="en-US" dirty="0"/>
              <a:t>reflection on achievement learning goals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72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EE31-D0CA-42C1-902B-1DE72389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of working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EA34-7C5A-462F-8C49-00C989F2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couples</a:t>
            </a:r>
          </a:p>
          <a:p>
            <a:r>
              <a:rPr lang="en-US" dirty="0"/>
              <a:t>Work at school Monday afternoons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udy material" ma:contentTypeID="0x0101000FD948C2FC1106438AF7475A9228F1CE00071DFA920BBA93438A6609636828BF55" ma:contentTypeVersion="0" ma:contentTypeDescription="" ma:contentTypeScope="" ma:versionID="0376485e272efbc8e4f43d3c98979603">
  <xsd:schema xmlns:xsd="http://www.w3.org/2001/XMLSchema" xmlns:xs="http://www.w3.org/2001/XMLSchema" xmlns:p="http://schemas.microsoft.com/office/2006/metadata/properties" xmlns:ns2="03a63b8f-7dd1-4265-aec7-9928ef178631" targetNamespace="http://schemas.microsoft.com/office/2006/metadata/properties" ma:root="true" ma:fieldsID="0fe81c92e218afb4161e2477cbeab5d8" ns2:_="">
    <xsd:import namespace="03a63b8f-7dd1-4265-aec7-9928ef178631"/>
    <xsd:element name="properties">
      <xsd:complexType>
        <xsd:sequence>
          <xsd:element name="documentManagement">
            <xsd:complexType>
              <xsd:all>
                <xsd:element ref="ns2:TeachingYear" minOccurs="0"/>
                <xsd:element ref="ns2:MaterialCategory"/>
                <xsd:element ref="ns2:FHTenLLanguage"/>
                <xsd:element ref="ns2:TeachingWeek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63b8f-7dd1-4265-aec7-9928ef178631" elementFormDefault="qualified">
    <xsd:import namespace="http://schemas.microsoft.com/office/2006/documentManagement/types"/>
    <xsd:import namespace="http://schemas.microsoft.com/office/infopath/2007/PartnerControls"/>
    <xsd:element name="TeachingYear" ma:index="8" nillable="true" ma:displayName="Teaching Year" ma:default="2017/2018" ma:description="This column allows you to select multiple teaching years for a document." ma:internalName="TeachingYear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2011/2012"/>
                    <xsd:enumeration value="2012/2013"/>
                    <xsd:enumeration value="2013/2014"/>
                    <xsd:enumeration value="2014/2015"/>
                    <xsd:enumeration value="2015/2016"/>
                    <xsd:enumeration value="2016/2017"/>
                    <xsd:enumeration value="2017/2018"/>
                    <xsd:enumeration value="2018/2019"/>
                    <xsd:enumeration value="2019/2020"/>
                  </xsd:restriction>
                </xsd:simpleType>
              </xsd:element>
            </xsd:sequence>
          </xsd:extension>
        </xsd:complexContent>
      </xsd:complexType>
    </xsd:element>
    <xsd:element name="MaterialCategory" ma:index="9" ma:displayName="Material Category" ma:format="Dropdown" ma:internalName="MaterialCategory">
      <xsd:simpleType>
        <xsd:restriction base="dms:Choice">
          <xsd:enumeration value="Assignments"/>
          <xsd:enumeration value="Slides"/>
          <xsd:enumeration value="Cases"/>
          <xsd:enumeration value="Exams"/>
          <xsd:enumeration value="Module Description"/>
          <xsd:enumeration value="Theory"/>
          <xsd:enumeration value="Background Info"/>
          <xsd:enumeration value="Practical"/>
          <xsd:enumeration value="Others"/>
        </xsd:restriction>
      </xsd:simpleType>
    </xsd:element>
    <xsd:element name="FHTenLLanguage" ma:index="10" ma:displayName="Language." ma:default="Dutch" ma:format="RadioButtons" ma:internalName="FHTenLLanguage">
      <xsd:simpleType>
        <xsd:restriction base="dms:Choice">
          <xsd:enumeration value="Dutch"/>
          <xsd:enumeration value="English"/>
          <xsd:enumeration value="German"/>
          <xsd:enumeration value="Various"/>
          <xsd:enumeration value="Not Applicable"/>
        </xsd:restriction>
      </xsd:simpleType>
    </xsd:element>
    <xsd:element name="TeachingWeek" ma:index="11" nillable="true" ma:displayName="Teaching Week" ma:format="Dropdown" ma:internalName="TeachingWeek">
      <xsd:simpleType>
        <xsd:restriction base="dms:Choice">
          <xsd:enumeration value="0"/>
          <xsd:enumeration value="1"/>
          <xsd:enumeration value="2"/>
          <xsd:enumeration value="3"/>
          <xsd:enumeration value="4"/>
          <xsd:enumeration value="5"/>
          <xsd:enumeration value="6"/>
          <xsd:enumeration value="7"/>
          <xsd:enumeration value="8"/>
          <xsd:enumeration value="9"/>
          <xsd:enumeration value="10"/>
          <xsd:enumeration value="11"/>
          <xsd:enumeration value="12"/>
          <xsd:enumeration value="13"/>
          <xsd:enumeration value="14"/>
          <xsd:enumeration value="15"/>
          <xsd:enumeration value="16"/>
          <xsd:enumeration value="17"/>
          <xsd:enumeration value="18"/>
          <xsd:enumeration value="19"/>
          <xsd:enumeration value="20"/>
          <xsd:enumeration value="Exams"/>
        </xsd:restriction>
      </xsd:simple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chingWeek xmlns="03a63b8f-7dd1-4265-aec7-9928ef178631" xsi:nil="true"/>
    <TeachingYear xmlns="03a63b8f-7dd1-4265-aec7-9928ef178631">
      <Value>2017/2018</Value>
    </TeachingYear>
    <FHTenLLanguage xmlns="03a63b8f-7dd1-4265-aec7-9928ef178631">English</FHTenLLanguage>
    <MaterialCategory xmlns="03a63b8f-7dd1-4265-aec7-9928ef178631">Assignments</MaterialCategory>
    <_dlc_DocId xmlns="03a63b8f-7dd1-4265-aec7-9928ef178631">FU3VXTDYKDNJ-1894-66</_dlc_DocId>
    <_dlc_DocIdUrl xmlns="03a63b8f-7dd1-4265-aec7-9928ef178631">
      <Url>https://connect.fontys.nl/instituten/fhtenl/studies/INF/DAMI/_layouts/15/DocIdRedir.aspx?ID=FU3VXTDYKDNJ-1894-66</Url>
      <Description>FU3VXTDYKDNJ-1894-66</Description>
    </_dlc_DocIdUrl>
  </documentManagement>
</p:properties>
</file>

<file path=customXml/itemProps1.xml><?xml version="1.0" encoding="utf-8"?>
<ds:datastoreItem xmlns:ds="http://schemas.openxmlformats.org/officeDocument/2006/customXml" ds:itemID="{0683C086-387E-4912-8508-62FBED4179D0}"/>
</file>

<file path=customXml/itemProps2.xml><?xml version="1.0" encoding="utf-8"?>
<ds:datastoreItem xmlns:ds="http://schemas.openxmlformats.org/officeDocument/2006/customXml" ds:itemID="{FA3FC1CB-16CF-4A41-B489-B23C54EF44F4}"/>
</file>

<file path=customXml/itemProps3.xml><?xml version="1.0" encoding="utf-8"?>
<ds:datastoreItem xmlns:ds="http://schemas.openxmlformats.org/officeDocument/2006/customXml" ds:itemID="{F6224790-918F-466E-8B31-8428001807E9}"/>
</file>

<file path=customXml/itemProps4.xml><?xml version="1.0" encoding="utf-8"?>
<ds:datastoreItem xmlns:ds="http://schemas.openxmlformats.org/officeDocument/2006/customXml" ds:itemID="{BBFF5720-6E72-44B0-B797-3CE6E67449C7}"/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DAMI</vt:lpstr>
      <vt:lpstr>Schedule</vt:lpstr>
      <vt:lpstr>Research Types</vt:lpstr>
      <vt:lpstr>Research Reports</vt:lpstr>
      <vt:lpstr>Way of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DAMI</dc:title>
  <dc:creator>Langenhuizen,Marco M.L.J.A.</dc:creator>
  <cp:lastModifiedBy>Langenhuizen,Marco M.L.J.A.</cp:lastModifiedBy>
  <cp:revision>4</cp:revision>
  <dcterms:created xsi:type="dcterms:W3CDTF">2017-11-12T21:27:42Z</dcterms:created>
  <dcterms:modified xsi:type="dcterms:W3CDTF">2017-11-13T11:53:18Z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0x0101000FD948C2FC1106438AF7475A9228F1CE00071DFA920BBA93438A6609636828BF55</vt:lpwstr>
  </property>
  <property fmtid="{D5CDD505-2E9C-101B-9397-08002B2CF9AE}" pid="3" name="_dlc_DocIdItemGuid">
    <vt:lpwstr>6b72482b-ab1b-414c-9d5b-e6d529d8ccad</vt:lpwstr>
  </property>
</Properties>
</file>