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Nuni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23" name="Google Shape;23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5" name="Google Shape;35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11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11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20" name="Google Shape;120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3" name="Google Shape;123;p11"/>
          <p:cNvSpPr txBox="1"/>
          <p:nvPr>
            <p:ph hasCustomPrompt="1" type="title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1"/>
          <p:cNvSpPr txBox="1"/>
          <p:nvPr>
            <p:ph idx="1" type="body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5" name="Google Shape;125;p1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" type="body"/>
          </p:nvPr>
        </p:nvSpPr>
        <p:spPr>
          <a:xfrm>
            <a:off x="609600" y="1600200"/>
            <a:ext cx="109728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2895" lvl="0" marL="457200" rtl="0" algn="l"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1pPr>
            <a:lvl2pPr indent="-320040" lvl="1" marL="914400" rtl="0" algn="l">
              <a:spcBef>
                <a:spcPts val="1600"/>
              </a:spcBef>
              <a:spcAft>
                <a:spcPts val="0"/>
              </a:spcAft>
              <a:buSzPts val="1440"/>
              <a:buChar char="○"/>
              <a:defRPr/>
            </a:lvl2pPr>
            <a:lvl3pPr indent="-337185" lvl="2" marL="1371600" rtl="0" algn="l">
              <a:spcBef>
                <a:spcPts val="1600"/>
              </a:spcBef>
              <a:spcAft>
                <a:spcPts val="0"/>
              </a:spcAft>
              <a:buSzPts val="1710"/>
              <a:buChar char="■"/>
              <a:defRPr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0" type="dt"/>
          </p:nvPr>
        </p:nvSpPr>
        <p:spPr>
          <a:xfrm>
            <a:off x="609600" y="641667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4165600" y="6416676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10566400" y="6416676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609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rtl="0" algn="l">
              <a:spcBef>
                <a:spcPts val="520"/>
              </a:spcBef>
              <a:spcAft>
                <a:spcPts val="0"/>
              </a:spcAft>
              <a:buSzPts val="1690"/>
              <a:buChar char="●"/>
              <a:defRPr sz="2600"/>
            </a:lvl1pPr>
            <a:lvl2pPr indent="-350519" lvl="1" marL="914400" rtl="0" algn="l">
              <a:spcBef>
                <a:spcPts val="1600"/>
              </a:spcBef>
              <a:spcAft>
                <a:spcPts val="0"/>
              </a:spcAft>
              <a:buSzPts val="1920"/>
              <a:buChar char="○"/>
              <a:defRPr sz="2400"/>
            </a:lvl2pPr>
            <a:lvl3pPr indent="-349250" lvl="2" marL="1371600" rtl="0" algn="l">
              <a:spcBef>
                <a:spcPts val="1600"/>
              </a:spcBef>
              <a:spcAft>
                <a:spcPts val="0"/>
              </a:spcAft>
              <a:buSzPts val="19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2" type="body"/>
          </p:nvPr>
        </p:nvSpPr>
        <p:spPr>
          <a:xfrm>
            <a:off x="6197600" y="1600201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5915" lvl="0" marL="457200" rtl="0" algn="l">
              <a:spcBef>
                <a:spcPts val="520"/>
              </a:spcBef>
              <a:spcAft>
                <a:spcPts val="0"/>
              </a:spcAft>
              <a:buSzPts val="1690"/>
              <a:buChar char="●"/>
              <a:defRPr sz="2600"/>
            </a:lvl1pPr>
            <a:lvl2pPr indent="-350519" lvl="1" marL="914400" rtl="0" algn="l">
              <a:spcBef>
                <a:spcPts val="1600"/>
              </a:spcBef>
              <a:spcAft>
                <a:spcPts val="0"/>
              </a:spcAft>
              <a:buSzPts val="1920"/>
              <a:buChar char="○"/>
              <a:defRPr sz="2400"/>
            </a:lvl2pPr>
            <a:lvl3pPr indent="-349250" lvl="2" marL="1371600" rtl="0" algn="l">
              <a:spcBef>
                <a:spcPts val="1600"/>
              </a:spcBef>
              <a:spcAft>
                <a:spcPts val="0"/>
              </a:spcAft>
              <a:buSzPts val="1900"/>
              <a:buChar char="■"/>
              <a:defRPr sz="2000"/>
            </a:lvl3pPr>
            <a:lvl4pPr indent="-342900" lvl="3" marL="18288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 algn="l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609600" y="641667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4"/>
          <p:cNvSpPr txBox="1"/>
          <p:nvPr>
            <p:ph idx="11" type="ftr"/>
          </p:nvPr>
        </p:nvSpPr>
        <p:spPr>
          <a:xfrm>
            <a:off x="4165600" y="6416676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10566400" y="6416676"/>
            <a:ext cx="101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" name="Google Shape;47;p3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8" name="Google Shape;48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3"/>
          <p:cNvSpPr txBox="1"/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3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5" name="Google Shape;85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8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8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4" name="Google Shape;94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" name="Google Shape;97;p8"/>
          <p:cNvSpPr txBox="1"/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98" name="Google Shape;98;p8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9"/>
          <p:cNvSpPr txBox="1"/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4" name="Google Shape;104;p9"/>
          <p:cNvSpPr txBox="1"/>
          <p:nvPr>
            <p:ph idx="1" type="subTitle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9"/>
          <p:cNvSpPr txBox="1"/>
          <p:nvPr>
            <p:ph idx="2" type="body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Lucida Sans"/>
              <a:buNone/>
            </a:pPr>
            <a:r>
              <a:rPr lang="en-US">
                <a:solidFill>
                  <a:srgbClr val="000000"/>
                </a:solidFill>
              </a:rPr>
              <a:t>MASS MAIL DISPATC</a:t>
            </a:r>
            <a:r>
              <a:rPr lang="en-US">
                <a:solidFill>
                  <a:srgbClr val="000000"/>
                </a:solidFill>
              </a:rPr>
              <a:t>HER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/>
              <a:t>Rakesh Basak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154954" y="2218018"/>
            <a:ext cx="8761412" cy="4568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1480" lvl="0" marL="5486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</a:rPr>
              <a:t>A mass mail dispatcher is a service that allows its users to send mail messages in bulk to multiple lists of recipients at a specified time. Marketing messages, newsletters, updates, coupons, and invitations typically comprise bulk emails.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>
                <a:solidFill>
                  <a:schemeClr val="lt1"/>
                </a:solidFill>
              </a:rPr>
              <a:t>In this project we have used : </a:t>
            </a:r>
            <a:endParaRPr/>
          </a:p>
          <a:p>
            <a:pPr indent="-411480" lvl="0" marL="54864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</a:rPr>
              <a:t>HTML, CSS for frontend</a:t>
            </a:r>
            <a:endParaRPr>
              <a:solidFill>
                <a:srgbClr val="000000"/>
              </a:solidFill>
            </a:endParaRPr>
          </a:p>
          <a:p>
            <a:pPr indent="-411480" lvl="0" marL="54864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Noto Sans Symbols"/>
              <a:buChar char="⮚"/>
            </a:pPr>
            <a:r>
              <a:rPr lang="en-US" sz="2000">
                <a:solidFill>
                  <a:srgbClr val="000000"/>
                </a:solidFill>
              </a:rPr>
              <a:t>JavaScript for backend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3" name="Google Shape;153;p16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US"/>
              <a:t>IMPLEMENTATION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54955" y="2474259"/>
            <a:ext cx="8761412" cy="40520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60"/>
              <a:buNone/>
            </a:pPr>
            <a:r>
              <a:rPr b="1" lang="en-US" sz="2400"/>
              <a:t>This project has implemented using 3 phases:</a:t>
            </a:r>
            <a:endParaRPr b="1"/>
          </a:p>
          <a:p>
            <a:pPr indent="-411480" lvl="0" marL="548640" rtl="0" algn="l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1" lang="en-US" sz="2000"/>
              <a:t>PHASE1:</a:t>
            </a:r>
            <a:r>
              <a:rPr lang="en-US" sz="2000"/>
              <a:t> Created all the three HTML templates to get file and mail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                    and to render data  </a:t>
            </a:r>
            <a:endParaRPr/>
          </a:p>
          <a:p>
            <a:pPr indent="-411480" lvl="0" marL="548640" rtl="0" algn="l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1" lang="en-US" sz="2000"/>
              <a:t>PHASE 2:</a:t>
            </a:r>
            <a:r>
              <a:rPr lang="en-US" sz="2000"/>
              <a:t> Wrote the backend code to implement routing,          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                    validation.</a:t>
            </a:r>
            <a:endParaRPr/>
          </a:p>
          <a:p>
            <a:pPr indent="-411480" lvl="0" marL="548640" rtl="0" algn="l">
              <a:spcBef>
                <a:spcPts val="400"/>
              </a:spcBef>
              <a:spcAft>
                <a:spcPts val="0"/>
              </a:spcAft>
              <a:buSzPts val="1300"/>
              <a:buFont typeface="Noto Sans Symbols"/>
              <a:buChar char="⮚"/>
            </a:pPr>
            <a:r>
              <a:rPr b="1" lang="en-US" sz="2000"/>
              <a:t>PHASE3:</a:t>
            </a:r>
            <a:r>
              <a:rPr lang="en-US" sz="2000"/>
              <a:t>   Created routes to  html view and separated tasks</a:t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                     to be implemented to different functions attached to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SzPts val="1300"/>
              <a:buNone/>
            </a:pPr>
            <a:r>
              <a:rPr lang="en-US" sz="2000"/>
              <a:t>                      different routes</a:t>
            </a:r>
            <a:endParaRPr sz="2000" u="sng"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US"/>
              <a:t>ADVANTAGES &amp; DISADVANTAGES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lang="en-US"/>
              <a:t>                      </a:t>
            </a:r>
            <a:r>
              <a:rPr b="1" lang="en-US"/>
              <a:t>ADVANTAGES</a:t>
            </a:r>
            <a:endParaRPr b="1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/>
              <a:t>Time saving</a:t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/>
              <a:t>Effective Communication</a:t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/>
              <a:t>Low cost</a:t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1600"/>
              </a:spcAft>
              <a:buSzPts val="1690"/>
              <a:buFont typeface="Noto Sans Symbols"/>
              <a:buChar char="⮚"/>
            </a:pPr>
            <a:r>
              <a:rPr lang="en-US"/>
              <a:t>Marketing speed increases</a:t>
            </a:r>
            <a:endParaRPr/>
          </a:p>
        </p:txBody>
      </p:sp>
      <p:sp>
        <p:nvSpPr>
          <p:cNvPr id="167" name="Google Shape;167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90"/>
              <a:buNone/>
            </a:pPr>
            <a:r>
              <a:rPr lang="en-US"/>
              <a:t>                       </a:t>
            </a:r>
            <a:r>
              <a:rPr b="1" lang="en-US"/>
              <a:t>DISADVANTAGES</a:t>
            </a:r>
            <a:endParaRPr b="1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/>
              <a:t>Delayed sending of messages</a:t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0"/>
              </a:spcAft>
              <a:buSzPts val="1690"/>
              <a:buFont typeface="Noto Sans Symbols"/>
              <a:buChar char="⮚"/>
            </a:pPr>
            <a:r>
              <a:rPr lang="en-US"/>
              <a:t>Perceived as spams</a:t>
            </a:r>
            <a:endParaRPr/>
          </a:p>
          <a:p>
            <a:pPr indent="-411480" lvl="0" marL="548640" rtl="0" algn="l">
              <a:spcBef>
                <a:spcPts val="520"/>
              </a:spcBef>
              <a:spcAft>
                <a:spcPts val="1600"/>
              </a:spcAft>
              <a:buSzPts val="1690"/>
              <a:buFont typeface="Noto Sans Symbols"/>
              <a:buChar char="⮚"/>
            </a:pPr>
            <a:r>
              <a:rPr lang="en-US"/>
              <a:t>Server Problems</a:t>
            </a:r>
            <a:endParaRPr/>
          </a:p>
        </p:txBody>
      </p:sp>
      <p:sp>
        <p:nvSpPr>
          <p:cNvPr id="168" name="Google Shape;168;p18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4100"/>
              <a:buFont typeface="Lucida San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rPr lang="en-US" sz="2000"/>
              <a:t> Sending emails manually is a tedious, time-consuming, and error-prone task. Hence to resolve this, a web application ‘mass mail dispatcher’ can be used.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SzPts val="1300"/>
              <a:buNone/>
            </a:pPr>
            <a:r>
              <a:rPr lang="en-US" sz="2000"/>
              <a:t>Mass mail dispatchers could be a very useful tool in email marketing, to promote a brand or sale, but they can also be used to develop relationships with new customers or prospects.</a:t>
            </a:r>
            <a:endParaRPr sz="2000"/>
          </a:p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sz="1300"/>
              <a:t>‹#›</a:t>
            </a:fld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ctrTitle"/>
          </p:nvPr>
        </p:nvSpPr>
        <p:spPr>
          <a:xfrm>
            <a:off x="1594225" y="751352"/>
            <a:ext cx="8825658" cy="2677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AD594"/>
              </a:buClr>
              <a:buSzPts val="5400"/>
              <a:buFont typeface="Lucida Sans"/>
              <a:buNone/>
            </a:pPr>
            <a:r>
              <a:rPr lang="en-US"/>
              <a:t>            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