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222D-3D78-176C-048B-E62A5F39B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20AF5-0CE5-EE85-8963-018988133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73A8-635F-B6B7-2907-73778CEE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6E6-8059-A64C-8AA1-F8B4353459A8}" type="datetimeFigureOut">
              <a:rPr lang="en-FR" smtClean="0"/>
              <a:t>29/04/2023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9AE2-CCA7-90A4-F954-5B98A139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879E-86FD-2146-79D4-AB28EAB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B488-00BF-EA4A-8483-D29B703AA36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0882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8ADA-AE5A-A4A4-1479-71514DF6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5B5C4-5FB2-7AB5-85A8-80A15C932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0A96-A55B-16B0-3E75-7CDCCDC7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6E6-8059-A64C-8AA1-F8B4353459A8}" type="datetimeFigureOut">
              <a:rPr lang="en-FR" smtClean="0"/>
              <a:t>29/04/2023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5BF38-761D-654C-E21A-CE63B9AB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164BE-52A3-2212-CA40-5326BEBB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B488-00BF-EA4A-8483-D29B703AA36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9165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44519-8439-A5D7-9ADD-2C667F462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03738-F9B9-DF26-26FF-3C944DB5C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D882-618D-3454-0A39-FBF4E674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6E6-8059-A64C-8AA1-F8B4353459A8}" type="datetimeFigureOut">
              <a:rPr lang="en-FR" smtClean="0"/>
              <a:t>29/04/2023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A2B7D-F3EC-5A3A-D24A-9356F936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6ED25-1BB5-CC59-BB43-D0F9E11B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B488-00BF-EA4A-8483-D29B703AA36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4620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4FDA-BB54-B81F-DB49-6FD3E01C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216F-EC9E-999E-408C-CDA0CF5C0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BC6B4-21FD-680B-4C69-884A9C99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6E6-8059-A64C-8AA1-F8B4353459A8}" type="datetimeFigureOut">
              <a:rPr lang="en-FR" smtClean="0"/>
              <a:t>29/04/2023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6C7B-8ACE-2AC5-E134-14E9EB60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A37D-FA6C-E82D-EEB9-F00683FD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B488-00BF-EA4A-8483-D29B703AA36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9612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02D1-37D3-0B98-161E-6B0D60BF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F8913-451C-023C-AB72-21CAD278C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58D5-9277-987F-09D9-DD817A98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6E6-8059-A64C-8AA1-F8B4353459A8}" type="datetimeFigureOut">
              <a:rPr lang="en-FR" smtClean="0"/>
              <a:t>29/04/2023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16FF6-3633-F80D-2F77-96394256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50819-D6AE-AF87-A852-4AB4D955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B488-00BF-EA4A-8483-D29B703AA36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4968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1692-8A45-F1DB-2E16-AB3507B2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1AB88-A1CA-D149-5076-C763AB495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ACFDD-E5CF-35AD-4395-07D17B47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5F7A6-462F-B418-966B-31BD7CDF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6E6-8059-A64C-8AA1-F8B4353459A8}" type="datetimeFigureOut">
              <a:rPr lang="en-FR" smtClean="0"/>
              <a:t>29/04/2023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2C929-7682-B22F-887F-836161A9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1C432-040E-CDCE-1693-8D0EA45A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B488-00BF-EA4A-8483-D29B703AA36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4219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1D1C-6BEF-3FF4-067B-93A788E3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E472F-5288-D94B-AB9A-8F4E9E2D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5AADC-BFAE-C441-06D8-10EA5B885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7CD70-6522-606A-36AF-F7EBBA35B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847B3-02DA-B8F4-968A-DB010A542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0C0F7-6CDA-6C67-C361-DC8DF3E8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6E6-8059-A64C-8AA1-F8B4353459A8}" type="datetimeFigureOut">
              <a:rPr lang="en-FR" smtClean="0"/>
              <a:t>29/04/2023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F94C9-F598-F900-F1C6-E6DF669D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1F3E0-C67B-4040-AF3A-927B150F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B488-00BF-EA4A-8483-D29B703AA36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1901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1134-AE57-6B19-20E3-6C29A401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977F1-44E6-5021-F697-7F46B32F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6E6-8059-A64C-8AA1-F8B4353459A8}" type="datetimeFigureOut">
              <a:rPr lang="en-FR" smtClean="0"/>
              <a:t>29/04/2023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167E8-E5A5-18F7-CAF6-7B4F595D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E073C-F05C-29B3-6186-A60B6A34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B488-00BF-EA4A-8483-D29B703AA36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602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062B8-B344-A129-DD35-8E9F9340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6E6-8059-A64C-8AA1-F8B4353459A8}" type="datetimeFigureOut">
              <a:rPr lang="en-FR" smtClean="0"/>
              <a:t>29/04/2023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0C7D0-0A1C-C212-E8E7-7D8B62FE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1F0BF-7BA3-3C1A-A70D-DBA745F0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B488-00BF-EA4A-8483-D29B703AA36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2117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3628-3322-DE3D-0A7B-86112345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DAC2-D885-442F-DE02-5DEE869D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6891A-B2FA-6C33-5C7A-C776DAEF8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D2BD4-E999-6DFC-9C30-B1C47C2E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6E6-8059-A64C-8AA1-F8B4353459A8}" type="datetimeFigureOut">
              <a:rPr lang="en-FR" smtClean="0"/>
              <a:t>29/04/2023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F043E-74B6-65B7-ABCB-52806D43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18736-7A03-1E35-16BB-409DE733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B488-00BF-EA4A-8483-D29B703AA36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862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EAB9-B83B-FE2C-8099-18A152E0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F8691-2B41-32B3-F187-4F065CEFD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47190-3726-FD72-8E5B-DD37E9B7F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ECD4F-C904-B1A6-2237-7A80222C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6E6-8059-A64C-8AA1-F8B4353459A8}" type="datetimeFigureOut">
              <a:rPr lang="en-FR" smtClean="0"/>
              <a:t>29/04/2023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D76C3-5843-6717-9D84-BE64A165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05AF-2576-C456-7AED-8079444B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B488-00BF-EA4A-8483-D29B703AA36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4652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218DA-3EF3-FFB4-FE54-AB7E88E1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CC51D-180E-7B5C-E1E0-10F1B7D4B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607D-CDA1-BAA7-A813-1D21484B5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06E6-8059-A64C-8AA1-F8B4353459A8}" type="datetimeFigureOut">
              <a:rPr lang="en-FR" smtClean="0"/>
              <a:t>29/04/2023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2165C-83E2-A7A4-A9F0-44A0FFA5C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AD025-ED7B-3847-0EDD-B7364CFE3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B488-00BF-EA4A-8483-D29B703AA36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7322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7695-6B88-5CBF-68CC-CF1A737D4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SQL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DD598-7C13-A442-F21E-8B306EED4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Project_3</a:t>
            </a:r>
          </a:p>
        </p:txBody>
      </p:sp>
    </p:spTree>
    <p:extLst>
      <p:ext uri="{BB962C8B-B14F-4D97-AF65-F5344CB8AC3E}">
        <p14:creationId xmlns:p14="http://schemas.microsoft.com/office/powerpoint/2010/main" val="235014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D54F-56E4-3AE6-3554-8AFD5909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38"/>
            <a:ext cx="10515600" cy="1325563"/>
          </a:xfrm>
        </p:spPr>
        <p:txBody>
          <a:bodyPr/>
          <a:lstStyle/>
          <a:p>
            <a:pPr algn="ctr"/>
            <a:r>
              <a:rPr lang="en-FR" b="1" dirty="0"/>
              <a:t>Job Titles &amp; Income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0366C-5907-F7D2-3FFC-1B38AE70E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0" y="3449162"/>
            <a:ext cx="11924199" cy="319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3A365B-C851-BC05-8AC2-4E7185BAD762}"/>
              </a:ext>
            </a:extLst>
          </p:cNvPr>
          <p:cNvSpPr/>
          <p:nvPr/>
        </p:nvSpPr>
        <p:spPr>
          <a:xfrm>
            <a:off x="133900" y="4940031"/>
            <a:ext cx="11924198" cy="2084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46DF8-718E-F321-8E48-726D9FE3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73056"/>
            <a:ext cx="7772400" cy="21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5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21DA-DD7D-6727-C276-C9DE451C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R" dirty="0"/>
              <a:t>Sofware Engineers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F5B21-281D-B346-8AA4-44067386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7" y="4744278"/>
            <a:ext cx="11970465" cy="1748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1EDB7B-B66A-0A9D-CD94-349D76BD6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299" y="2113722"/>
            <a:ext cx="8153401" cy="238286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AD1444-2390-C033-1830-F2E0194610F1}"/>
              </a:ext>
            </a:extLst>
          </p:cNvPr>
          <p:cNvSpPr/>
          <p:nvPr/>
        </p:nvSpPr>
        <p:spPr>
          <a:xfrm>
            <a:off x="2054087" y="3829878"/>
            <a:ext cx="2902226" cy="2517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2974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3B84-78DE-517E-3239-FDBAAD58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R" dirty="0"/>
              <a:t>Gender, Race and Income Statistics for Countries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D671D-B74F-D6EA-D178-818D12C87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479"/>
            <a:ext cx="6616148" cy="299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751602-DBFE-E648-4221-A87D272A6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99" y="3888144"/>
            <a:ext cx="9509119" cy="29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7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SQL Tables</vt:lpstr>
      <vt:lpstr>Job Titles &amp; Income Relationship</vt:lpstr>
      <vt:lpstr>Sofware Engineers Statistics</vt:lpstr>
      <vt:lpstr>Gender, Race and Income Statistics for Countries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Basak Buluttekin</dc:creator>
  <cp:lastModifiedBy>Basak Buluttekin</cp:lastModifiedBy>
  <cp:revision>4</cp:revision>
  <dcterms:created xsi:type="dcterms:W3CDTF">2023-04-29T11:49:34Z</dcterms:created>
  <dcterms:modified xsi:type="dcterms:W3CDTF">2023-04-29T13:43:40Z</dcterms:modified>
</cp:coreProperties>
</file>