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65" r:id="rId2"/>
    <p:sldId id="267" r:id="rId3"/>
    <p:sldId id="257" r:id="rId4"/>
    <p:sldId id="268" r:id="rId5"/>
    <p:sldId id="258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4F00"/>
    <a:srgbClr val="4F4F4F"/>
    <a:srgbClr val="C86400"/>
    <a:srgbClr val="3B4345"/>
    <a:srgbClr val="3D455E"/>
    <a:srgbClr val="33314F"/>
    <a:srgbClr val="4A3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5475F-7E68-4750-A373-FA68B662BFAF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DCC29-5568-4C0E-A869-B59284A0B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4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BA9AF5B-03D4-45B8-A020-EC5671303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9" b="453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39B55D2-3D3A-45A9-B0C0-F714986A0773}"/>
              </a:ext>
            </a:extLst>
          </p:cNvPr>
          <p:cNvSpPr/>
          <p:nvPr/>
        </p:nvSpPr>
        <p:spPr>
          <a:xfrm>
            <a:off x="132736" y="5552767"/>
            <a:ext cx="6489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  <a:cs typeface="Aldhabi" panose="01000000000000000000" pitchFamily="2" charset="-78"/>
              </a:rPr>
              <a:t>Hotels Reservation Database Project</a:t>
            </a:r>
          </a:p>
          <a:p>
            <a:r>
              <a:rPr lang="el-GR" dirty="0">
                <a:latin typeface="Bahnschrift SemiBold" panose="020B0502040204020203" pitchFamily="34" charset="0"/>
                <a:cs typeface="Aldhabi" panose="01000000000000000000" pitchFamily="2" charset="-78"/>
              </a:rPr>
              <a:t>Ομάδα 35</a:t>
            </a:r>
            <a:r>
              <a:rPr lang="el-GR" dirty="0"/>
              <a:t> </a:t>
            </a:r>
            <a:endParaRPr lang="en-US" dirty="0"/>
          </a:p>
          <a:p>
            <a:r>
              <a:rPr lang="el-GR" dirty="0"/>
              <a:t>Φώτης Παναγιώτης Μπασαμάκης</a:t>
            </a:r>
          </a:p>
          <a:p>
            <a:r>
              <a:rPr lang="el-GR" dirty="0" err="1"/>
              <a:t>Αναστάσης</a:t>
            </a:r>
            <a:r>
              <a:rPr lang="el-GR" dirty="0"/>
              <a:t> Μαρίνος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0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84891D-C1C6-4C98-AE0A-A171E79BF708}"/>
              </a:ext>
            </a:extLst>
          </p:cNvPr>
          <p:cNvSpPr txBox="1"/>
          <p:nvPr/>
        </p:nvSpPr>
        <p:spPr>
          <a:xfrm>
            <a:off x="-97110" y="-206789"/>
            <a:ext cx="10897850" cy="7844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ldhabi" panose="01000000000000000000" pitchFamily="2" charset="-78"/>
              </a:rPr>
              <a:t>ΕΦΑΡΜΟΓΗ</a:t>
            </a:r>
            <a:endParaRPr lang="en-US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21DBE-E2FD-4005-8CB2-100A72634369}"/>
              </a:ext>
            </a:extLst>
          </p:cNvPr>
          <p:cNvSpPr txBox="1"/>
          <p:nvPr/>
        </p:nvSpPr>
        <p:spPr>
          <a:xfrm>
            <a:off x="561584" y="1091379"/>
            <a:ext cx="7962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ΕΙΣΑΓΩΓΗ ΚΑΙΝΟΥΡΓΙΟΥ ΞΕΝΟΔΟΧΕΙΟΥ</a:t>
            </a:r>
            <a:endParaRPr lang="en-US" sz="2800" dirty="0">
              <a:ln w="0"/>
              <a:solidFill>
                <a:schemeClr val="tx2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CD82B273-72DF-43C5-B695-87F24849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55" y="2032184"/>
            <a:ext cx="2609604" cy="181449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20B50F66-BEB7-4DCA-9D42-C30EA150B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062" y="1740291"/>
            <a:ext cx="5323234" cy="2406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387E4-DA80-458F-A6E4-72AF8F288AC7}"/>
              </a:ext>
            </a:extLst>
          </p:cNvPr>
          <p:cNvSpPr txBox="1"/>
          <p:nvPr/>
        </p:nvSpPr>
        <p:spPr>
          <a:xfrm>
            <a:off x="808383" y="5009322"/>
            <a:ext cx="10897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Δυνατότητα Εισαγωγής Καινούργιου Ξενοδοχείου και προσθήκη δωματίων σε αυτό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2BEDE010-6900-496A-B0F4-21937626A1CA}"/>
              </a:ext>
            </a:extLst>
          </p:cNvPr>
          <p:cNvSpPr/>
          <p:nvPr/>
        </p:nvSpPr>
        <p:spPr>
          <a:xfrm>
            <a:off x="674436" y="131370"/>
            <a:ext cx="265329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4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ldhabi" panose="01000000000000000000" pitchFamily="2" charset="-78"/>
              </a:rPr>
              <a:t>ΠΕΡΙΛΗΨΗ</a:t>
            </a:r>
            <a:endParaRPr lang="el-GR" sz="4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332E-02D7-4925-BA7C-93A462D0BDD4}"/>
              </a:ext>
            </a:extLst>
          </p:cNvPr>
          <p:cNvSpPr txBox="1"/>
          <p:nvPr/>
        </p:nvSpPr>
        <p:spPr>
          <a:xfrm>
            <a:off x="616728" y="1112845"/>
            <a:ext cx="108994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Εφαρμογή αναζήτησης και διαχείρισης ξενοδοχείων καθώς και κράτησης δωματίων</a:t>
            </a:r>
          </a:p>
          <a:p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Βάση Δεδομένων γραμμένη σε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για αποθήκευση των απαραίτητων δεδομένων της εφαρμογής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Γραφικό περιβάλλον γραμμένο σε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ευκολία διαχείρισης και αναπαράστασης των δεδομένων της βάσης </a:t>
            </a: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5AA67A56-CD88-4DB6-ADAA-2DA26234F550}"/>
              </a:ext>
            </a:extLst>
          </p:cNvPr>
          <p:cNvSpPr/>
          <p:nvPr/>
        </p:nvSpPr>
        <p:spPr>
          <a:xfrm>
            <a:off x="616727" y="3787092"/>
            <a:ext cx="3536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4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ldhabi" panose="01000000000000000000" pitchFamily="2" charset="-78"/>
              </a:rPr>
              <a:t>ΠΕΡΙΕΧΟΜΕΝΑ</a:t>
            </a:r>
            <a:endParaRPr lang="en-US" sz="4200" dirty="0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D7FECD79-E9A8-4370-8262-37D5B1E53A3B}"/>
              </a:ext>
            </a:extLst>
          </p:cNvPr>
          <p:cNvSpPr/>
          <p:nvPr/>
        </p:nvSpPr>
        <p:spPr>
          <a:xfrm>
            <a:off x="914400" y="4525756"/>
            <a:ext cx="6056244" cy="2882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ERD </a:t>
            </a: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και Σχεσιακό Μοντέλο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Σύνδεση και Εγγραφή Χρήστη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Profile </a:t>
            </a: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Χρήστη / Εμφάνιση Παλαιών Κρατήσεων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Αναζήτηση Δωματίου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Πληρωμή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Διαχείριση Ξενοδοχείων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Εισαγωγή Καινούργιου Ξενοδοχείου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6035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BF6D635-4FA8-43D5-9C84-CEB4C4B61D95}"/>
              </a:ext>
            </a:extLst>
          </p:cNvPr>
          <p:cNvSpPr txBox="1"/>
          <p:nvPr/>
        </p:nvSpPr>
        <p:spPr>
          <a:xfrm>
            <a:off x="344557" y="95865"/>
            <a:ext cx="5253772" cy="462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ERD </a:t>
            </a:r>
            <a:r>
              <a:rPr lang="el-GR" sz="3200" b="1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και Σχεσιακό Μοντέλο</a:t>
            </a:r>
            <a:endParaRPr lang="en-US" sz="3200" b="1" kern="1200" dirty="0">
              <a:ln w="0"/>
              <a:solidFill>
                <a:schemeClr val="tx2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6112520-E4A3-43C8-AE3B-F294794E3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712362"/>
            <a:ext cx="10946296" cy="543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BF6D635-4FA8-43D5-9C84-CEB4C4B61D95}"/>
              </a:ext>
            </a:extLst>
          </p:cNvPr>
          <p:cNvSpPr txBox="1"/>
          <p:nvPr/>
        </p:nvSpPr>
        <p:spPr>
          <a:xfrm>
            <a:off x="487321" y="218366"/>
            <a:ext cx="5253772" cy="462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ERD </a:t>
            </a:r>
            <a:r>
              <a:rPr lang="el-GR" sz="3200" b="1" dirty="0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και Σχεσιακό Μοντέλο</a:t>
            </a:r>
            <a:endParaRPr lang="en-US" sz="3200" b="1" kern="1200" dirty="0">
              <a:ln w="0"/>
              <a:solidFill>
                <a:schemeClr val="tx2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715D3F3-57B6-4DEF-9E51-A4B4BFAE4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9" y="929694"/>
            <a:ext cx="7123471" cy="57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84891D-C1C6-4C98-AE0A-A171E79BF708}"/>
              </a:ext>
            </a:extLst>
          </p:cNvPr>
          <p:cNvSpPr txBox="1"/>
          <p:nvPr/>
        </p:nvSpPr>
        <p:spPr>
          <a:xfrm>
            <a:off x="-94971" y="-168420"/>
            <a:ext cx="10784114" cy="76944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ldhabi" panose="01000000000000000000" pitchFamily="2" charset="-78"/>
              </a:rPr>
              <a:t>ΕΦΑΡΜΟΓΗ</a:t>
            </a: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1270D6E-58CD-4C58-992D-77E04344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74" y="1667311"/>
            <a:ext cx="3200030" cy="2220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D21DBE-E2FD-4005-8CB2-100A72634369}"/>
              </a:ext>
            </a:extLst>
          </p:cNvPr>
          <p:cNvSpPr txBox="1"/>
          <p:nvPr/>
        </p:nvSpPr>
        <p:spPr>
          <a:xfrm>
            <a:off x="342351" y="849668"/>
            <a:ext cx="7790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ΣΥΝΔΕΣΗ ΚΑΙ ΕΓΓΡΑΦΗ ΧΡΗΣΤΗ </a:t>
            </a:r>
            <a:endParaRPr lang="en-US" sz="2800" dirty="0">
              <a:ln w="0"/>
              <a:solidFill>
                <a:schemeClr val="tx2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3E463239-7DE9-44E1-AA7F-197D89722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114" y="601021"/>
            <a:ext cx="3600807" cy="3907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2F2DE2-F4BD-4E6D-83C1-3A8C20EE3773}"/>
              </a:ext>
            </a:extLst>
          </p:cNvPr>
          <p:cNvSpPr txBox="1"/>
          <p:nvPr/>
        </p:nvSpPr>
        <p:spPr>
          <a:xfrm>
            <a:off x="342351" y="4803019"/>
            <a:ext cx="10784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Λογαριασμού Χρήστη και ανανέωση αντίστοιχων πινάκων στην βάση δεδομένων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Έλεγχος ήδη χρησιμοποιημένου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</a:t>
            </a:r>
          </a:p>
        </p:txBody>
      </p:sp>
    </p:spTree>
    <p:extLst>
      <p:ext uri="{BB962C8B-B14F-4D97-AF65-F5344CB8AC3E}">
        <p14:creationId xmlns:p14="http://schemas.microsoft.com/office/powerpoint/2010/main" val="24875008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84891D-C1C6-4C98-AE0A-A171E79BF708}"/>
              </a:ext>
            </a:extLst>
          </p:cNvPr>
          <p:cNvSpPr txBox="1"/>
          <p:nvPr/>
        </p:nvSpPr>
        <p:spPr>
          <a:xfrm>
            <a:off x="-96052" y="-184947"/>
            <a:ext cx="11291071" cy="7844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ldhabi" panose="01000000000000000000" pitchFamily="2" charset="-78"/>
              </a:rPr>
              <a:t>ΕΦΑΡΜΟΓΗ</a:t>
            </a:r>
            <a:endParaRPr lang="en-US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21DBE-E2FD-4005-8CB2-100A72634369}"/>
              </a:ext>
            </a:extLst>
          </p:cNvPr>
          <p:cNvSpPr txBox="1"/>
          <p:nvPr/>
        </p:nvSpPr>
        <p:spPr>
          <a:xfrm>
            <a:off x="1038737" y="667062"/>
            <a:ext cx="7674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PROFILE </a:t>
            </a:r>
            <a:r>
              <a:rPr lang="el-GR" sz="3200" dirty="0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ΧΡΗΣΤΗ</a:t>
            </a:r>
            <a:endParaRPr lang="en-US" sz="3200" dirty="0">
              <a:ln w="0"/>
              <a:solidFill>
                <a:schemeClr val="tx2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095DD-D985-4966-8792-2E3BA63476B3}"/>
              </a:ext>
            </a:extLst>
          </p:cNvPr>
          <p:cNvSpPr txBox="1"/>
          <p:nvPr/>
        </p:nvSpPr>
        <p:spPr>
          <a:xfrm>
            <a:off x="1079291" y="3906356"/>
            <a:ext cx="992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ΕΜΦΑΝΙΣΗ ΠΑΛΑΙΩΝ ΚΡΑΤΗΣΕΩΝ</a:t>
            </a:r>
            <a:endParaRPr lang="en-US" sz="3200" dirty="0">
              <a:ln w="0"/>
              <a:solidFill>
                <a:schemeClr val="tx2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A1D6F-4262-4CB1-B8CE-B251DD019C1A}"/>
              </a:ext>
            </a:extLst>
          </p:cNvPr>
          <p:cNvSpPr txBox="1"/>
          <p:nvPr/>
        </p:nvSpPr>
        <p:spPr>
          <a:xfrm>
            <a:off x="6645024" y="1419514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Δυνατότητες Χρήστη: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Αναζήτηση Ξενοδοχείων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Εμφάνιση παλαιών Κρατήσεων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Προσθήκη νέου ξενοδοχείου και δωμάτιων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Διαχείριση υπάρχοντος ξενοδοχείου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CC94FEDE-114F-4D74-BF42-C8FFFE63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37" y="1365109"/>
            <a:ext cx="5076280" cy="2293979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99C4CD4E-E7E8-4025-B74C-DB49EBC6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90" y="4738399"/>
            <a:ext cx="10115729" cy="16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2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84891D-C1C6-4C98-AE0A-A171E79BF708}"/>
              </a:ext>
            </a:extLst>
          </p:cNvPr>
          <p:cNvSpPr txBox="1"/>
          <p:nvPr/>
        </p:nvSpPr>
        <p:spPr>
          <a:xfrm>
            <a:off x="-92765" y="-189081"/>
            <a:ext cx="10897850" cy="7844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ldhabi" panose="01000000000000000000" pitchFamily="2" charset="-78"/>
              </a:rPr>
              <a:t>ΕΦΑΡΜΟΓΗ</a:t>
            </a:r>
            <a:endParaRPr lang="en-US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21DBE-E2FD-4005-8CB2-100A72634369}"/>
              </a:ext>
            </a:extLst>
          </p:cNvPr>
          <p:cNvSpPr txBox="1"/>
          <p:nvPr/>
        </p:nvSpPr>
        <p:spPr>
          <a:xfrm>
            <a:off x="764499" y="796608"/>
            <a:ext cx="762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ΑΝΑΖΗΤΗΣΗ ΔΩΜΑΤΙΟΥ</a:t>
            </a:r>
            <a:endParaRPr lang="en-US" sz="2800" dirty="0">
              <a:ln w="0"/>
              <a:solidFill>
                <a:schemeClr val="tx2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A9B29-4CDC-4B40-9789-0D3473D8A240}"/>
              </a:ext>
            </a:extLst>
          </p:cNvPr>
          <p:cNvSpPr txBox="1"/>
          <p:nvPr/>
        </p:nvSpPr>
        <p:spPr>
          <a:xfrm>
            <a:off x="0" y="4386470"/>
            <a:ext cx="11926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Εμφάνιση τύπων δωματίων όλων των ξενοδοχείων συγκεκριμένης χώρας και πόλης για συγκεκριμένες ημερομηνίες 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Δυνατότητα να επιλογής εμφάνισης μόνο των δωματίων ενδιαφέροντος με χρήση φίλτρων όπως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Χωρητικότητα δωματίου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Παροχές : Σουίτα ,Πισίνα ,Τζακούζι Κουζίνα , Μπαρ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endParaRPr lang="el-G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Εύρος τιμών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Καπνιστών / Μη καπνιστών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Δημιουργία Κράτησης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Ανανέωση αντίστοιχων πινάκων στην βάση)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3E2C204-DAC0-4780-A201-4A779138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49" y="203135"/>
            <a:ext cx="2578308" cy="1819371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850E5DDD-9BBA-4BE0-A83E-614684CD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5" y="2185313"/>
            <a:ext cx="112966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193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84891D-C1C6-4C98-AE0A-A171E79BF708}"/>
              </a:ext>
            </a:extLst>
          </p:cNvPr>
          <p:cNvSpPr txBox="1"/>
          <p:nvPr/>
        </p:nvSpPr>
        <p:spPr>
          <a:xfrm>
            <a:off x="-97109" y="-174288"/>
            <a:ext cx="10897850" cy="7844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ldhabi" panose="01000000000000000000" pitchFamily="2" charset="-78"/>
              </a:rPr>
              <a:t>ΕΦΑΡΜΟΓΗ</a:t>
            </a:r>
            <a:endParaRPr lang="en-US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21DBE-E2FD-4005-8CB2-100A72634369}"/>
              </a:ext>
            </a:extLst>
          </p:cNvPr>
          <p:cNvSpPr txBox="1"/>
          <p:nvPr/>
        </p:nvSpPr>
        <p:spPr>
          <a:xfrm>
            <a:off x="764499" y="796608"/>
            <a:ext cx="762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ΠΛΗΡΩΜΗ</a:t>
            </a:r>
            <a:endParaRPr lang="en-US" sz="2800" dirty="0">
              <a:ln w="0"/>
              <a:solidFill>
                <a:schemeClr val="tx2">
                  <a:lumMod val="8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06ADB34E-CD78-462C-B6BE-283B17F7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49" y="1692757"/>
            <a:ext cx="5940241" cy="1693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73192-702D-46EB-8D5E-1CB3BF1155C4}"/>
              </a:ext>
            </a:extLst>
          </p:cNvPr>
          <p:cNvSpPr txBox="1"/>
          <p:nvPr/>
        </p:nvSpPr>
        <p:spPr>
          <a:xfrm>
            <a:off x="419725" y="4055166"/>
            <a:ext cx="9342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Δυνατότητα πληρωμής με διάφορες μεθόδους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Debit 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Λογαριασμός Τράπεζας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Καθώς επίσης και πληρωμής ολόκληρου του ποσού ή προκαταβολής του  20% του συνολικού ποσού</a:t>
            </a:r>
          </a:p>
          <a:p>
            <a:endParaRPr lang="el-GR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8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84891D-C1C6-4C98-AE0A-A171E79BF708}"/>
              </a:ext>
            </a:extLst>
          </p:cNvPr>
          <p:cNvSpPr txBox="1"/>
          <p:nvPr/>
        </p:nvSpPr>
        <p:spPr>
          <a:xfrm>
            <a:off x="-66261" y="-156198"/>
            <a:ext cx="10897850" cy="7844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l-GR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Aldhabi" panose="01000000000000000000" pitchFamily="2" charset="-78"/>
              </a:rPr>
              <a:t>ΕΦΑΡΜΟΓΗ</a:t>
            </a:r>
            <a:endParaRPr lang="en-US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C238CE6E-3FB7-4153-8771-41E51DC9FD45}"/>
              </a:ext>
            </a:extLst>
          </p:cNvPr>
          <p:cNvSpPr/>
          <p:nvPr/>
        </p:nvSpPr>
        <p:spPr>
          <a:xfrm>
            <a:off x="419725" y="898699"/>
            <a:ext cx="4843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dirty="0">
                <a:ln w="0"/>
                <a:solidFill>
                  <a:schemeClr val="tx2">
                    <a:lumMod val="8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ΔΙΑΧΕΙΡΙΣΗ ΞΕΝΟΔΟΧΕΙΩΝ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0D224-AF71-4694-B6BD-F2D5AE4351DA}"/>
              </a:ext>
            </a:extLst>
          </p:cNvPr>
          <p:cNvSpPr txBox="1"/>
          <p:nvPr/>
        </p:nvSpPr>
        <p:spPr>
          <a:xfrm>
            <a:off x="225086" y="3428999"/>
            <a:ext cx="40686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Δυνατότητα διαχείρισης ήδη υπάρχοντών δωματίων καθώς και προσθήκη νέων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Δυνατότητα διαγραφής ενός Ξενοδοχείου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D339EBDC-D19E-4799-974F-EE46A382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5" y="1530632"/>
            <a:ext cx="10897850" cy="894515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DBA87753-1B84-419F-A4A2-8E797D6E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248" y="3159172"/>
            <a:ext cx="6747841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61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234</Words>
  <Application>Microsoft Office PowerPoint</Application>
  <PresentationFormat>Ευρεία οθόνη</PresentationFormat>
  <Paragraphs>62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9" baseType="lpstr">
      <vt:lpstr>Aldhabi</vt:lpstr>
      <vt:lpstr>Arial</vt:lpstr>
      <vt:lpstr>Avenir Next LT Pro</vt:lpstr>
      <vt:lpstr>Avenir Next LT Pro Light</vt:lpstr>
      <vt:lpstr>Bahnschrift SemiBold</vt:lpstr>
      <vt:lpstr>Calibri</vt:lpstr>
      <vt:lpstr>Sitka Subheading</vt:lpstr>
      <vt:lpstr>Times New Roman</vt:lpstr>
      <vt:lpstr>PebbleVTI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Φώτιος Παναγιώτης</dc:creator>
  <cp:lastModifiedBy>Φώτιος Παναγιώτης</cp:lastModifiedBy>
  <cp:revision>20</cp:revision>
  <dcterms:created xsi:type="dcterms:W3CDTF">2021-01-10T03:46:15Z</dcterms:created>
  <dcterms:modified xsi:type="dcterms:W3CDTF">2021-01-14T17:22:24Z</dcterms:modified>
</cp:coreProperties>
</file>