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F36"/>
    <a:srgbClr val="234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680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14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410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8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8888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697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845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5682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52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678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485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17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690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75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371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679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410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EEDFEB-974C-4245-A365-8B51C296FFE6}" type="datetimeFigureOut">
              <a:rPr lang="el-GR" smtClean="0"/>
              <a:t>6/6/2021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A1D8EE-530E-4315-A3EB-5FB6E903B79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619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59BF44-5F12-4995-A6C8-1FCCBC667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-142043"/>
            <a:ext cx="5319320" cy="42879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Εφαρμογή αποθήκευσης και ανάκτησης επιστημονικών άρθρων και περιοδικών</a:t>
            </a:r>
            <a:b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__________________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CCFA7FD-98D3-4808-A075-D35AA74FF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490891"/>
            <a:ext cx="4620584" cy="775494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Αθ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ανασία Βαΐτσου, up1053742</a:t>
            </a:r>
          </a:p>
          <a:p>
            <a:pPr algn="l"/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Φώτης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Μπασα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μάκης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, up10…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0097B-5B07-4B95-8A60-9DF6E4136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5" r="1623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3231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D9C959D4-7CCB-4A88-B753-14C3146C2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-3" r="-8037" b="1"/>
          <a:stretch/>
        </p:blipFill>
        <p:spPr>
          <a:xfrm rot="10800000">
            <a:off x="0" y="10"/>
            <a:ext cx="5334712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A34740-1852-451F-B7C8-1E923EF2ECF3}"/>
              </a:ext>
            </a:extLst>
          </p:cNvPr>
          <p:cNvSpPr txBox="1"/>
          <p:nvPr/>
        </p:nvSpPr>
        <p:spPr>
          <a:xfrm>
            <a:off x="5369287" y="0"/>
            <a:ext cx="651621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endParaRPr lang="el-GR" dirty="0"/>
          </a:p>
          <a:p>
            <a:pPr algn="ctr">
              <a:spcAft>
                <a:spcPts val="600"/>
              </a:spcAft>
            </a:pP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ResSNet</a:t>
            </a:r>
            <a:endParaRPr lang="el-GR" sz="2800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l-GR" dirty="0"/>
              <a:t>Κατασκευάσαμε ένα </a:t>
            </a:r>
            <a:r>
              <a:rPr lang="en-US" dirty="0"/>
              <a:t>web site </a:t>
            </a:r>
            <a:r>
              <a:rPr lang="el-GR" dirty="0"/>
              <a:t>κοινωνικής δικτύωσης, όπου στόχος μας είναι να μπορεί ο κάθε επισκέπτης ή/και χρήστης του </a:t>
            </a:r>
            <a:r>
              <a:rPr lang="en-US" dirty="0"/>
              <a:t>site </a:t>
            </a:r>
            <a:r>
              <a:rPr lang="el-GR"/>
              <a:t>να ανακτά </a:t>
            </a:r>
            <a:r>
              <a:rPr lang="el-GR" dirty="0"/>
              <a:t>όποιο επιστημονικό </a:t>
            </a:r>
            <a:r>
              <a:rPr lang="en-US" dirty="0"/>
              <a:t>document </a:t>
            </a:r>
            <a:r>
              <a:rPr lang="el-GR" dirty="0"/>
              <a:t>επιθυμεί, και όποιος είναι χρήστης του </a:t>
            </a:r>
            <a:r>
              <a:rPr lang="en-US" dirty="0"/>
              <a:t>site, </a:t>
            </a:r>
            <a:r>
              <a:rPr lang="el-GR" dirty="0"/>
              <a:t>μπορεί και να αποθηκεύει </a:t>
            </a:r>
            <a:r>
              <a:rPr lang="en-US" dirty="0"/>
              <a:t>documents, </a:t>
            </a:r>
            <a:r>
              <a:rPr lang="el-GR" dirty="0"/>
              <a:t>μεγαλώνοντας και την βάση δεδομένων του </a:t>
            </a:r>
            <a:r>
              <a:rPr lang="en-US" dirty="0"/>
              <a:t>site.</a:t>
            </a:r>
            <a:endParaRPr lang="el-GR" dirty="0"/>
          </a:p>
          <a:p>
            <a:pPr algn="just">
              <a:spcAft>
                <a:spcPts val="600"/>
              </a:spcAft>
            </a:pPr>
            <a:endParaRPr lang="el-GR" dirty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l-GR" dirty="0"/>
              <a:t>Στόχος μας είναι να συγκροτήσουμε μια κοινότητα όπου το σύνολο της γνώσης και της πληροφορίας είναι επεκτάσιμο και προσβάσιμο από όλους για όλους. </a:t>
            </a:r>
          </a:p>
          <a:p>
            <a:pPr algn="just">
              <a:spcAft>
                <a:spcPts val="600"/>
              </a:spcAft>
            </a:pPr>
            <a:endParaRPr lang="el-GR" dirty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l-GR" dirty="0"/>
              <a:t>Επομένως, κατασκευάσαμε το </a:t>
            </a:r>
            <a:r>
              <a:rPr lang="en-US" dirty="0"/>
              <a:t>site </a:t>
            </a:r>
            <a:r>
              <a:rPr lang="el-GR" dirty="0"/>
              <a:t>μας με άξονα την εύκολη χρήση τους για κάθε ηλικία και επίπεδο εξοικείωσης του ατόμου που θέλει να έχει πρόσβαση και να ανακτήσει σχετικό περιεχόμενο.</a:t>
            </a:r>
          </a:p>
          <a:p>
            <a:pPr algn="just">
              <a:spcAft>
                <a:spcPts val="600"/>
              </a:spcAft>
            </a:pPr>
            <a:r>
              <a:rPr lang="el-GR" dirty="0"/>
              <a:t> </a:t>
            </a:r>
          </a:p>
          <a:p>
            <a:pPr algn="just">
              <a:spcAft>
                <a:spcPts val="600"/>
              </a:spcAft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52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9CBC168-7FA5-4837-A14C-C670A20023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25" r="16238" b="-1"/>
          <a:stretch/>
        </p:blipFill>
        <p:spPr>
          <a:xfrm>
            <a:off x="390216" y="790"/>
            <a:ext cx="1173510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02421-C58E-4D25-9A0C-63A05377657A}"/>
              </a:ext>
            </a:extLst>
          </p:cNvPr>
          <p:cNvSpPr txBox="1"/>
          <p:nvPr/>
        </p:nvSpPr>
        <p:spPr>
          <a:xfrm>
            <a:off x="476250" y="523876"/>
            <a:ext cx="8724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Τα κριτήρια που θέσαμε είναι: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l-G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Ικανότητα αποθήκευσης και ανάκτησης των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documents </a:t>
            </a:r>
            <a:r>
              <a:rPr lang="el-G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με απλό και εύκολο τρόπο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l-G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Φιλικό περιβάλλον για κάθε επισκέπτη ή/και χρήστη της σελίδας, με σχετικό αισθητικό αποτέλεσμα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l-G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Δυναμική πλατφόρμα κοινωνικού δικτύου, με περιθώρια περαιτέρω επέκτασης των δυνατοτήτων της (σε επίπεδο κώδικα)</a:t>
            </a:r>
          </a:p>
          <a:p>
            <a:pPr algn="just"/>
            <a:endParaRPr lang="el-G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D3DB0B6-4548-420C-A8E6-037569643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92" y="3779580"/>
            <a:ext cx="5372037" cy="2696639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E9CD7047-01DD-4405-8A29-8BE6883A7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8863" y="3792788"/>
            <a:ext cx="5242921" cy="26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00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χιστόλιθος">
  <a:themeElements>
    <a:clrScheme name="Σχιστόλιθος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Σχιστόλιθος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χιστόλιθο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TM04033929[[fn=Σχιστόλιθος]]</Template>
  <TotalTime>57</TotalTime>
  <Words>176</Words>
  <Application>Microsoft Office PowerPoint</Application>
  <PresentationFormat>Ευρεία οθόνη</PresentationFormat>
  <Paragraphs>16</Paragraphs>
  <Slides>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9" baseType="lpstr">
      <vt:lpstr>Arial</vt:lpstr>
      <vt:lpstr>Calibri Light</vt:lpstr>
      <vt:lpstr>Calisto MT</vt:lpstr>
      <vt:lpstr>Wingdings</vt:lpstr>
      <vt:lpstr>Wingdings 2</vt:lpstr>
      <vt:lpstr>Σχιστόλιθος</vt:lpstr>
      <vt:lpstr>Εφαρμογή αποθήκευσης και ανάκτησης επιστημονικών άρθρων και περιοδικών __________________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αποθήκευσης και ανάκτησης επιστημονικών άρθρων και</dc:title>
  <dc:creator>ΒΑΪΤΣΟΥ ΑΘΑΝΑΣΙΑ</dc:creator>
  <cp:lastModifiedBy>ΒΑΪΤΣΟΥ ΑΘΑΝΑΣΙΑ</cp:lastModifiedBy>
  <cp:revision>8</cp:revision>
  <dcterms:created xsi:type="dcterms:W3CDTF">2021-06-06T19:41:55Z</dcterms:created>
  <dcterms:modified xsi:type="dcterms:W3CDTF">2021-06-06T20:39:37Z</dcterms:modified>
</cp:coreProperties>
</file>