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56" r:id="rId5"/>
    <p:sldId id="257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8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5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8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88375-8742-486E-9427-C6F20342EB4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57E1-3EDA-4C86-AEC1-06921D627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What is Behavior-Driven Development (BDD)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Behavior-driven development (BDD) is an </a:t>
            </a:r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methodology that prioritizes collaboration among developers, testers, and non-technical stakeholders to ensure </a:t>
            </a:r>
            <a:r>
              <a:rPr lang="en-US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customer-centric</a:t>
            </a:r>
            <a:r>
              <a:rPr lang="en-US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outcomes.</a:t>
            </a:r>
          </a:p>
          <a:p>
            <a:pPr marL="0" indent="0">
              <a:buNone/>
            </a:pPr>
            <a:endParaRPr lang="en-US" dirty="0" smtClean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BDD, 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are defined in terms of 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behaviors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enabling clearer communication and a focus on delivering 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5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Behavior-Driven Development (BDD) Life Cycle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146" y="1825624"/>
            <a:ext cx="6579251" cy="47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759854" y="334851"/>
            <a:ext cx="10644746" cy="6400800"/>
          </a:xfrm>
        </p:spPr>
        <p:txBody>
          <a:bodyPr/>
          <a:lstStyle/>
          <a:p>
            <a:pPr fontAlgn="base"/>
            <a:endParaRPr lang="en-US" b="1" dirty="0" smtClean="0"/>
          </a:p>
          <a:p>
            <a:pPr fontAlgn="base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the flow and features of the product means the main vision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requirements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Modeled requirements with business rules for a shared understanding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and fail the tests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run the test cases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code update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 it according to the requirement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and pass the tests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updated code and pass the test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6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0" y="1777284"/>
            <a:ext cx="6911635" cy="494350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49758" y="0"/>
            <a:ext cx="8573036" cy="177728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BDD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4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BDD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146" y="2173355"/>
            <a:ext cx="60837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BDD Best Practices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/>
          <a:lstStyle/>
          <a:p>
            <a:r>
              <a:rPr lang="en-US" dirty="0" smtClean="0"/>
              <a:t>When using Behavior-Driven Development (BDD), it’s important to follow some key practices to make the most out of it: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81" y="2715882"/>
            <a:ext cx="2411838" cy="41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9" y="167426"/>
            <a:ext cx="11178861" cy="6503830"/>
          </a:xfrm>
        </p:spPr>
        <p:txBody>
          <a:bodyPr/>
          <a:lstStyle/>
          <a:p>
            <a:pPr fontAlgn="base"/>
            <a:endParaRPr lang="en-US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 and Outlines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When dealing with large data sets, use Data Tables and Scenario Outlines for clarity and organization.</a:t>
            </a: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tags to organize and run specific groups of scenarios, similar to labeling food containers in the fridge for easy access.</a:t>
            </a:r>
          </a:p>
          <a:p>
            <a:pPr marL="0" indent="0" fontAlgn="base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Declarative Writing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Write scenarios in a way that mirrors how a user would describe them, avoiding overly technical language.</a:t>
            </a:r>
          </a:p>
          <a:p>
            <a:pPr marL="0" indent="0" fontAlgn="base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Grammar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scenarios are well-written with correct grammar and spelling to avoid confusion and maximize understanding.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9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746975" y="1"/>
            <a:ext cx="11024181" cy="6858000"/>
          </a:xfrm>
        </p:spPr>
        <p:txBody>
          <a:bodyPr>
            <a:normAutofit/>
          </a:bodyPr>
          <a:lstStyle/>
          <a:p>
            <a:pPr fontAlgn="base"/>
            <a:endParaRPr lang="en-US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writing your test scenarios early to define software behavior and foresee potential issues. It’s like planning your trip before you hit the road, saving time and reducing problems later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Behavior per Scenario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Keep each scenario focused on one behavior. Just like cooking one dish at a time ensures perfection, this makes scenarios easier to understand and maintain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Usage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certain steps are repeated in every scenario, put them in the Background section for clarity and efficiency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Save time by reusing step definitions frequently used in different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4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What is Behavior-Driven Development (BDD) </vt:lpstr>
      <vt:lpstr>Behavior-Driven Development (BDD) Life Cycle </vt:lpstr>
      <vt:lpstr>PowerPoint Presentation</vt:lpstr>
      <vt:lpstr>Advantages of BDD </vt:lpstr>
      <vt:lpstr>Limitations of BDD </vt:lpstr>
      <vt:lpstr>BDD Best Practices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</dc:title>
  <dc:creator>user</dc:creator>
  <cp:lastModifiedBy>user</cp:lastModifiedBy>
  <cp:revision>8</cp:revision>
  <dcterms:created xsi:type="dcterms:W3CDTF">2024-07-28T09:56:50Z</dcterms:created>
  <dcterms:modified xsi:type="dcterms:W3CDTF">2024-07-28T10:44:37Z</dcterms:modified>
</cp:coreProperties>
</file>