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7556500" cy="106934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Garet" charset="1" panose="00000000000000000000"/>
      <p:regular r:id="rId14"/>
    </p:embeddedFont>
    <p:embeddedFont>
      <p:font typeface="Garet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https://github.com/basannofal" TargetMode="External" Type="http://schemas.openxmlformats.org/officeDocument/2006/relationships/hyperlink"/><Relationship Id="rId22" Target="https://www.linkedin.com/in/basan-nofal-7a6b65232/" TargetMode="External" Type="http://schemas.openxmlformats.org/officeDocument/2006/relationships/hyperlink"/><Relationship Id="rId23" Target="https://stackoverflow.com/users/19645465/basan-nofal" TargetMode="External" Type="http://schemas.openxmlformats.org/officeDocument/2006/relationships/hyperlink"/><Relationship Id="rId24" Target="https://codinghelps.com" TargetMode="External" Type="http://schemas.openxmlformats.org/officeDocument/2006/relationships/hyperlink"/><Relationship Id="rId25" Target="https://github.com/basannofal" TargetMode="External" Type="http://schemas.openxmlformats.org/officeDocument/2006/relationships/hyperlink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40047" y="9056623"/>
            <a:ext cx="128821" cy="128821"/>
          </a:xfrm>
          <a:custGeom>
            <a:avLst/>
            <a:gdLst/>
            <a:ahLst/>
            <a:cxnLst/>
            <a:rect r="r" b="b" t="t" l="l"/>
            <a:pathLst>
              <a:path h="128821" w="128821">
                <a:moveTo>
                  <a:pt x="0" y="0"/>
                </a:moveTo>
                <a:lnTo>
                  <a:pt x="128821" y="0"/>
                </a:lnTo>
                <a:lnTo>
                  <a:pt x="128821" y="128821"/>
                </a:lnTo>
                <a:lnTo>
                  <a:pt x="0" y="128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2967754" y="8434388"/>
            <a:ext cx="4051142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35870" y="7569222"/>
            <a:ext cx="1881113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535870" y="9059327"/>
            <a:ext cx="1881113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2967754" y="1943427"/>
            <a:ext cx="4051142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535870" y="5547360"/>
            <a:ext cx="1881113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535870" y="432539"/>
            <a:ext cx="1881113" cy="1822491"/>
            <a:chOff x="0" y="0"/>
            <a:chExt cx="2508151" cy="2429988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0" t="5757" r="0" b="10969"/>
            <a:stretch>
              <a:fillRect/>
            </a:stretch>
          </p:blipFill>
          <p:spPr>
            <a:xfrm flipH="false" flipV="false">
              <a:off x="0" y="0"/>
              <a:ext cx="2508151" cy="2429988"/>
            </a:xfrm>
            <a:prstGeom prst="rect">
              <a:avLst/>
            </a:prstGeom>
          </p:spPr>
        </p:pic>
      </p:grpSp>
      <p:sp>
        <p:nvSpPr>
          <p:cNvPr name="Freeform 10" id="10"/>
          <p:cNvSpPr/>
          <p:nvPr/>
        </p:nvSpPr>
        <p:spPr>
          <a:xfrm flipH="false" flipV="false" rot="0">
            <a:off x="4172158" y="9087973"/>
            <a:ext cx="64598" cy="64598"/>
          </a:xfrm>
          <a:custGeom>
            <a:avLst/>
            <a:gdLst/>
            <a:ahLst/>
            <a:cxnLst/>
            <a:rect r="r" b="b" t="t" l="l"/>
            <a:pathLst>
              <a:path h="64598" w="64598">
                <a:moveTo>
                  <a:pt x="0" y="0"/>
                </a:moveTo>
                <a:lnTo>
                  <a:pt x="64598" y="0"/>
                </a:lnTo>
                <a:lnTo>
                  <a:pt x="64598" y="64597"/>
                </a:lnTo>
                <a:lnTo>
                  <a:pt x="0" y="645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H="true">
            <a:off x="535870" y="2616980"/>
            <a:ext cx="1881113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536125" y="3874010"/>
            <a:ext cx="150554" cy="104635"/>
          </a:xfrm>
          <a:custGeom>
            <a:avLst/>
            <a:gdLst/>
            <a:ahLst/>
            <a:cxnLst/>
            <a:rect r="r" b="b" t="t" l="l"/>
            <a:pathLst>
              <a:path h="104635" w="150554">
                <a:moveTo>
                  <a:pt x="0" y="0"/>
                </a:moveTo>
                <a:lnTo>
                  <a:pt x="150554" y="0"/>
                </a:lnTo>
                <a:lnTo>
                  <a:pt x="150554" y="104635"/>
                </a:lnTo>
                <a:lnTo>
                  <a:pt x="0" y="1046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3242" y="3492786"/>
            <a:ext cx="116319" cy="151064"/>
          </a:xfrm>
          <a:custGeom>
            <a:avLst/>
            <a:gdLst/>
            <a:ahLst/>
            <a:cxnLst/>
            <a:rect r="r" b="b" t="t" l="l"/>
            <a:pathLst>
              <a:path h="151064" w="116319">
                <a:moveTo>
                  <a:pt x="0" y="0"/>
                </a:moveTo>
                <a:lnTo>
                  <a:pt x="116320" y="0"/>
                </a:lnTo>
                <a:lnTo>
                  <a:pt x="116320" y="151064"/>
                </a:lnTo>
                <a:lnTo>
                  <a:pt x="0" y="1510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39684" y="3175714"/>
            <a:ext cx="144743" cy="144743"/>
          </a:xfrm>
          <a:custGeom>
            <a:avLst/>
            <a:gdLst/>
            <a:ahLst/>
            <a:cxnLst/>
            <a:rect r="r" b="b" t="t" l="l"/>
            <a:pathLst>
              <a:path h="144743" w="144743">
                <a:moveTo>
                  <a:pt x="0" y="0"/>
                </a:moveTo>
                <a:lnTo>
                  <a:pt x="144743" y="0"/>
                </a:lnTo>
                <a:lnTo>
                  <a:pt x="144743" y="144743"/>
                </a:lnTo>
                <a:lnTo>
                  <a:pt x="0" y="1447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35870" y="4186757"/>
            <a:ext cx="150809" cy="150809"/>
          </a:xfrm>
          <a:custGeom>
            <a:avLst/>
            <a:gdLst/>
            <a:ahLst/>
            <a:cxnLst/>
            <a:rect r="r" b="b" t="t" l="l"/>
            <a:pathLst>
              <a:path h="150809" w="150809">
                <a:moveTo>
                  <a:pt x="0" y="0"/>
                </a:moveTo>
                <a:lnTo>
                  <a:pt x="150809" y="0"/>
                </a:lnTo>
                <a:lnTo>
                  <a:pt x="150809" y="150809"/>
                </a:lnTo>
                <a:lnTo>
                  <a:pt x="0" y="1508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5870" y="4605857"/>
            <a:ext cx="150809" cy="150809"/>
          </a:xfrm>
          <a:custGeom>
            <a:avLst/>
            <a:gdLst/>
            <a:ahLst/>
            <a:cxnLst/>
            <a:rect r="r" b="b" t="t" l="l"/>
            <a:pathLst>
              <a:path h="150809" w="150809">
                <a:moveTo>
                  <a:pt x="0" y="0"/>
                </a:moveTo>
                <a:lnTo>
                  <a:pt x="150809" y="0"/>
                </a:lnTo>
                <a:lnTo>
                  <a:pt x="150809" y="150809"/>
                </a:lnTo>
                <a:lnTo>
                  <a:pt x="0" y="1508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140047" y="2574996"/>
            <a:ext cx="128821" cy="128821"/>
          </a:xfrm>
          <a:custGeom>
            <a:avLst/>
            <a:gdLst/>
            <a:ahLst/>
            <a:cxnLst/>
            <a:rect r="r" b="b" t="t" l="l"/>
            <a:pathLst>
              <a:path h="128821" w="128821">
                <a:moveTo>
                  <a:pt x="0" y="0"/>
                </a:moveTo>
                <a:lnTo>
                  <a:pt x="128821" y="0"/>
                </a:lnTo>
                <a:lnTo>
                  <a:pt x="128821" y="128821"/>
                </a:lnTo>
                <a:lnTo>
                  <a:pt x="0" y="128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72158" y="2607107"/>
            <a:ext cx="64598" cy="64598"/>
          </a:xfrm>
          <a:custGeom>
            <a:avLst/>
            <a:gdLst/>
            <a:ahLst/>
            <a:cxnLst/>
            <a:rect r="r" b="b" t="t" l="l"/>
            <a:pathLst>
              <a:path h="64598" w="64598">
                <a:moveTo>
                  <a:pt x="0" y="0"/>
                </a:moveTo>
                <a:lnTo>
                  <a:pt x="64598" y="0"/>
                </a:lnTo>
                <a:lnTo>
                  <a:pt x="64598" y="64598"/>
                </a:lnTo>
                <a:lnTo>
                  <a:pt x="0" y="64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>
            <a:off x="2972988" y="3408100"/>
            <a:ext cx="4051142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535870" y="4959615"/>
            <a:ext cx="148557" cy="175712"/>
          </a:xfrm>
          <a:custGeom>
            <a:avLst/>
            <a:gdLst/>
            <a:ahLst/>
            <a:cxnLst/>
            <a:rect r="r" b="b" t="t" l="l"/>
            <a:pathLst>
              <a:path h="175712" w="148557">
                <a:moveTo>
                  <a:pt x="0" y="0"/>
                </a:moveTo>
                <a:lnTo>
                  <a:pt x="148557" y="0"/>
                </a:lnTo>
                <a:lnTo>
                  <a:pt x="148557" y="175712"/>
                </a:lnTo>
                <a:lnTo>
                  <a:pt x="0" y="17571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978221" y="7967663"/>
            <a:ext cx="167729" cy="167729"/>
          </a:xfrm>
          <a:custGeom>
            <a:avLst/>
            <a:gdLst/>
            <a:ahLst/>
            <a:cxnLst/>
            <a:rect r="r" b="b" t="t" l="l"/>
            <a:pathLst>
              <a:path h="167729" w="167729">
                <a:moveTo>
                  <a:pt x="0" y="0"/>
                </a:moveTo>
                <a:lnTo>
                  <a:pt x="167730" y="0"/>
                </a:lnTo>
                <a:lnTo>
                  <a:pt x="167730" y="167730"/>
                </a:lnTo>
                <a:lnTo>
                  <a:pt x="0" y="16773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967754" y="8440314"/>
            <a:ext cx="3211988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</a:pPr>
            <a:r>
              <a:rPr lang="en-US" sz="1600" spc="128">
                <a:solidFill>
                  <a:srgbClr val="262647"/>
                </a:solidFill>
                <a:latin typeface="Garet Bold"/>
              </a:rPr>
              <a:t>WORK EXPERIENCE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95922" y="9042928"/>
            <a:ext cx="2010194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Full Stack Developer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95922" y="9272575"/>
            <a:ext cx="2403114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262647"/>
                </a:solidFill>
                <a:latin typeface="Garet"/>
              </a:rPr>
              <a:t>Valuda's Technology Park | Chhapi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67754" y="8957203"/>
            <a:ext cx="1081837" cy="51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160"/>
              </a:lnSpc>
              <a:spcBef>
                <a:spcPct val="0"/>
              </a:spcBef>
            </a:pPr>
            <a:r>
              <a:rPr lang="en-US" sz="1200" u="none">
                <a:solidFill>
                  <a:srgbClr val="262647"/>
                </a:solidFill>
                <a:latin typeface="Garet"/>
              </a:rPr>
              <a:t>2022 - Present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95922" y="9501271"/>
            <a:ext cx="2622974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4B4B57"/>
                </a:solidFill>
                <a:latin typeface="Garet"/>
              </a:rPr>
              <a:t>Develop and Modify 20+ web application and custom component</a:t>
            </a:r>
          </a:p>
          <a:p>
            <a:pPr algn="l"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4B4B57"/>
                </a:solidFill>
                <a:latin typeface="Garet"/>
              </a:rPr>
              <a:t>learned organization's overall strategies business operates and what drives success in the business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67754" y="1953331"/>
            <a:ext cx="1859709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</a:pPr>
            <a:r>
              <a:rPr lang="en-US" sz="1600" spc="128">
                <a:solidFill>
                  <a:srgbClr val="262647"/>
                </a:solidFill>
                <a:latin typeface="Garet Bold"/>
              </a:rPr>
              <a:t>EDUCATION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5870" y="5545477"/>
            <a:ext cx="2161256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1600" spc="128">
                <a:solidFill>
                  <a:srgbClr val="000000"/>
                </a:solidFill>
                <a:latin typeface="Garet Bold"/>
              </a:rPr>
              <a:t>SKILLS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35870" y="7575148"/>
            <a:ext cx="1859709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1600" spc="128">
                <a:solidFill>
                  <a:srgbClr val="000000"/>
                </a:solidFill>
                <a:latin typeface="Garet Bold"/>
              </a:rPr>
              <a:t>SOFT SKILLS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35870" y="9068852"/>
            <a:ext cx="1859709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1600" spc="128">
                <a:solidFill>
                  <a:srgbClr val="000000"/>
                </a:solidFill>
                <a:latin typeface="Garet Bold"/>
              </a:rPr>
              <a:t>CERTIFICATE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7274" y="6081417"/>
            <a:ext cx="1838305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Java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DSA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SQL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MERN Stack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React Native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57274" y="8111087"/>
            <a:ext cx="1567228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Self Learning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Problem solving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teamwork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35870" y="9618248"/>
            <a:ext cx="1859709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100">
                <a:solidFill>
                  <a:srgbClr val="545454"/>
                </a:solidFill>
                <a:latin typeface="Garet"/>
              </a:rPr>
              <a:t>IIT Roorkee Web Application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972988" y="432539"/>
            <a:ext cx="40459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60"/>
              </a:lnSpc>
            </a:pPr>
            <a:r>
              <a:rPr lang="en-US" sz="2800" spc="224">
                <a:solidFill>
                  <a:srgbClr val="000000"/>
                </a:solidFill>
                <a:latin typeface="Garet Bold"/>
              </a:rPr>
              <a:t>NOFAL BASAN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67754" y="974040"/>
            <a:ext cx="405114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spc="288">
                <a:solidFill>
                  <a:srgbClr val="545454"/>
                </a:solidFill>
                <a:latin typeface="Garet"/>
              </a:rPr>
              <a:t>Java Developer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972988" y="1337455"/>
            <a:ext cx="4045909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99"/>
              </a:lnSpc>
            </a:pPr>
            <a:r>
              <a:rPr lang="en-US" sz="999">
                <a:solidFill>
                  <a:srgbClr val="545454"/>
                </a:solidFill>
                <a:latin typeface="Garet"/>
              </a:rPr>
              <a:t>Passionate About Web Development Goal is To Archive A Good Position By Doing Satisfying Work In The IT Field.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35870" y="2626505"/>
            <a:ext cx="1859709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1600" spc="128">
                <a:solidFill>
                  <a:srgbClr val="000000"/>
                </a:solidFill>
                <a:latin typeface="Garet Bold"/>
              </a:rPr>
              <a:t>CONTACT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94962" y="3418247"/>
            <a:ext cx="1825622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</a:rPr>
              <a:t>2165 Basanvas, AT-Rajosana</a:t>
            </a:r>
          </a:p>
          <a:p>
            <a:pPr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</a:rPr>
              <a:t>PO - Pirojpura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94962" y="3813852"/>
            <a:ext cx="1611510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</a:rPr>
              <a:t>basannofal@gmail.com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94962" y="3145832"/>
            <a:ext cx="1066343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</a:rPr>
              <a:t>+91 9427628497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39684" y="10077851"/>
            <a:ext cx="1859709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100">
                <a:solidFill>
                  <a:srgbClr val="545454"/>
                </a:solidFill>
                <a:latin typeface="Garet"/>
              </a:rPr>
              <a:t>SSIP Hackathon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95179" y="4090712"/>
            <a:ext cx="162180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  <a:hlinkClick r:id="rId21" tooltip="https://github.com/basannofal"/>
              </a:rPr>
              <a:t>basannofal (Nofal Basan) · GitHub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95179" y="4509812"/>
            <a:ext cx="1747418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  <a:hlinkClick r:id="rId22" tooltip="https://www.linkedin.com/in/basan-nofal-7a6b65232/"/>
              </a:rPr>
              <a:t>https://www.linkedin.com/in/basan-nofal-7a6b65232/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395922" y="2584521"/>
            <a:ext cx="2075751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B.sc (CA &amp; IT)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395922" y="2805882"/>
            <a:ext cx="2075751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9"/>
              </a:lnSpc>
            </a:pPr>
            <a:r>
              <a:rPr lang="en-US" sz="999">
                <a:solidFill>
                  <a:srgbClr val="262647"/>
                </a:solidFill>
                <a:latin typeface="Garet"/>
              </a:rPr>
              <a:t>H.N.G.U</a:t>
            </a:r>
          </a:p>
          <a:p>
            <a:pPr>
              <a:lnSpc>
                <a:spcPts val="1400"/>
              </a:lnSpc>
            </a:pPr>
            <a:r>
              <a:rPr lang="en-US" sz="1000">
                <a:solidFill>
                  <a:srgbClr val="262647"/>
                </a:solidFill>
                <a:latin typeface="Garet"/>
              </a:rPr>
              <a:t>8.0/10.0 SGPA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967754" y="2507875"/>
            <a:ext cx="986784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160"/>
              </a:lnSpc>
              <a:spcBef>
                <a:spcPct val="0"/>
              </a:spcBef>
            </a:pPr>
            <a:r>
              <a:rPr lang="en-US" sz="1200" u="none">
                <a:solidFill>
                  <a:srgbClr val="262647"/>
                </a:solidFill>
                <a:latin typeface="Garet"/>
              </a:rPr>
              <a:t>2021 - 2024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972988" y="3414026"/>
            <a:ext cx="3211988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</a:pPr>
            <a:r>
              <a:rPr lang="en-US" sz="1600" spc="128">
                <a:solidFill>
                  <a:srgbClr val="262647"/>
                </a:solidFill>
                <a:latin typeface="Garet Bold"/>
              </a:rPr>
              <a:t>PROJECTS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67754" y="4147890"/>
            <a:ext cx="2466043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TailorG (Mobile Application)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967754" y="4388301"/>
            <a:ext cx="3728171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262647"/>
                </a:solidFill>
                <a:latin typeface="Garet"/>
              </a:rPr>
              <a:t>Technology :- React Native, Node js, mongodb, Express js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972988" y="4606233"/>
            <a:ext cx="3722937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4B4B57"/>
                </a:solidFill>
                <a:latin typeface="Garet"/>
              </a:rPr>
              <a:t>TailorG is a mobile application for all Tailor. Tailor can perform various operation in App like add new customer, take customer order, take measurment of clothes, add new cloth pattern etc..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972988" y="5361609"/>
            <a:ext cx="3826049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E-Govenment (Web Application)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72988" y="5602020"/>
            <a:ext cx="3728171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262647"/>
                </a:solidFill>
                <a:latin typeface="Garet"/>
              </a:rPr>
              <a:t>Technology :- React Js, Node js, Mongodb, Express js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978221" y="5819952"/>
            <a:ext cx="3722937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4B4B57"/>
                </a:solidFill>
                <a:latin typeface="Garet"/>
              </a:rPr>
              <a:t>E-Government website created for hackathon. This is biggest web application. it has multifunctionality.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978221" y="6524260"/>
            <a:ext cx="3826049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Blog Website (Web Application)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978221" y="6764672"/>
            <a:ext cx="3728171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262647"/>
                </a:solidFill>
                <a:latin typeface="Garet"/>
              </a:rPr>
              <a:t>Technology :- React Js, Node js, My SQL, Express js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983455" y="6982603"/>
            <a:ext cx="3722937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4B4B57"/>
                </a:solidFill>
                <a:latin typeface="Garet"/>
              </a:rPr>
              <a:t>Bog website work as wordpress tools. it has multiple functionality to create blog and SEO for blog.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94962" y="4928912"/>
            <a:ext cx="1747418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  <a:hlinkClick r:id="rId23" tooltip="https://stackoverflow.com/users/19645465/basan-nofal"/>
              </a:rPr>
              <a:t>https://stackoverflow.com/users/19645465/basan-nofal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217929" y="7967708"/>
            <a:ext cx="3722937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u="sng">
                <a:solidFill>
                  <a:srgbClr val="4B4B57"/>
                </a:solidFill>
                <a:latin typeface="Garet"/>
                <a:hlinkClick r:id="rId24" tooltip="https://codinghelps.com"/>
              </a:rPr>
              <a:t>https://codinghelps.com/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2983455" y="7655130"/>
            <a:ext cx="3722937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4B4B57"/>
                </a:solidFill>
                <a:latin typeface="Garet"/>
              </a:rPr>
              <a:t>Other Projects Hosted in Github : </a:t>
            </a:r>
            <a:r>
              <a:rPr lang="en-US" sz="900" u="sng">
                <a:solidFill>
                  <a:srgbClr val="4B4B57"/>
                </a:solidFill>
                <a:latin typeface="Garet"/>
                <a:hlinkClick r:id="rId25" tooltip="https://github.com/basannofal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DAFf8qE6Mw8</dc:identifier>
  <dcterms:modified xsi:type="dcterms:W3CDTF">2011-08-01T06:04:30Z</dcterms:modified>
  <cp:revision>1</cp:revision>
  <dc:title>Current Resume</dc:title>
</cp:coreProperties>
</file>