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1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91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82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141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02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6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3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5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0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1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7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2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3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4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507788" cy="2971801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NATIONAL RAILWAY RESERVATION DATABASE SYSTEM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7760" y="4718510"/>
            <a:ext cx="6400800" cy="1947333"/>
          </a:xfrm>
        </p:spPr>
        <p:txBody>
          <a:bodyPr>
            <a:noAutofit/>
          </a:bodyPr>
          <a:lstStyle/>
          <a:p>
            <a:endParaRPr lang="en-IN" sz="2400" i="1" dirty="0">
              <a:solidFill>
                <a:schemeClr val="tx1"/>
              </a:solidFill>
            </a:endParaRPr>
          </a:p>
          <a:p>
            <a:r>
              <a:rPr lang="en-IN" sz="2400" i="1" dirty="0">
                <a:solidFill>
                  <a:schemeClr val="tx1"/>
                </a:solidFill>
              </a:rPr>
              <a:t>	BASANT KUMAR MEENA (14CS01007)</a:t>
            </a:r>
          </a:p>
          <a:p>
            <a:r>
              <a:rPr lang="en-IN" sz="2400" i="1" dirty="0">
                <a:solidFill>
                  <a:schemeClr val="tx1"/>
                </a:solidFill>
              </a:rPr>
              <a:t>	SHAILESH KUMAR (14CS01038)</a:t>
            </a:r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91" y="198782"/>
            <a:ext cx="8001000" cy="1176866"/>
          </a:xfrm>
        </p:spPr>
        <p:txBody>
          <a:bodyPr>
            <a:normAutofit/>
          </a:bodyPr>
          <a:lstStyle/>
          <a:p>
            <a:r>
              <a:rPr lang="en-IN" sz="5400" b="1" dirty="0"/>
              <a:t>OBJECTIVES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674" y="1683027"/>
            <a:ext cx="11282500" cy="48370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Reservation of Tickets (up to max 6 persons 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Cancellation of Tickets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PNR Status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Check train between stations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Create account  to access database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Check  fair and distance of trains</a:t>
            </a:r>
          </a:p>
        </p:txBody>
      </p:sp>
    </p:spTree>
    <p:extLst>
      <p:ext uri="{BB962C8B-B14F-4D97-AF65-F5344CB8AC3E}">
        <p14:creationId xmlns:p14="http://schemas.microsoft.com/office/powerpoint/2010/main" val="251710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15" y="145773"/>
            <a:ext cx="11388519" cy="1099931"/>
          </a:xfrm>
        </p:spPr>
        <p:txBody>
          <a:bodyPr>
            <a:normAutofit/>
          </a:bodyPr>
          <a:lstStyle/>
          <a:p>
            <a:r>
              <a:rPr lang="en-IN" sz="5400" b="1" dirty="0"/>
              <a:t>TOOLS REQUIRED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673" y="1789780"/>
            <a:ext cx="11362014" cy="488931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MySQL Database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HTML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tx1"/>
                </a:solidFill>
              </a:rPr>
              <a:t>PHP</a:t>
            </a:r>
            <a:endParaRPr lang="en-IN" sz="28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CSS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JAVASCRIPT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HOSTING SERVER (Apache)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Sublime Text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3360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0" y="0"/>
            <a:ext cx="9342784" cy="69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2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82" y="0"/>
            <a:ext cx="11825840" cy="1046919"/>
          </a:xfrm>
        </p:spPr>
        <p:txBody>
          <a:bodyPr>
            <a:noAutofit/>
          </a:bodyPr>
          <a:lstStyle/>
          <a:p>
            <a:r>
              <a:rPr lang="en-IN" b="1" dirty="0"/>
              <a:t>DATABASE DESCRIPTION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977" y="1570382"/>
            <a:ext cx="11680066" cy="5128592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TRIGGERS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IN" dirty="0"/>
              <a:t>	 </a:t>
            </a:r>
            <a:r>
              <a:rPr lang="en-IN" b="1" u="sng" dirty="0">
                <a:solidFill>
                  <a:schemeClr val="tx1"/>
                </a:solidFill>
              </a:rPr>
              <a:t>Auto Increment Booked Seats</a:t>
            </a:r>
            <a:endParaRPr lang="en-US" b="1" u="sng" dirty="0">
              <a:solidFill>
                <a:schemeClr val="tx1"/>
              </a:solidFill>
            </a:endParaRPr>
          </a:p>
          <a:p>
            <a:pPr lvl="1" algn="l"/>
            <a:r>
              <a:rPr lang="en-IN" dirty="0">
                <a:solidFill>
                  <a:schemeClr val="tx1"/>
                </a:solidFill>
              </a:rPr>
              <a:t> When a person books a ticket, status of booked seats for that train gets incremented   automatically.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/>
              <a:t>       </a:t>
            </a:r>
            <a:r>
              <a:rPr lang="en-IN" b="1" u="sng" dirty="0">
                <a:solidFill>
                  <a:schemeClr val="tx1"/>
                </a:solidFill>
              </a:rPr>
              <a:t>Cancel Ticket</a:t>
            </a:r>
            <a:r>
              <a:rPr lang="en-IN" b="1" dirty="0"/>
              <a:t>	</a:t>
            </a:r>
            <a:endParaRPr lang="en-US" b="1" dirty="0"/>
          </a:p>
          <a:p>
            <a:r>
              <a:rPr lang="en-IN" dirty="0"/>
              <a:t>	</a:t>
            </a:r>
            <a:r>
              <a:rPr lang="en-IN" dirty="0">
                <a:solidFill>
                  <a:schemeClr val="tx1"/>
                </a:solidFill>
              </a:rPr>
              <a:t>Whenever a person cancels his tickets, that seat gets transfer to person in waiting list</a:t>
            </a:r>
            <a:r>
              <a:rPr lang="en-IN" dirty="0"/>
              <a:t>.</a:t>
            </a:r>
          </a:p>
          <a:p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PROCEDURE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IN" dirty="0"/>
              <a:t>       </a:t>
            </a:r>
            <a:r>
              <a:rPr lang="en-IN" sz="1900" b="1" u="sng" dirty="0">
                <a:solidFill>
                  <a:schemeClr val="tx1"/>
                </a:solidFill>
              </a:rPr>
              <a:t>Search trains </a:t>
            </a:r>
            <a:endParaRPr lang="en-US" b="1" u="sng" dirty="0">
              <a:solidFill>
                <a:schemeClr val="tx1"/>
              </a:solidFill>
            </a:endParaRPr>
          </a:p>
          <a:p>
            <a:r>
              <a:rPr lang="en-IN" dirty="0"/>
              <a:t>         It takes source, destination and date of journey and gives back all possible trains between them.</a:t>
            </a:r>
            <a:endParaRPr lang="en-US" dirty="0"/>
          </a:p>
          <a:p>
            <a:r>
              <a:rPr lang="en-IN" dirty="0"/>
              <a:t> </a:t>
            </a:r>
            <a:endParaRPr lang="en-US" dirty="0"/>
          </a:p>
          <a:p>
            <a:r>
              <a:rPr lang="en-IN" b="1" dirty="0"/>
              <a:t>        </a:t>
            </a:r>
            <a:r>
              <a:rPr lang="en-IN" sz="1900" b="1" u="sng" dirty="0">
                <a:solidFill>
                  <a:schemeClr val="tx1"/>
                </a:solidFill>
              </a:rPr>
              <a:t>Status new entry</a:t>
            </a:r>
            <a:endParaRPr lang="en-US" sz="1900" b="1" u="sng" dirty="0">
              <a:solidFill>
                <a:schemeClr val="tx1"/>
              </a:solidFill>
            </a:endParaRPr>
          </a:p>
          <a:p>
            <a:r>
              <a:rPr lang="en-IN" dirty="0"/>
              <a:t>         Its creates a new instance of trains in status table for a particular date.</a:t>
            </a:r>
            <a:endParaRPr lang="en-US" dirty="0"/>
          </a:p>
          <a:p>
            <a:r>
              <a:rPr lang="en-IN" dirty="0"/>
              <a:t> </a:t>
            </a:r>
            <a:endParaRPr lang="en-US" dirty="0"/>
          </a:p>
          <a:p>
            <a:r>
              <a:rPr lang="en-IN" dirty="0"/>
              <a:t>        </a:t>
            </a:r>
            <a:r>
              <a:rPr lang="en-IN" sz="1900" b="1" u="sng" dirty="0">
                <a:solidFill>
                  <a:schemeClr val="tx1"/>
                </a:solidFill>
              </a:rPr>
              <a:t>Current status</a:t>
            </a:r>
            <a:endParaRPr lang="en-US" b="1" u="sng" dirty="0">
              <a:solidFill>
                <a:schemeClr val="tx1"/>
              </a:solidFill>
            </a:endParaRPr>
          </a:p>
          <a:p>
            <a:r>
              <a:rPr lang="en-IN" dirty="0"/>
              <a:t>          Its gives current status (#available seats) of train from status table for a particular date.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LIMITATIONS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There no Procedure for transaction like online payment has not been implemented, similarly after cancellation of ticket you are not going to get refund.</a:t>
            </a:r>
            <a:endParaRPr lang="en-US" sz="2400" dirty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Implementation of real time tracking of trains is not done. For example, if a train gets delayed we are not providing any details.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This database system does not contain all data of trains and stations of our country.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9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0342" y="2199861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b="1" i="1" dirty="0"/>
              <a:t>THANK YOU</a:t>
            </a:r>
            <a:endParaRPr lang="en-US" sz="9600" b="1" i="1" dirty="0"/>
          </a:p>
        </p:txBody>
      </p:sp>
    </p:spTree>
    <p:extLst>
      <p:ext uri="{BB962C8B-B14F-4D97-AF65-F5344CB8AC3E}">
        <p14:creationId xmlns:p14="http://schemas.microsoft.com/office/powerpoint/2010/main" val="21338065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676</TotalTime>
  <Words>125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NATIONAL RAILWAY RESERVATION DATABASE SYSTEM</vt:lpstr>
      <vt:lpstr>OBJECTIVES</vt:lpstr>
      <vt:lpstr>TOOLS REQUIRED</vt:lpstr>
      <vt:lpstr>PowerPoint Presentation</vt:lpstr>
      <vt:lpstr>DATABASE DESCRIPTION</vt:lpstr>
      <vt:lpstr>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RAILWAY RESERVATION DATABASE SYSTEM</dc:title>
  <dc:creator>Basant Kumar Meena</dc:creator>
  <cp:lastModifiedBy>Basant Kumar Meena</cp:lastModifiedBy>
  <cp:revision>16</cp:revision>
  <dcterms:created xsi:type="dcterms:W3CDTF">2016-11-14T15:31:37Z</dcterms:created>
  <dcterms:modified xsi:type="dcterms:W3CDTF">2016-11-15T02:48:33Z</dcterms:modified>
</cp:coreProperties>
</file>