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31A7-4764-85CF-1615-998032E2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3390-DC18-403B-3964-48A8D5E3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F48B-0FCE-9A08-F98B-FA083E6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DF7D-B740-FAA9-5DAC-C648BE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96F6-1C33-3A1D-03EB-68317D84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751-85FC-B73E-598F-7920B10D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2432-FA80-D5A2-DA2C-0EF8FB6BF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EF69-FF5D-D8D3-EE02-64A88BE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0059-4AEC-5409-8A92-A5E73352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3D94-EADC-0F03-F12D-D195C10E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5FEB-ABF1-6E41-9A8E-3FB8084D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2C8B-D673-A3CA-DB26-F53899D0D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999D-CD61-BAE8-05F6-CDB48EF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B298-3ABE-DC0B-B554-0DCEA0BB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C390-0D44-521A-69FB-0264D122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BC05-7121-FCEB-81D5-FCE76EE0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47D1-BC68-6D26-B55F-0A6D4FB3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D35F-1F7B-48E5-1A61-91D8FA2D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87B8-AF62-8598-BEE9-6E059075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B98D-1ED3-23A2-FF55-7AF4AAF4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F1A8-5137-C408-8515-13EBF9E8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554C2-3EFE-108A-5B50-4B0379E1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991F-06D3-24C8-D25F-9C5BC641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5BC-DB0A-EBAA-31C3-22BCD273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82C1-78C9-59C1-36E1-7D50367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2DD8-12AF-1C2E-2143-854AC873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D97B-2344-9F53-C9C5-5CD982C0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62A32-B72D-36F4-EFAC-63607134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DE52-5577-AF68-AE0B-382AC0D8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ACF8-9858-34C2-DF93-9355BA51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E0A-7612-D390-10AC-D710D097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8E66-36D9-C14A-5460-FCE27D76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71F0-D5EC-E773-14A8-A2FD9236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F135-3E15-BEAD-DAE4-9C11C595B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79CFB-EB3C-DF6E-685F-4593843C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AB922-EC51-9629-CBA5-1A30445D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BA665-DF32-9DD9-89E4-2CB202EF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6772-00BD-85AD-389F-8020D309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F2F4-BFE4-EBE7-DE93-27047C10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1B84-0414-1780-5D98-6B688DCD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DECC5-EEC4-7B16-E72A-008C056E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85065-8E7B-F1FC-6535-429B108D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F200-FF92-8D1D-F8BD-B855F267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7C7BD-E281-AEE2-279E-8F642678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55F6-1B82-49E8-811F-E9B5E0E9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5A235-E615-B5B2-3F0E-D534630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1933-8DF4-BB32-E9C0-3363D632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A9E8-13D3-4F67-CD93-A802DC6C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A9070-EAE1-BCC2-1335-E97F67EF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5317A-8308-149F-20FC-D88277F9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BFDE-8AA8-0354-4915-5E58C6DA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4897-7729-D8A9-625B-08B7327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A59B-49D4-EF03-E2E8-1D97494C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D9128-8F4D-8777-059D-7D0B84D56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AE005-1B76-4B08-4D00-E7CB1204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FA350-54C5-EBEF-987F-5A299873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CCC99-BE60-0E10-201E-A38E422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314D-93F2-CB8C-EEC1-5BADA8BE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C4101-4CCB-74CE-C932-5D44A568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43A9-1EE6-ECBC-C0A3-BD1A59FD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2787-BF42-C470-2325-C0F78835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241F-9EE9-45CE-B584-221897114C9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F6CE-1BA4-56D5-09C2-6262D5607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0B99-44D1-15C4-924E-DF1FAACAA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AA21-4084-4740-A1A3-7FB261EF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99E3005-75B9-B5E9-98DA-EB15538527CE}"/>
              </a:ext>
            </a:extLst>
          </p:cNvPr>
          <p:cNvSpPr/>
          <p:nvPr/>
        </p:nvSpPr>
        <p:spPr>
          <a:xfrm>
            <a:off x="2091357" y="1654690"/>
            <a:ext cx="810706" cy="8201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57840-5056-CFE4-BF95-41EBD9E3F8C4}"/>
              </a:ext>
            </a:extLst>
          </p:cNvPr>
          <p:cNvSpPr/>
          <p:nvPr/>
        </p:nvSpPr>
        <p:spPr>
          <a:xfrm>
            <a:off x="2091357" y="2632721"/>
            <a:ext cx="810706" cy="820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338A50-81C4-488D-20AA-1E219221DBD7}"/>
              </a:ext>
            </a:extLst>
          </p:cNvPr>
          <p:cNvSpPr/>
          <p:nvPr/>
        </p:nvSpPr>
        <p:spPr>
          <a:xfrm>
            <a:off x="2091357" y="3610752"/>
            <a:ext cx="810706" cy="8201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93F7D-C6EB-16D1-A88C-2D6A75C8E9EE}"/>
              </a:ext>
            </a:extLst>
          </p:cNvPr>
          <p:cNvSpPr/>
          <p:nvPr/>
        </p:nvSpPr>
        <p:spPr>
          <a:xfrm>
            <a:off x="2091357" y="4588783"/>
            <a:ext cx="810706" cy="8201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32CB-CF33-93DC-2BEE-C90540E35796}"/>
              </a:ext>
            </a:extLst>
          </p:cNvPr>
          <p:cNvSpPr txBox="1"/>
          <p:nvPr/>
        </p:nvSpPr>
        <p:spPr>
          <a:xfrm>
            <a:off x="2902063" y="700642"/>
            <a:ext cx="70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ucida Fax" panose="02060602050505020204" pitchFamily="18" charset="0"/>
              </a:rPr>
              <a:t>Subspecies and Outgroup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DE05-BF61-6B1D-7CAD-A08D4CBD781E}"/>
              </a:ext>
            </a:extLst>
          </p:cNvPr>
          <p:cNvSpPr txBox="1"/>
          <p:nvPr/>
        </p:nvSpPr>
        <p:spPr>
          <a:xfrm>
            <a:off x="2902063" y="1696064"/>
            <a:ext cx="70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Fax" panose="02060602050505020204" pitchFamily="18" charset="0"/>
              </a:rPr>
              <a:t>Outgroup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DD52F-A92B-D8BA-5A76-977E85C5DA2D}"/>
              </a:ext>
            </a:extLst>
          </p:cNvPr>
          <p:cNvSpPr txBox="1"/>
          <p:nvPr/>
        </p:nvSpPr>
        <p:spPr>
          <a:xfrm>
            <a:off x="2902063" y="2674095"/>
            <a:ext cx="70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Lucida Fax" panose="02060602050505020204" pitchFamily="18" charset="0"/>
              </a:rPr>
              <a:t>P. m. melanoleucus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DA8E5-C5A5-1650-3401-7AAF5F70454F}"/>
              </a:ext>
            </a:extLst>
          </p:cNvPr>
          <p:cNvSpPr txBox="1"/>
          <p:nvPr/>
        </p:nvSpPr>
        <p:spPr>
          <a:xfrm>
            <a:off x="2902063" y="3638681"/>
            <a:ext cx="70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Lucida Fax" panose="02060602050505020204" pitchFamily="18" charset="0"/>
              </a:rPr>
              <a:t>P. m. lodgini	</a:t>
            </a:r>
            <a:endParaRPr lang="en-US" sz="4000" dirty="0">
              <a:latin typeface="Lucida Fax" panose="02060602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135A1-5915-0FB6-A9F5-08A916177482}"/>
              </a:ext>
            </a:extLst>
          </p:cNvPr>
          <p:cNvSpPr txBox="1"/>
          <p:nvPr/>
        </p:nvSpPr>
        <p:spPr>
          <a:xfrm>
            <a:off x="2902063" y="4687584"/>
            <a:ext cx="7084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Lucida Fax" panose="02060602050505020204" pitchFamily="18" charset="0"/>
              </a:rPr>
              <a:t>P. m. mugitus</a:t>
            </a:r>
          </a:p>
        </p:txBody>
      </p:sp>
    </p:spTree>
    <p:extLst>
      <p:ext uri="{BB962C8B-B14F-4D97-AF65-F5344CB8AC3E}">
        <p14:creationId xmlns:p14="http://schemas.microsoft.com/office/powerpoint/2010/main" val="303428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Fax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Khakurel</dc:creator>
  <cp:lastModifiedBy>Basanta Khakurel</cp:lastModifiedBy>
  <cp:revision>1</cp:revision>
  <dcterms:created xsi:type="dcterms:W3CDTF">2023-06-28T22:15:33Z</dcterms:created>
  <dcterms:modified xsi:type="dcterms:W3CDTF">2023-06-28T22:43:28Z</dcterms:modified>
</cp:coreProperties>
</file>