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handoutMasterIdLst>
    <p:handoutMasterId r:id="rId22"/>
  </p:handoutMasterIdLst>
  <p:sldIdLst>
    <p:sldId id="256" r:id="rId3"/>
    <p:sldId id="291" r:id="rId4"/>
    <p:sldId id="273" r:id="rId5"/>
    <p:sldId id="299" r:id="rId6"/>
    <p:sldId id="292" r:id="rId7"/>
    <p:sldId id="294" r:id="rId8"/>
    <p:sldId id="295" r:id="rId9"/>
    <p:sldId id="296" r:id="rId10"/>
    <p:sldId id="268" r:id="rId11"/>
    <p:sldId id="298" r:id="rId12"/>
    <p:sldId id="297" r:id="rId13"/>
    <p:sldId id="301" r:id="rId14"/>
    <p:sldId id="302" r:id="rId15"/>
    <p:sldId id="303" r:id="rId16"/>
    <p:sldId id="306" r:id="rId17"/>
    <p:sldId id="305" r:id="rId18"/>
    <p:sldId id="304" r:id="rId19"/>
    <p:sldId id="285" r:id="rId2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52" autoAdjust="0"/>
  </p:normalViewPr>
  <p:slideViewPr>
    <p:cSldViewPr snapToGrid="0" showGuides="1">
      <p:cViewPr varScale="1">
        <p:scale>
          <a:sx n="80" d="100"/>
          <a:sy n="80" d="100"/>
        </p:scale>
        <p:origin x="58" y="11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86" d="100"/>
          <a:sy n="86" d="100"/>
        </p:scale>
        <p:origin x="38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rtlCol="0"/>
        <a:lstStyle>
          <a:defPPr>
            <a:defRPr lang="en-GB"/>
          </a:defPPr>
        </a:lstStyle>
        <a:p>
          <a:pPr rtl="0"/>
          <a:endParaRPr lang="en-GB"/>
        </a:p>
      </dgm:t>
    </dgm:pt>
    <dgm:pt modelId="{2EE95FC5-CD6B-4A50-9262-DC414E16C3EA}">
      <dgm:prSet custT="1"/>
      <dgm:spPr>
        <a:solidFill>
          <a:schemeClr val="bg1"/>
        </a:solidFill>
        <a:ln>
          <a:solidFill>
            <a:schemeClr val="bg2">
              <a:lumMod val="75000"/>
            </a:schemeClr>
          </a:solidFill>
        </a:ln>
      </dgm:spPr>
      <dgm:t>
        <a:bodyPr lIns="72000" rIns="72000" rtlCol="0"/>
        <a:lstStyle>
          <a:defPPr>
            <a:defRPr lang="en-GB"/>
          </a:defPPr>
        </a:lstStyle>
        <a:p>
          <a:pPr rtl="0"/>
          <a:r>
            <a:rPr lang="en-GB" sz="2100" b="1" dirty="0">
              <a:solidFill>
                <a:schemeClr val="accent1">
                  <a:lumMod val="75000"/>
                </a:schemeClr>
              </a:solidFill>
            </a:rPr>
            <a:t>Concept 1.</a:t>
          </a:r>
        </a:p>
        <a:p>
          <a:pPr rtl="0"/>
          <a:r>
            <a:rPr lang="en-GB" sz="2400" dirty="0">
              <a:solidFill>
                <a:schemeClr val="bg2">
                  <a:lumMod val="50000"/>
                </a:schemeClr>
              </a:solidFill>
            </a:rPr>
            <a:t>Backend Overview</a:t>
          </a:r>
        </a:p>
      </dgm:t>
    </dgm:pt>
    <dgm:pt modelId="{75374347-884B-4721-8CFF-DF080F5B1C79}" type="parTrans" cxnId="{B3F19EC2-A372-4EC3-BFE0-C62FFDFE3DF6}">
      <dgm:prSet/>
      <dgm:spPr/>
      <dgm:t>
        <a:bodyPr rtlCol="0"/>
        <a:lstStyle>
          <a:defPPr>
            <a:defRPr lang="en-GB"/>
          </a:defPPr>
        </a:lstStyle>
        <a:p>
          <a:pPr rtl="0"/>
          <a:endParaRPr lang="en-GB"/>
        </a:p>
      </dgm:t>
    </dgm:pt>
    <dgm:pt modelId="{C99EBBB1-E916-471C-83C9-ABE85B42AC26}" type="sibTrans" cxnId="{B3F19EC2-A372-4EC3-BFE0-C62FFDFE3DF6}">
      <dgm:prSet phldrT="1" phldr="0"/>
      <dgm:spPr/>
      <dgm:t>
        <a:bodyPr rtlCol="0"/>
        <a:lstStyle>
          <a:defPPr>
            <a:defRPr lang="en-GB"/>
          </a:defPPr>
        </a:lstStyle>
        <a:p>
          <a:pPr rtl="0"/>
          <a:endParaRPr lang="en-GB"/>
        </a:p>
      </dgm:t>
    </dgm:pt>
    <dgm:pt modelId="{F05611F0-8256-4954-B6CB-ED6B4F2DD397}">
      <dgm:prSet custT="1"/>
      <dgm:spPr>
        <a:solidFill>
          <a:schemeClr val="bg1"/>
        </a:solidFill>
        <a:ln>
          <a:solidFill>
            <a:schemeClr val="bg2">
              <a:lumMod val="75000"/>
            </a:schemeClr>
          </a:solidFill>
        </a:ln>
      </dgm:spPr>
      <dgm:t>
        <a:bodyPr lIns="72000" rIns="72000" rtlCol="0"/>
        <a:lstStyle>
          <a:defPPr>
            <a:defRPr lang="en-GB"/>
          </a:defPPr>
        </a:lstStyle>
        <a:p>
          <a:pPr marL="0" lvl="0" indent="0" algn="ctr" defTabSz="933450" rtl="0">
            <a:lnSpc>
              <a:spcPct val="90000"/>
            </a:lnSpc>
            <a:spcBef>
              <a:spcPct val="0"/>
            </a:spcBef>
            <a:spcAft>
              <a:spcPct val="35000"/>
            </a:spcAft>
            <a:buNone/>
          </a:pPr>
          <a:r>
            <a:rPr lang="en-GB" sz="2100" b="1" kern="1200" dirty="0">
              <a:solidFill>
                <a:schemeClr val="accent1">
                  <a:lumMod val="75000"/>
                </a:schemeClr>
              </a:solidFill>
            </a:rPr>
            <a:t>Concept 2.</a:t>
          </a:r>
        </a:p>
        <a:p>
          <a:pPr marL="0" lvl="0" indent="0" algn="ctr" defTabSz="933450" rtl="0">
            <a:lnSpc>
              <a:spcPct val="90000"/>
            </a:lnSpc>
            <a:spcBef>
              <a:spcPct val="0"/>
            </a:spcBef>
            <a:spcAft>
              <a:spcPct val="35000"/>
            </a:spcAft>
            <a:buNone/>
          </a:pPr>
          <a:r>
            <a:rPr lang="en-GB" sz="2400" kern="1200" dirty="0">
              <a:solidFill>
                <a:schemeClr val="bg2">
                  <a:lumMod val="50000"/>
                </a:schemeClr>
              </a:solidFill>
            </a:rPr>
            <a:t>Frontend Overview</a:t>
          </a:r>
        </a:p>
      </dgm:t>
    </dgm:pt>
    <dgm:pt modelId="{CD7328D6-9FAE-4506-9BDB-E06A571EC1D4}" type="parTrans" cxnId="{914FACD2-336A-4471-9E99-312B3F8EAB04}">
      <dgm:prSet/>
      <dgm:spPr/>
      <dgm:t>
        <a:bodyPr rtlCol="0"/>
        <a:lstStyle>
          <a:defPPr>
            <a:defRPr lang="en-GB"/>
          </a:defPPr>
        </a:lstStyle>
        <a:p>
          <a:pPr rtl="0"/>
          <a:endParaRPr lang="en-GB"/>
        </a:p>
      </dgm:t>
    </dgm:pt>
    <dgm:pt modelId="{6BD5265A-8333-420D-BDB2-65F10B3EBD76}" type="sibTrans" cxnId="{914FACD2-336A-4471-9E99-312B3F8EAB04}">
      <dgm:prSet phldrT="2" phldr="0"/>
      <dgm:spPr/>
      <dgm:t>
        <a:bodyPr rtlCol="0"/>
        <a:lstStyle>
          <a:defPPr>
            <a:defRPr lang="en-GB"/>
          </a:defPPr>
        </a:lstStyle>
        <a:p>
          <a:pPr rtl="0"/>
          <a:endParaRPr lang="en-GB"/>
        </a:p>
      </dgm:t>
    </dgm:pt>
    <dgm:pt modelId="{22625139-F93A-4F3F-A7AA-4923A01AEDF3}">
      <dgm:prSet custT="1"/>
      <dgm:spPr>
        <a:solidFill>
          <a:schemeClr val="bg1"/>
        </a:solidFill>
        <a:ln>
          <a:solidFill>
            <a:schemeClr val="bg2">
              <a:lumMod val="75000"/>
            </a:schemeClr>
          </a:solidFill>
        </a:ln>
      </dgm:spPr>
      <dgm:t>
        <a:bodyPr lIns="72000" rIns="72000" rtlCol="0"/>
        <a:lstStyle>
          <a:defPPr>
            <a:defRPr lang="en-GB"/>
          </a:defPPr>
        </a:lstStyle>
        <a:p>
          <a:pPr marL="0" lvl="0" indent="0" algn="ctr" defTabSz="933450" rtl="0">
            <a:lnSpc>
              <a:spcPct val="90000"/>
            </a:lnSpc>
            <a:spcBef>
              <a:spcPct val="0"/>
            </a:spcBef>
            <a:spcAft>
              <a:spcPct val="35000"/>
            </a:spcAft>
            <a:buNone/>
          </a:pPr>
          <a:r>
            <a:rPr lang="en-GB" sz="2100" b="1" kern="1200" dirty="0">
              <a:solidFill>
                <a:schemeClr val="accent1">
                  <a:lumMod val="75000"/>
                </a:schemeClr>
              </a:solidFill>
            </a:rPr>
            <a:t>Concept 3.</a:t>
          </a:r>
        </a:p>
        <a:p>
          <a:pPr marL="0" lvl="0" indent="0" algn="ctr" defTabSz="933450" rtl="0">
            <a:lnSpc>
              <a:spcPct val="90000"/>
            </a:lnSpc>
            <a:spcBef>
              <a:spcPct val="0"/>
            </a:spcBef>
            <a:spcAft>
              <a:spcPct val="35000"/>
            </a:spcAft>
            <a:buNone/>
          </a:pPr>
          <a:r>
            <a:rPr lang="en-GB" sz="2400" kern="1200" dirty="0">
              <a:solidFill>
                <a:schemeClr val="bg2">
                  <a:lumMod val="50000"/>
                </a:schemeClr>
              </a:solidFill>
            </a:rPr>
            <a:t>Difference Between Concept 1 and 2 </a:t>
          </a:r>
        </a:p>
      </dgm:t>
    </dgm:pt>
    <dgm:pt modelId="{F549A0EB-6BE9-4749-8336-B02A279AE302}" type="parTrans" cxnId="{FC7721F0-429B-4CE7-BE98-C2F3C41FE9C7}">
      <dgm:prSet/>
      <dgm:spPr/>
      <dgm:t>
        <a:bodyPr rtlCol="0"/>
        <a:lstStyle>
          <a:defPPr>
            <a:defRPr lang="en-GB"/>
          </a:defPPr>
        </a:lstStyle>
        <a:p>
          <a:pPr rtl="0"/>
          <a:endParaRPr lang="en-GB"/>
        </a:p>
      </dgm:t>
    </dgm:pt>
    <dgm:pt modelId="{A8E2FA08-4DD4-4654-A85D-9A99162D6201}" type="sibTrans" cxnId="{FC7721F0-429B-4CE7-BE98-C2F3C41FE9C7}">
      <dgm:prSet phldrT="3" phldr="0"/>
      <dgm:spPr/>
      <dgm:t>
        <a:bodyPr rtlCol="0"/>
        <a:lstStyle>
          <a:defPPr>
            <a:defRPr lang="en-GB"/>
          </a:defPPr>
        </a:lstStyle>
        <a:p>
          <a:pPr rtl="0"/>
          <a:endParaRPr lang="en-GB"/>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3" custScaleX="115064"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3" custScaleX="115064"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3" custScaleX="115064" custLinFactNeighborX="976">
        <dgm:presLayoutVars>
          <dgm:bulletEnabled val="1"/>
        </dgm:presLayoutVars>
      </dgm:prSet>
      <dgm:spPr/>
    </dgm:pt>
  </dgm:ptLst>
  <dgm:cxnLs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914FACD2-336A-4471-9E99-312B3F8EAB04}" srcId="{D0F07F19-1F50-4B42-A7A0-278DF9D25BB1}" destId="{F05611F0-8256-4954-B6CB-ED6B4F2DD397}" srcOrd="1" destOrd="0" parTransId="{CD7328D6-9FAE-4506-9BDB-E06A571EC1D4}" sibTransId="{6BD5265A-8333-420D-BDB2-65F10B3EBD76}"/>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5C3B8E-D551-44A8-86B3-91DF5E493A02}" type="doc">
      <dgm:prSet loTypeId="urn:microsoft.com/office/officeart/2016/7/layout/ChevronBlockProcess" loCatId="process" qsTypeId="urn:microsoft.com/office/officeart/2005/8/quickstyle/simple2" qsCatId="simple" csTypeId="urn:microsoft.com/office/officeart/2005/8/colors/accent3_2" csCatId="accent3" phldr="1"/>
      <dgm:spPr/>
      <dgm:t>
        <a:bodyPr rtlCol="0"/>
        <a:lstStyle>
          <a:defPPr>
            <a:defRPr lang="en-GB"/>
          </a:defPPr>
        </a:lstStyle>
        <a:p>
          <a:pPr rtl="0"/>
          <a:endParaRPr lang="en-GB"/>
        </a:p>
      </dgm:t>
    </dgm:pt>
    <dgm:pt modelId="{12ECD561-3DDA-4339-A0FB-4D4E23A40C33}">
      <dgm:prSet/>
      <dgm:spPr>
        <a:solidFill>
          <a:schemeClr val="accent1">
            <a:lumMod val="75000"/>
          </a:schemeClr>
        </a:solidFill>
        <a:ln>
          <a:noFill/>
        </a:ln>
      </dgm:spPr>
      <dgm:t>
        <a:bodyPr rtlCol="0"/>
        <a:lstStyle>
          <a:defPPr>
            <a:defRPr lang="en-GB"/>
          </a:defPPr>
        </a:lstStyle>
        <a:p>
          <a:pPr rtl="0"/>
          <a:r>
            <a:rPr lang="en-GB" dirty="0"/>
            <a:t>Server</a:t>
          </a:r>
        </a:p>
      </dgm:t>
    </dgm:pt>
    <dgm:pt modelId="{60DCCB75-45EB-47C6-94A1-94B27FCC8637}" type="parTrans" cxnId="{11850DAF-81D0-4D0F-8DA3-41F4796319E4}">
      <dgm:prSet/>
      <dgm:spPr/>
      <dgm:t>
        <a:bodyPr rtlCol="0"/>
        <a:lstStyle>
          <a:defPPr>
            <a:defRPr lang="en-GB"/>
          </a:defPPr>
        </a:lstStyle>
        <a:p>
          <a:pPr rtl="0"/>
          <a:endParaRPr lang="en-GB"/>
        </a:p>
      </dgm:t>
    </dgm:pt>
    <dgm:pt modelId="{6CB615D6-747F-4B62-84A6-C892895334F1}" type="sibTrans" cxnId="{11850DAF-81D0-4D0F-8DA3-41F4796319E4}">
      <dgm:prSet/>
      <dgm:spPr/>
      <dgm:t>
        <a:bodyPr rtlCol="0"/>
        <a:lstStyle>
          <a:defPPr>
            <a:defRPr lang="en-GB"/>
          </a:defPPr>
        </a:lstStyle>
        <a:p>
          <a:pPr rtl="0"/>
          <a:endParaRPr lang="en-GB"/>
        </a:p>
      </dgm:t>
    </dgm:pt>
    <dgm:pt modelId="{3CA2F77E-105C-4A2A-A7ED-4AEBB90E9F89}">
      <dgm:prSet custT="1"/>
      <dgm:spPr>
        <a:solidFill>
          <a:schemeClr val="accent1">
            <a:lumMod val="60000"/>
            <a:lumOff val="40000"/>
            <a:alpha val="90000"/>
          </a:schemeClr>
        </a:solidFill>
        <a:ln>
          <a:noFill/>
        </a:ln>
      </dgm:spPr>
      <dgm:t>
        <a:bodyPr rtlCol="0"/>
        <a:lstStyle>
          <a:defPPr>
            <a:defRPr lang="en-GB"/>
          </a:defPPr>
        </a:lstStyle>
        <a:p>
          <a:pPr algn="ctr" rtl="0"/>
          <a:r>
            <a:rPr lang="ar-EG" sz="1800" dirty="0">
              <a:solidFill>
                <a:schemeClr val="accent1">
                  <a:lumMod val="50000"/>
                </a:schemeClr>
              </a:solidFill>
            </a:rPr>
            <a:t>الكمبيوتر اللي بيستقبل الطلبات من المستخدمين وبيعالجها.</a:t>
          </a:r>
        </a:p>
        <a:p>
          <a:pPr algn="ctr" rtl="0"/>
          <a:r>
            <a:rPr lang="en-GB" sz="1800" dirty="0">
              <a:solidFill>
                <a:schemeClr val="accent1">
                  <a:lumMod val="50000"/>
                </a:schemeClr>
              </a:solidFill>
            </a:rPr>
            <a:t>Node.js, Apache, Nginx.</a:t>
          </a:r>
        </a:p>
      </dgm:t>
    </dgm:pt>
    <dgm:pt modelId="{EAE5C2A0-4800-4ADC-B298-B18AE4915DE8}" type="parTrans" cxnId="{0F26703E-5C72-4291-B531-0477431EAF95}">
      <dgm:prSet/>
      <dgm:spPr/>
      <dgm:t>
        <a:bodyPr rtlCol="0"/>
        <a:lstStyle>
          <a:defPPr>
            <a:defRPr lang="en-GB"/>
          </a:defPPr>
        </a:lstStyle>
        <a:p>
          <a:pPr rtl="0"/>
          <a:endParaRPr lang="en-GB"/>
        </a:p>
      </dgm:t>
    </dgm:pt>
    <dgm:pt modelId="{13B6BDF0-AD0E-418C-AFFF-2DEEF88C3D18}" type="sibTrans" cxnId="{0F26703E-5C72-4291-B531-0477431EAF95}">
      <dgm:prSet/>
      <dgm:spPr/>
      <dgm:t>
        <a:bodyPr rtlCol="0"/>
        <a:lstStyle>
          <a:defPPr>
            <a:defRPr lang="en-GB"/>
          </a:defPPr>
        </a:lstStyle>
        <a:p>
          <a:pPr rtl="0"/>
          <a:endParaRPr lang="en-GB"/>
        </a:p>
      </dgm:t>
    </dgm:pt>
    <dgm:pt modelId="{ED5F5F48-A694-4063-84AE-7BBF03B6473B}">
      <dgm:prSet/>
      <dgm:spPr>
        <a:solidFill>
          <a:schemeClr val="bg2">
            <a:lumMod val="50000"/>
          </a:schemeClr>
        </a:solidFill>
        <a:ln>
          <a:noFill/>
        </a:ln>
      </dgm:spPr>
      <dgm:t>
        <a:bodyPr rtlCol="0"/>
        <a:lstStyle>
          <a:defPPr>
            <a:defRPr lang="en-GB"/>
          </a:defPPr>
        </a:lstStyle>
        <a:p>
          <a:pPr rtl="0"/>
          <a:r>
            <a:rPr lang="en-GB" dirty="0"/>
            <a:t>Database</a:t>
          </a:r>
        </a:p>
      </dgm:t>
    </dgm:pt>
    <dgm:pt modelId="{314D4780-8160-40E1-907E-9803C159DC60}" type="parTrans" cxnId="{E39B97F3-1B8D-4FAD-BC4F-C5C6BEE48426}">
      <dgm:prSet/>
      <dgm:spPr/>
      <dgm:t>
        <a:bodyPr rtlCol="0"/>
        <a:lstStyle>
          <a:defPPr>
            <a:defRPr lang="en-GB"/>
          </a:defPPr>
        </a:lstStyle>
        <a:p>
          <a:pPr rtl="0"/>
          <a:endParaRPr lang="en-GB"/>
        </a:p>
      </dgm:t>
    </dgm:pt>
    <dgm:pt modelId="{9D6574AA-015E-4065-B9B4-50E304CE399A}" type="sibTrans" cxnId="{E39B97F3-1B8D-4FAD-BC4F-C5C6BEE48426}">
      <dgm:prSet/>
      <dgm:spPr/>
      <dgm:t>
        <a:bodyPr rtlCol="0"/>
        <a:lstStyle>
          <a:defPPr>
            <a:defRPr lang="en-GB"/>
          </a:defPPr>
        </a:lstStyle>
        <a:p>
          <a:pPr rtl="0"/>
          <a:endParaRPr lang="en-GB"/>
        </a:p>
      </dgm:t>
    </dgm:pt>
    <dgm:pt modelId="{89CCDC52-A9F5-497B-BC74-486641B631BF}">
      <dgm:prSet custT="1"/>
      <dgm:spPr>
        <a:solidFill>
          <a:schemeClr val="bg2">
            <a:lumMod val="75000"/>
            <a:alpha val="90000"/>
          </a:schemeClr>
        </a:solidFill>
        <a:ln>
          <a:noFill/>
        </a:ln>
      </dgm:spPr>
      <dgm:t>
        <a:bodyPr rtlCol="0"/>
        <a:lstStyle>
          <a:defPPr>
            <a:defRPr lang="en-GB"/>
          </a:defPPr>
        </a:lstStyle>
        <a:p>
          <a:pPr algn="ctr" rtl="0"/>
          <a:r>
            <a:rPr lang="ar-EG" sz="1800" dirty="0">
              <a:solidFill>
                <a:schemeClr val="bg2">
                  <a:lumMod val="25000"/>
                </a:schemeClr>
              </a:solidFill>
            </a:rPr>
            <a:t>المكان اللي بيتخزن فيه كل البيانات (اسم مستخدم – كلمة سر – منتجات … إلخ).</a:t>
          </a:r>
        </a:p>
        <a:p>
          <a:pPr algn="ctr" rtl="0"/>
          <a:r>
            <a:rPr lang="en-GB" sz="1800" dirty="0">
              <a:solidFill>
                <a:schemeClr val="bg2">
                  <a:lumMod val="25000"/>
                </a:schemeClr>
              </a:solidFill>
            </a:rPr>
            <a:t>MySQL, MongoDB, PostgreSQL</a:t>
          </a:r>
        </a:p>
      </dgm:t>
    </dgm:pt>
    <dgm:pt modelId="{ECDD1ED9-49F5-4E58-8C27-D8D04BD28B1C}" type="parTrans" cxnId="{B9E75C83-E877-41DB-80E3-9FA3C9C09A1C}">
      <dgm:prSet/>
      <dgm:spPr/>
      <dgm:t>
        <a:bodyPr rtlCol="0"/>
        <a:lstStyle>
          <a:defPPr>
            <a:defRPr lang="en-GB"/>
          </a:defPPr>
        </a:lstStyle>
        <a:p>
          <a:pPr rtl="0"/>
          <a:endParaRPr lang="en-GB"/>
        </a:p>
      </dgm:t>
    </dgm:pt>
    <dgm:pt modelId="{188B27DB-04F0-4A7B-8379-E7BB62B41A9B}" type="sibTrans" cxnId="{B9E75C83-E877-41DB-80E3-9FA3C9C09A1C}">
      <dgm:prSet/>
      <dgm:spPr/>
      <dgm:t>
        <a:bodyPr rtlCol="0"/>
        <a:lstStyle>
          <a:defPPr>
            <a:defRPr lang="en-GB"/>
          </a:defPPr>
        </a:lstStyle>
        <a:p>
          <a:pPr rtl="0"/>
          <a:endParaRPr lang="en-GB"/>
        </a:p>
      </dgm:t>
    </dgm:pt>
    <dgm:pt modelId="{C7557302-1080-4062-BD53-01E638709AF7}">
      <dgm:prSet/>
      <dgm:spPr>
        <a:solidFill>
          <a:schemeClr val="accent1">
            <a:lumMod val="75000"/>
          </a:schemeClr>
        </a:solidFill>
        <a:ln>
          <a:noFill/>
        </a:ln>
      </dgm:spPr>
      <dgm:t>
        <a:bodyPr rtlCol="0"/>
        <a:lstStyle>
          <a:defPPr>
            <a:defRPr lang="en-GB"/>
          </a:defPPr>
        </a:lstStyle>
        <a:p>
          <a:pPr rtl="0"/>
          <a:r>
            <a:rPr lang="en-GB" dirty="0"/>
            <a:t>API</a:t>
          </a:r>
        </a:p>
      </dgm:t>
    </dgm:pt>
    <dgm:pt modelId="{188D5F10-8B90-4246-817F-E72689340F4D}" type="parTrans" cxnId="{FEEBB089-D007-44F7-B807-D6A765E629F4}">
      <dgm:prSet/>
      <dgm:spPr/>
      <dgm:t>
        <a:bodyPr rtlCol="0"/>
        <a:lstStyle>
          <a:defPPr>
            <a:defRPr lang="en-GB"/>
          </a:defPPr>
        </a:lstStyle>
        <a:p>
          <a:pPr rtl="0"/>
          <a:endParaRPr lang="en-GB"/>
        </a:p>
      </dgm:t>
    </dgm:pt>
    <dgm:pt modelId="{017F8823-34DA-4B51-A8F1-48B3B268E68C}" type="sibTrans" cxnId="{FEEBB089-D007-44F7-B807-D6A765E629F4}">
      <dgm:prSet/>
      <dgm:spPr/>
      <dgm:t>
        <a:bodyPr rtlCol="0"/>
        <a:lstStyle>
          <a:defPPr>
            <a:defRPr lang="en-GB"/>
          </a:defPPr>
        </a:lstStyle>
        <a:p>
          <a:pPr rtl="0"/>
          <a:endParaRPr lang="en-GB"/>
        </a:p>
      </dgm:t>
    </dgm:pt>
    <dgm:pt modelId="{CBF64D08-516B-4BE9-8175-9E0DCD16CF40}">
      <dgm:prSet custT="1"/>
      <dgm:spPr>
        <a:solidFill>
          <a:schemeClr val="accent1">
            <a:lumMod val="60000"/>
            <a:lumOff val="40000"/>
            <a:alpha val="90000"/>
          </a:schemeClr>
        </a:solidFill>
        <a:ln>
          <a:noFill/>
        </a:ln>
      </dgm:spPr>
      <dgm:t>
        <a:bodyPr rtlCol="0"/>
        <a:lstStyle>
          <a:defPPr>
            <a:defRPr lang="en-GB"/>
          </a:defPPr>
        </a:lstStyle>
        <a:p>
          <a:pPr algn="ctr" rtl="0"/>
          <a:r>
            <a:rPr lang="ar-EG" sz="1800" dirty="0">
              <a:solidFill>
                <a:schemeClr val="accent1">
                  <a:lumMod val="50000"/>
                </a:schemeClr>
              </a:solidFill>
            </a:rPr>
            <a:t>هي زي الجسر بين الفرونت إند والباك إند.
مثلًا: المستخدم يضغط "تسجيل دخول" → الفرونت يبعت البيانات للباك → الباك يتحقق ويرجع الرد.
</a:t>
          </a:r>
          <a:endParaRPr lang="en-GB" sz="1800" dirty="0">
            <a:solidFill>
              <a:schemeClr val="accent1">
                <a:lumMod val="50000"/>
              </a:schemeClr>
            </a:solidFill>
          </a:endParaRPr>
        </a:p>
      </dgm:t>
    </dgm:pt>
    <dgm:pt modelId="{DADF6020-CDC3-4402-AD9B-276C3FF76494}" type="parTrans" cxnId="{55AE650D-A026-41AA-B2C6-5FB096179349}">
      <dgm:prSet/>
      <dgm:spPr/>
      <dgm:t>
        <a:bodyPr rtlCol="0"/>
        <a:lstStyle>
          <a:defPPr>
            <a:defRPr lang="en-GB"/>
          </a:defPPr>
        </a:lstStyle>
        <a:p>
          <a:pPr rtl="0"/>
          <a:endParaRPr lang="en-GB"/>
        </a:p>
      </dgm:t>
    </dgm:pt>
    <dgm:pt modelId="{BB911DA0-67F2-46CD-B3CF-E0FD00B232CE}" type="sibTrans" cxnId="{55AE650D-A026-41AA-B2C6-5FB096179349}">
      <dgm:prSet/>
      <dgm:spPr/>
      <dgm:t>
        <a:bodyPr rtlCol="0"/>
        <a:lstStyle>
          <a:defPPr>
            <a:defRPr lang="en-GB"/>
          </a:defPPr>
        </a:lstStyle>
        <a:p>
          <a:pPr rtl="0"/>
          <a:endParaRPr lang="en-GB"/>
        </a:p>
      </dgm:t>
    </dgm:pt>
    <dgm:pt modelId="{A93611B4-68FB-4C20-AE18-A6DA7DD7A6CC}" type="pres">
      <dgm:prSet presAssocID="{345C3B8E-D551-44A8-86B3-91DF5E493A02}" presName="Name0" presStyleCnt="0">
        <dgm:presLayoutVars>
          <dgm:dir/>
          <dgm:animLvl val="lvl"/>
          <dgm:resizeHandles val="exact"/>
        </dgm:presLayoutVars>
      </dgm:prSet>
      <dgm:spPr/>
    </dgm:pt>
    <dgm:pt modelId="{DDDCE34F-716E-46FF-A549-FD150BD31572}" type="pres">
      <dgm:prSet presAssocID="{12ECD561-3DDA-4339-A0FB-4D4E23A40C33}" presName="composite" presStyleCnt="0"/>
      <dgm:spPr/>
    </dgm:pt>
    <dgm:pt modelId="{0F1AF0E8-20FE-4BE9-A3F8-03BE091D397F}" type="pres">
      <dgm:prSet presAssocID="{12ECD561-3DDA-4339-A0FB-4D4E23A40C33}" presName="parTx" presStyleLbl="alignNode1" presStyleIdx="0" presStyleCnt="3">
        <dgm:presLayoutVars>
          <dgm:chMax val="0"/>
          <dgm:chPref val="0"/>
        </dgm:presLayoutVars>
      </dgm:prSet>
      <dgm:spPr/>
    </dgm:pt>
    <dgm:pt modelId="{C933D86E-FF98-47AF-BBE6-FF943C26F2E5}" type="pres">
      <dgm:prSet presAssocID="{12ECD561-3DDA-4339-A0FB-4D4E23A40C33}" presName="desTx" presStyleLbl="alignAccFollowNode1" presStyleIdx="0" presStyleCnt="3">
        <dgm:presLayoutVars/>
      </dgm:prSet>
      <dgm:spPr/>
    </dgm:pt>
    <dgm:pt modelId="{3BB6C0E6-6BBC-48CD-827B-AE4C5F6371E7}" type="pres">
      <dgm:prSet presAssocID="{6CB615D6-747F-4B62-84A6-C892895334F1}" presName="space" presStyleCnt="0"/>
      <dgm:spPr/>
    </dgm:pt>
    <dgm:pt modelId="{AE393141-17BC-494F-B9A3-CAC58B36C989}" type="pres">
      <dgm:prSet presAssocID="{ED5F5F48-A694-4063-84AE-7BBF03B6473B}" presName="composite" presStyleCnt="0"/>
      <dgm:spPr/>
    </dgm:pt>
    <dgm:pt modelId="{4C51B959-D888-4E7E-850B-D41D6FF95010}" type="pres">
      <dgm:prSet presAssocID="{ED5F5F48-A694-4063-84AE-7BBF03B6473B}" presName="parTx" presStyleLbl="alignNode1" presStyleIdx="1" presStyleCnt="3">
        <dgm:presLayoutVars>
          <dgm:chMax val="0"/>
          <dgm:chPref val="0"/>
        </dgm:presLayoutVars>
      </dgm:prSet>
      <dgm:spPr/>
    </dgm:pt>
    <dgm:pt modelId="{FDDBB08E-3151-4A8F-907C-572DAA80C5C0}" type="pres">
      <dgm:prSet presAssocID="{ED5F5F48-A694-4063-84AE-7BBF03B6473B}" presName="desTx" presStyleLbl="alignAccFollowNode1" presStyleIdx="1" presStyleCnt="3" custLinFactNeighborX="1415">
        <dgm:presLayoutVars/>
      </dgm:prSet>
      <dgm:spPr/>
    </dgm:pt>
    <dgm:pt modelId="{DB644952-7523-4511-9B9B-95D40F3D73E8}" type="pres">
      <dgm:prSet presAssocID="{9D6574AA-015E-4065-B9B4-50E304CE399A}" presName="space" presStyleCnt="0"/>
      <dgm:spPr/>
    </dgm:pt>
    <dgm:pt modelId="{C9C9D221-CB77-442E-A1E6-CB1316EFEBC7}" type="pres">
      <dgm:prSet presAssocID="{C7557302-1080-4062-BD53-01E638709AF7}" presName="composite" presStyleCnt="0"/>
      <dgm:spPr/>
    </dgm:pt>
    <dgm:pt modelId="{58E7B49B-9E8B-44CA-A002-7DC671DDC7D1}" type="pres">
      <dgm:prSet presAssocID="{C7557302-1080-4062-BD53-01E638709AF7}" presName="parTx" presStyleLbl="alignNode1" presStyleIdx="2" presStyleCnt="3">
        <dgm:presLayoutVars>
          <dgm:chMax val="0"/>
          <dgm:chPref val="0"/>
        </dgm:presLayoutVars>
      </dgm:prSet>
      <dgm:spPr/>
    </dgm:pt>
    <dgm:pt modelId="{E3E31A9B-7B4B-4E18-A0D7-2CB184BAEA72}" type="pres">
      <dgm:prSet presAssocID="{C7557302-1080-4062-BD53-01E638709AF7}" presName="desTx" presStyleLbl="alignAccFollowNode1" presStyleIdx="2" presStyleCnt="3">
        <dgm:presLayoutVars/>
      </dgm:prSet>
      <dgm:spPr/>
    </dgm:pt>
  </dgm:ptLst>
  <dgm:cxnLst>
    <dgm:cxn modelId="{55AE650D-A026-41AA-B2C6-5FB096179349}" srcId="{C7557302-1080-4062-BD53-01E638709AF7}" destId="{CBF64D08-516B-4BE9-8175-9E0DCD16CF40}" srcOrd="0" destOrd="0" parTransId="{DADF6020-CDC3-4402-AD9B-276C3FF76494}" sibTransId="{BB911DA0-67F2-46CD-B3CF-E0FD00B232CE}"/>
    <dgm:cxn modelId="{2A1E5E28-03CC-49C6-8D7B-BA7ECDBD04DA}" type="presOf" srcId="{C7557302-1080-4062-BD53-01E638709AF7}" destId="{58E7B49B-9E8B-44CA-A002-7DC671DDC7D1}" srcOrd="0" destOrd="0" presId="urn:microsoft.com/office/officeart/2016/7/layout/ChevronBlockProcess"/>
    <dgm:cxn modelId="{0F26703E-5C72-4291-B531-0477431EAF95}" srcId="{12ECD561-3DDA-4339-A0FB-4D4E23A40C33}" destId="{3CA2F77E-105C-4A2A-A7ED-4AEBB90E9F89}" srcOrd="0" destOrd="0" parTransId="{EAE5C2A0-4800-4ADC-B298-B18AE4915DE8}" sibTransId="{13B6BDF0-AD0E-418C-AFFF-2DEEF88C3D18}"/>
    <dgm:cxn modelId="{89B50E60-9984-4011-B6A6-F0D22D290021}" type="presOf" srcId="{345C3B8E-D551-44A8-86B3-91DF5E493A02}" destId="{A93611B4-68FB-4C20-AE18-A6DA7DD7A6CC}" srcOrd="0" destOrd="0" presId="urn:microsoft.com/office/officeart/2016/7/layout/ChevronBlockProcess"/>
    <dgm:cxn modelId="{29AE7462-6067-4586-8B16-25AB3F5E294D}" type="presOf" srcId="{ED5F5F48-A694-4063-84AE-7BBF03B6473B}" destId="{4C51B959-D888-4E7E-850B-D41D6FF95010}" srcOrd="0" destOrd="0" presId="urn:microsoft.com/office/officeart/2016/7/layout/ChevronBlockProcess"/>
    <dgm:cxn modelId="{B9E75C83-E877-41DB-80E3-9FA3C9C09A1C}" srcId="{ED5F5F48-A694-4063-84AE-7BBF03B6473B}" destId="{89CCDC52-A9F5-497B-BC74-486641B631BF}" srcOrd="0" destOrd="0" parTransId="{ECDD1ED9-49F5-4E58-8C27-D8D04BD28B1C}" sibTransId="{188B27DB-04F0-4A7B-8379-E7BB62B41A9B}"/>
    <dgm:cxn modelId="{FEEBB089-D007-44F7-B807-D6A765E629F4}" srcId="{345C3B8E-D551-44A8-86B3-91DF5E493A02}" destId="{C7557302-1080-4062-BD53-01E638709AF7}" srcOrd="2" destOrd="0" parTransId="{188D5F10-8B90-4246-817F-E72689340F4D}" sibTransId="{017F8823-34DA-4B51-A8F1-48B3B268E68C}"/>
    <dgm:cxn modelId="{F5D2F58B-B23F-4C2F-9C6E-6FFFAD340249}" type="presOf" srcId="{89CCDC52-A9F5-497B-BC74-486641B631BF}" destId="{FDDBB08E-3151-4A8F-907C-572DAA80C5C0}" srcOrd="0" destOrd="0" presId="urn:microsoft.com/office/officeart/2016/7/layout/ChevronBlockProcess"/>
    <dgm:cxn modelId="{19DA74A3-78E7-4F21-B760-12EB93740A14}" type="presOf" srcId="{3CA2F77E-105C-4A2A-A7ED-4AEBB90E9F89}" destId="{C933D86E-FF98-47AF-BBE6-FF943C26F2E5}" srcOrd="0" destOrd="0" presId="urn:microsoft.com/office/officeart/2016/7/layout/ChevronBlockProcess"/>
    <dgm:cxn modelId="{11850DAF-81D0-4D0F-8DA3-41F4796319E4}" srcId="{345C3B8E-D551-44A8-86B3-91DF5E493A02}" destId="{12ECD561-3DDA-4339-A0FB-4D4E23A40C33}" srcOrd="0" destOrd="0" parTransId="{60DCCB75-45EB-47C6-94A1-94B27FCC8637}" sibTransId="{6CB615D6-747F-4B62-84A6-C892895334F1}"/>
    <dgm:cxn modelId="{469482DC-A5B1-47E7-A29B-09DF2431D047}" type="presOf" srcId="{12ECD561-3DDA-4339-A0FB-4D4E23A40C33}" destId="{0F1AF0E8-20FE-4BE9-A3F8-03BE091D397F}" srcOrd="0" destOrd="0" presId="urn:microsoft.com/office/officeart/2016/7/layout/ChevronBlockProcess"/>
    <dgm:cxn modelId="{FE54F8EE-CFD6-4D18-B4D9-DAF678FFC4E3}" type="presOf" srcId="{CBF64D08-516B-4BE9-8175-9E0DCD16CF40}" destId="{E3E31A9B-7B4B-4E18-A0D7-2CB184BAEA72}" srcOrd="0" destOrd="0" presId="urn:microsoft.com/office/officeart/2016/7/layout/ChevronBlockProcess"/>
    <dgm:cxn modelId="{E39B97F3-1B8D-4FAD-BC4F-C5C6BEE48426}" srcId="{345C3B8E-D551-44A8-86B3-91DF5E493A02}" destId="{ED5F5F48-A694-4063-84AE-7BBF03B6473B}" srcOrd="1" destOrd="0" parTransId="{314D4780-8160-40E1-907E-9803C159DC60}" sibTransId="{9D6574AA-015E-4065-B9B4-50E304CE399A}"/>
    <dgm:cxn modelId="{AAFEDD5C-FFA6-465E-A856-829FA1FE2979}" type="presParOf" srcId="{A93611B4-68FB-4C20-AE18-A6DA7DD7A6CC}" destId="{DDDCE34F-716E-46FF-A549-FD150BD31572}" srcOrd="0" destOrd="0" presId="urn:microsoft.com/office/officeart/2016/7/layout/ChevronBlockProcess"/>
    <dgm:cxn modelId="{6C7AB00A-7F1B-454A-9447-E9CC2D98F6F2}" type="presParOf" srcId="{DDDCE34F-716E-46FF-A549-FD150BD31572}" destId="{0F1AF0E8-20FE-4BE9-A3F8-03BE091D397F}" srcOrd="0" destOrd="0" presId="urn:microsoft.com/office/officeart/2016/7/layout/ChevronBlockProcess"/>
    <dgm:cxn modelId="{154324AE-AFE0-4B9C-982B-7EF30C20A888}" type="presParOf" srcId="{DDDCE34F-716E-46FF-A549-FD150BD31572}" destId="{C933D86E-FF98-47AF-BBE6-FF943C26F2E5}" srcOrd="1" destOrd="0" presId="urn:microsoft.com/office/officeart/2016/7/layout/ChevronBlockProcess"/>
    <dgm:cxn modelId="{DD3B5A06-897D-4B78-9BAB-637330E6D9EE}" type="presParOf" srcId="{A93611B4-68FB-4C20-AE18-A6DA7DD7A6CC}" destId="{3BB6C0E6-6BBC-48CD-827B-AE4C5F6371E7}" srcOrd="1" destOrd="0" presId="urn:microsoft.com/office/officeart/2016/7/layout/ChevronBlockProcess"/>
    <dgm:cxn modelId="{3E207138-9D0C-4B1A-A495-5007C89F65C1}" type="presParOf" srcId="{A93611B4-68FB-4C20-AE18-A6DA7DD7A6CC}" destId="{AE393141-17BC-494F-B9A3-CAC58B36C989}" srcOrd="2" destOrd="0" presId="urn:microsoft.com/office/officeart/2016/7/layout/ChevronBlockProcess"/>
    <dgm:cxn modelId="{A5F8AADA-2F4D-4B50-A319-9F623228DCFB}" type="presParOf" srcId="{AE393141-17BC-494F-B9A3-CAC58B36C989}" destId="{4C51B959-D888-4E7E-850B-D41D6FF95010}" srcOrd="0" destOrd="0" presId="urn:microsoft.com/office/officeart/2016/7/layout/ChevronBlockProcess"/>
    <dgm:cxn modelId="{3B946708-B171-419A-A4FC-D8544965F411}" type="presParOf" srcId="{AE393141-17BC-494F-B9A3-CAC58B36C989}" destId="{FDDBB08E-3151-4A8F-907C-572DAA80C5C0}" srcOrd="1" destOrd="0" presId="urn:microsoft.com/office/officeart/2016/7/layout/ChevronBlockProcess"/>
    <dgm:cxn modelId="{22A1AD90-77BD-497C-85A3-686FC7A6BEF4}" type="presParOf" srcId="{A93611B4-68FB-4C20-AE18-A6DA7DD7A6CC}" destId="{DB644952-7523-4511-9B9B-95D40F3D73E8}" srcOrd="3" destOrd="0" presId="urn:microsoft.com/office/officeart/2016/7/layout/ChevronBlockProcess"/>
    <dgm:cxn modelId="{3EE8DF7F-476B-4D3C-B9B1-F4B06B5C2CC5}" type="presParOf" srcId="{A93611B4-68FB-4C20-AE18-A6DA7DD7A6CC}" destId="{C9C9D221-CB77-442E-A1E6-CB1316EFEBC7}" srcOrd="4" destOrd="0" presId="urn:microsoft.com/office/officeart/2016/7/layout/ChevronBlockProcess"/>
    <dgm:cxn modelId="{0F76C97D-039B-4C81-B040-1CDD5D2287A7}" type="presParOf" srcId="{C9C9D221-CB77-442E-A1E6-CB1316EFEBC7}" destId="{58E7B49B-9E8B-44CA-A002-7DC671DDC7D1}" srcOrd="0" destOrd="0" presId="urn:microsoft.com/office/officeart/2016/7/layout/ChevronBlockProcess"/>
    <dgm:cxn modelId="{DE160E89-CD28-43A1-9FA1-3CE4FD3FDC21}" type="presParOf" srcId="{C9C9D221-CB77-442E-A1E6-CB1316EFEBC7}" destId="{E3E31A9B-7B4B-4E18-A0D7-2CB184BAEA72}"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5C3B8E-D551-44A8-86B3-91DF5E493A02}" type="doc">
      <dgm:prSet loTypeId="urn:microsoft.com/office/officeart/2016/7/layout/ChevronBlockProcess" loCatId="process" qsTypeId="urn:microsoft.com/office/officeart/2005/8/quickstyle/simple2" qsCatId="simple" csTypeId="urn:microsoft.com/office/officeart/2005/8/colors/accent3_2" csCatId="accent3" phldr="1"/>
      <dgm:spPr/>
      <dgm:t>
        <a:bodyPr rtlCol="0"/>
        <a:lstStyle>
          <a:defPPr>
            <a:defRPr lang="en-GB"/>
          </a:defPPr>
        </a:lstStyle>
        <a:p>
          <a:pPr rtl="0"/>
          <a:endParaRPr lang="en-GB"/>
        </a:p>
      </dgm:t>
    </dgm:pt>
    <dgm:pt modelId="{12ECD561-3DDA-4339-A0FB-4D4E23A40C33}">
      <dgm:prSet/>
      <dgm:spPr>
        <a:solidFill>
          <a:schemeClr val="accent1">
            <a:lumMod val="75000"/>
          </a:schemeClr>
        </a:solidFill>
        <a:ln>
          <a:noFill/>
        </a:ln>
      </dgm:spPr>
      <dgm:t>
        <a:bodyPr rtlCol="0"/>
        <a:lstStyle>
          <a:defPPr>
            <a:defRPr lang="en-GB"/>
          </a:defPPr>
        </a:lstStyle>
        <a:p>
          <a:pPr rtl="0"/>
          <a:r>
            <a:rPr lang="en-US" dirty="0"/>
            <a:t>Frontend </a:t>
          </a:r>
          <a:endParaRPr lang="en-GB" dirty="0"/>
        </a:p>
      </dgm:t>
    </dgm:pt>
    <dgm:pt modelId="{60DCCB75-45EB-47C6-94A1-94B27FCC8637}" type="parTrans" cxnId="{11850DAF-81D0-4D0F-8DA3-41F4796319E4}">
      <dgm:prSet/>
      <dgm:spPr/>
      <dgm:t>
        <a:bodyPr rtlCol="0"/>
        <a:lstStyle>
          <a:defPPr>
            <a:defRPr lang="en-GB"/>
          </a:defPPr>
        </a:lstStyle>
        <a:p>
          <a:pPr rtl="0"/>
          <a:endParaRPr lang="en-GB"/>
        </a:p>
      </dgm:t>
    </dgm:pt>
    <dgm:pt modelId="{6CB615D6-747F-4B62-84A6-C892895334F1}" type="sibTrans" cxnId="{11850DAF-81D0-4D0F-8DA3-41F4796319E4}">
      <dgm:prSet/>
      <dgm:spPr/>
      <dgm:t>
        <a:bodyPr rtlCol="0"/>
        <a:lstStyle>
          <a:defPPr>
            <a:defRPr lang="en-GB"/>
          </a:defPPr>
        </a:lstStyle>
        <a:p>
          <a:pPr rtl="0"/>
          <a:endParaRPr lang="en-GB"/>
        </a:p>
      </dgm:t>
    </dgm:pt>
    <dgm:pt modelId="{3CA2F77E-105C-4A2A-A7ED-4AEBB90E9F89}">
      <dgm:prSet custT="1"/>
      <dgm:spPr>
        <a:solidFill>
          <a:schemeClr val="accent1">
            <a:lumMod val="60000"/>
            <a:lumOff val="40000"/>
            <a:alpha val="90000"/>
          </a:schemeClr>
        </a:solidFill>
        <a:ln>
          <a:noFill/>
        </a:ln>
      </dgm:spPr>
      <dgm:t>
        <a:bodyPr rtlCol="0"/>
        <a:lstStyle>
          <a:defPPr>
            <a:defRPr lang="en-GB"/>
          </a:defPPr>
        </a:lstStyle>
        <a:p>
          <a:pPr algn="ctr" rtl="0"/>
          <a:r>
            <a:rPr lang="ar-EG" sz="1800" dirty="0">
              <a:solidFill>
                <a:schemeClr val="accent1">
                  <a:lumMod val="50000"/>
                </a:schemeClr>
              </a:solidFill>
            </a:rPr>
            <a:t> الوجه اللي بيعرض البيانات</a:t>
          </a:r>
          <a:endParaRPr lang="en-GB" sz="1800" dirty="0">
            <a:solidFill>
              <a:schemeClr val="accent1">
                <a:lumMod val="50000"/>
              </a:schemeClr>
            </a:solidFill>
          </a:endParaRPr>
        </a:p>
      </dgm:t>
    </dgm:pt>
    <dgm:pt modelId="{EAE5C2A0-4800-4ADC-B298-B18AE4915DE8}" type="parTrans" cxnId="{0F26703E-5C72-4291-B531-0477431EAF95}">
      <dgm:prSet/>
      <dgm:spPr/>
      <dgm:t>
        <a:bodyPr rtlCol="0"/>
        <a:lstStyle>
          <a:defPPr>
            <a:defRPr lang="en-GB"/>
          </a:defPPr>
        </a:lstStyle>
        <a:p>
          <a:pPr rtl="0"/>
          <a:endParaRPr lang="en-GB"/>
        </a:p>
      </dgm:t>
    </dgm:pt>
    <dgm:pt modelId="{13B6BDF0-AD0E-418C-AFFF-2DEEF88C3D18}" type="sibTrans" cxnId="{0F26703E-5C72-4291-B531-0477431EAF95}">
      <dgm:prSet/>
      <dgm:spPr/>
      <dgm:t>
        <a:bodyPr rtlCol="0"/>
        <a:lstStyle>
          <a:defPPr>
            <a:defRPr lang="en-GB"/>
          </a:defPPr>
        </a:lstStyle>
        <a:p>
          <a:pPr rtl="0"/>
          <a:endParaRPr lang="en-GB"/>
        </a:p>
      </dgm:t>
    </dgm:pt>
    <dgm:pt modelId="{ED5F5F48-A694-4063-84AE-7BBF03B6473B}">
      <dgm:prSet/>
      <dgm:spPr>
        <a:solidFill>
          <a:schemeClr val="bg2">
            <a:lumMod val="50000"/>
          </a:schemeClr>
        </a:solidFill>
        <a:ln>
          <a:noFill/>
        </a:ln>
      </dgm:spPr>
      <dgm:t>
        <a:bodyPr rtlCol="0"/>
        <a:lstStyle>
          <a:defPPr>
            <a:defRPr lang="en-GB"/>
          </a:defPPr>
        </a:lstStyle>
        <a:p>
          <a:pPr rtl="0"/>
          <a:r>
            <a:rPr lang="en-GB" dirty="0"/>
            <a:t>Backend</a:t>
          </a:r>
        </a:p>
      </dgm:t>
    </dgm:pt>
    <dgm:pt modelId="{314D4780-8160-40E1-907E-9803C159DC60}" type="parTrans" cxnId="{E39B97F3-1B8D-4FAD-BC4F-C5C6BEE48426}">
      <dgm:prSet/>
      <dgm:spPr/>
      <dgm:t>
        <a:bodyPr rtlCol="0"/>
        <a:lstStyle>
          <a:defPPr>
            <a:defRPr lang="en-GB"/>
          </a:defPPr>
        </a:lstStyle>
        <a:p>
          <a:pPr rtl="0"/>
          <a:endParaRPr lang="en-GB"/>
        </a:p>
      </dgm:t>
    </dgm:pt>
    <dgm:pt modelId="{9D6574AA-015E-4065-B9B4-50E304CE399A}" type="sibTrans" cxnId="{E39B97F3-1B8D-4FAD-BC4F-C5C6BEE48426}">
      <dgm:prSet/>
      <dgm:spPr/>
      <dgm:t>
        <a:bodyPr rtlCol="0"/>
        <a:lstStyle>
          <a:defPPr>
            <a:defRPr lang="en-GB"/>
          </a:defPPr>
        </a:lstStyle>
        <a:p>
          <a:pPr rtl="0"/>
          <a:endParaRPr lang="en-GB"/>
        </a:p>
      </dgm:t>
    </dgm:pt>
    <dgm:pt modelId="{89CCDC52-A9F5-497B-BC74-486641B631BF}">
      <dgm:prSet custT="1"/>
      <dgm:spPr>
        <a:solidFill>
          <a:schemeClr val="bg2">
            <a:lumMod val="75000"/>
            <a:alpha val="90000"/>
          </a:schemeClr>
        </a:solidFill>
        <a:ln>
          <a:noFill/>
        </a:ln>
      </dgm:spPr>
      <dgm:t>
        <a:bodyPr rtlCol="0"/>
        <a:lstStyle>
          <a:defPPr>
            <a:defRPr lang="en-GB"/>
          </a:defPPr>
        </a:lstStyle>
        <a:p>
          <a:pPr algn="ctr" rtl="0"/>
          <a:r>
            <a:rPr lang="ar-EG" sz="1800" dirty="0">
              <a:solidFill>
                <a:schemeClr val="bg2">
                  <a:lumMod val="25000"/>
                </a:schemeClr>
              </a:solidFill>
            </a:rPr>
            <a:t>المصدر اللي بيجيب ويعالج البيانات.
وكل واحد محتاج التاني علشان التطبيق/الموقع يشتغل بكفاءة.
</a:t>
          </a:r>
          <a:endParaRPr lang="en-GB" sz="1800" dirty="0">
            <a:solidFill>
              <a:schemeClr val="bg2">
                <a:lumMod val="25000"/>
              </a:schemeClr>
            </a:solidFill>
          </a:endParaRPr>
        </a:p>
      </dgm:t>
    </dgm:pt>
    <dgm:pt modelId="{ECDD1ED9-49F5-4E58-8C27-D8D04BD28B1C}" type="parTrans" cxnId="{B9E75C83-E877-41DB-80E3-9FA3C9C09A1C}">
      <dgm:prSet/>
      <dgm:spPr/>
      <dgm:t>
        <a:bodyPr rtlCol="0"/>
        <a:lstStyle>
          <a:defPPr>
            <a:defRPr lang="en-GB"/>
          </a:defPPr>
        </a:lstStyle>
        <a:p>
          <a:pPr rtl="0"/>
          <a:endParaRPr lang="en-GB"/>
        </a:p>
      </dgm:t>
    </dgm:pt>
    <dgm:pt modelId="{188B27DB-04F0-4A7B-8379-E7BB62B41A9B}" type="sibTrans" cxnId="{B9E75C83-E877-41DB-80E3-9FA3C9C09A1C}">
      <dgm:prSet/>
      <dgm:spPr/>
      <dgm:t>
        <a:bodyPr rtlCol="0"/>
        <a:lstStyle>
          <a:defPPr>
            <a:defRPr lang="en-GB"/>
          </a:defPPr>
        </a:lstStyle>
        <a:p>
          <a:pPr rtl="0"/>
          <a:endParaRPr lang="en-GB"/>
        </a:p>
      </dgm:t>
    </dgm:pt>
    <dgm:pt modelId="{C7557302-1080-4062-BD53-01E638709AF7}">
      <dgm:prSet/>
      <dgm:spPr>
        <a:solidFill>
          <a:schemeClr val="accent1">
            <a:lumMod val="75000"/>
          </a:schemeClr>
        </a:solidFill>
        <a:ln>
          <a:noFill/>
        </a:ln>
      </dgm:spPr>
      <dgm:t>
        <a:bodyPr rtlCol="0"/>
        <a:lstStyle>
          <a:defPPr>
            <a:defRPr lang="en-GB"/>
          </a:defPPr>
        </a:lstStyle>
        <a:p>
          <a:pPr rtl="0"/>
          <a:r>
            <a:rPr lang="en-US" dirty="0"/>
            <a:t>Difference</a:t>
          </a:r>
          <a:endParaRPr lang="en-GB" dirty="0"/>
        </a:p>
      </dgm:t>
    </dgm:pt>
    <dgm:pt modelId="{188D5F10-8B90-4246-817F-E72689340F4D}" type="parTrans" cxnId="{FEEBB089-D007-44F7-B807-D6A765E629F4}">
      <dgm:prSet/>
      <dgm:spPr/>
      <dgm:t>
        <a:bodyPr rtlCol="0"/>
        <a:lstStyle>
          <a:defPPr>
            <a:defRPr lang="en-GB"/>
          </a:defPPr>
        </a:lstStyle>
        <a:p>
          <a:pPr rtl="0"/>
          <a:endParaRPr lang="en-GB"/>
        </a:p>
      </dgm:t>
    </dgm:pt>
    <dgm:pt modelId="{017F8823-34DA-4B51-A8F1-48B3B268E68C}" type="sibTrans" cxnId="{FEEBB089-D007-44F7-B807-D6A765E629F4}">
      <dgm:prSet/>
      <dgm:spPr/>
      <dgm:t>
        <a:bodyPr rtlCol="0"/>
        <a:lstStyle>
          <a:defPPr>
            <a:defRPr lang="en-GB"/>
          </a:defPPr>
        </a:lstStyle>
        <a:p>
          <a:pPr rtl="0"/>
          <a:endParaRPr lang="en-GB"/>
        </a:p>
      </dgm:t>
    </dgm:pt>
    <dgm:pt modelId="{CBF64D08-516B-4BE9-8175-9E0DCD16CF40}">
      <dgm:prSet custT="1"/>
      <dgm:spPr>
        <a:solidFill>
          <a:schemeClr val="accent1">
            <a:lumMod val="60000"/>
            <a:lumOff val="40000"/>
            <a:alpha val="90000"/>
          </a:schemeClr>
        </a:solidFill>
        <a:ln>
          <a:noFill/>
        </a:ln>
      </dgm:spPr>
      <dgm:t>
        <a:bodyPr rtlCol="0"/>
        <a:lstStyle>
          <a:defPPr>
            <a:defRPr lang="en-GB"/>
          </a:defPPr>
        </a:lstStyle>
        <a:p>
          <a:pPr algn="ctr" rtl="0"/>
          <a:r>
            <a:rPr lang="ar-EG" sz="1800" dirty="0">
              <a:solidFill>
                <a:schemeClr val="accent1">
                  <a:lumMod val="50000"/>
                </a:schemeClr>
              </a:solidFill>
            </a:rPr>
            <a:t>الـ </a:t>
          </a:r>
          <a:r>
            <a:rPr lang="en-GB" sz="1800" dirty="0">
              <a:solidFill>
                <a:schemeClr val="accent1">
                  <a:lumMod val="50000"/>
                </a:schemeClr>
              </a:solidFill>
            </a:rPr>
            <a:t>Frontend </a:t>
          </a:r>
          <a:r>
            <a:rPr lang="ar-EG" sz="1800" dirty="0">
              <a:solidFill>
                <a:schemeClr val="accent1">
                  <a:lumMod val="50000"/>
                </a:schemeClr>
              </a:solidFill>
            </a:rPr>
            <a:t>و الـ </a:t>
          </a:r>
          <a:r>
            <a:rPr lang="en-GB" sz="1800" dirty="0">
              <a:solidFill>
                <a:schemeClr val="accent1">
                  <a:lumMod val="50000"/>
                </a:schemeClr>
              </a:solidFill>
            </a:rPr>
            <a:t>Backend </a:t>
          </a:r>
          <a:r>
            <a:rPr lang="ar-EG" sz="1800" dirty="0">
              <a:solidFill>
                <a:schemeClr val="accent1">
                  <a:lumMod val="50000"/>
                </a:schemeClr>
              </a:solidFill>
            </a:rPr>
            <a:t>مرتبطين جدًا ومفيش واحد يشتغل صح من غير التاني، وده اللي بيخليهم بيأثروا في بعض:
</a:t>
          </a:r>
          <a:endParaRPr lang="en-GB" sz="1800" dirty="0">
            <a:solidFill>
              <a:schemeClr val="accent1">
                <a:lumMod val="50000"/>
              </a:schemeClr>
            </a:solidFill>
          </a:endParaRPr>
        </a:p>
      </dgm:t>
    </dgm:pt>
    <dgm:pt modelId="{DADF6020-CDC3-4402-AD9B-276C3FF76494}" type="parTrans" cxnId="{55AE650D-A026-41AA-B2C6-5FB096179349}">
      <dgm:prSet/>
      <dgm:spPr/>
      <dgm:t>
        <a:bodyPr rtlCol="0"/>
        <a:lstStyle>
          <a:defPPr>
            <a:defRPr lang="en-GB"/>
          </a:defPPr>
        </a:lstStyle>
        <a:p>
          <a:pPr rtl="0"/>
          <a:endParaRPr lang="en-GB"/>
        </a:p>
      </dgm:t>
    </dgm:pt>
    <dgm:pt modelId="{BB911DA0-67F2-46CD-B3CF-E0FD00B232CE}" type="sibTrans" cxnId="{55AE650D-A026-41AA-B2C6-5FB096179349}">
      <dgm:prSet/>
      <dgm:spPr/>
      <dgm:t>
        <a:bodyPr rtlCol="0"/>
        <a:lstStyle>
          <a:defPPr>
            <a:defRPr lang="en-GB"/>
          </a:defPPr>
        </a:lstStyle>
        <a:p>
          <a:pPr rtl="0"/>
          <a:endParaRPr lang="en-GB"/>
        </a:p>
      </dgm:t>
    </dgm:pt>
    <dgm:pt modelId="{A93611B4-68FB-4C20-AE18-A6DA7DD7A6CC}" type="pres">
      <dgm:prSet presAssocID="{345C3B8E-D551-44A8-86B3-91DF5E493A02}" presName="Name0" presStyleCnt="0">
        <dgm:presLayoutVars>
          <dgm:dir/>
          <dgm:animLvl val="lvl"/>
          <dgm:resizeHandles val="exact"/>
        </dgm:presLayoutVars>
      </dgm:prSet>
      <dgm:spPr/>
    </dgm:pt>
    <dgm:pt modelId="{DDDCE34F-716E-46FF-A549-FD150BD31572}" type="pres">
      <dgm:prSet presAssocID="{12ECD561-3DDA-4339-A0FB-4D4E23A40C33}" presName="composite" presStyleCnt="0"/>
      <dgm:spPr/>
    </dgm:pt>
    <dgm:pt modelId="{0F1AF0E8-20FE-4BE9-A3F8-03BE091D397F}" type="pres">
      <dgm:prSet presAssocID="{12ECD561-3DDA-4339-A0FB-4D4E23A40C33}" presName="parTx" presStyleLbl="alignNode1" presStyleIdx="0" presStyleCnt="3" custLinFactNeighborX="845">
        <dgm:presLayoutVars>
          <dgm:chMax val="0"/>
          <dgm:chPref val="0"/>
        </dgm:presLayoutVars>
      </dgm:prSet>
      <dgm:spPr/>
    </dgm:pt>
    <dgm:pt modelId="{C933D86E-FF98-47AF-BBE6-FF943C26F2E5}" type="pres">
      <dgm:prSet presAssocID="{12ECD561-3DDA-4339-A0FB-4D4E23A40C33}" presName="desTx" presStyleLbl="alignAccFollowNode1" presStyleIdx="0" presStyleCnt="3">
        <dgm:presLayoutVars/>
      </dgm:prSet>
      <dgm:spPr/>
    </dgm:pt>
    <dgm:pt modelId="{3BB6C0E6-6BBC-48CD-827B-AE4C5F6371E7}" type="pres">
      <dgm:prSet presAssocID="{6CB615D6-747F-4B62-84A6-C892895334F1}" presName="space" presStyleCnt="0"/>
      <dgm:spPr/>
    </dgm:pt>
    <dgm:pt modelId="{AE393141-17BC-494F-B9A3-CAC58B36C989}" type="pres">
      <dgm:prSet presAssocID="{ED5F5F48-A694-4063-84AE-7BBF03B6473B}" presName="composite" presStyleCnt="0"/>
      <dgm:spPr/>
    </dgm:pt>
    <dgm:pt modelId="{4C51B959-D888-4E7E-850B-D41D6FF95010}" type="pres">
      <dgm:prSet presAssocID="{ED5F5F48-A694-4063-84AE-7BBF03B6473B}" presName="parTx" presStyleLbl="alignNode1" presStyleIdx="1" presStyleCnt="3">
        <dgm:presLayoutVars>
          <dgm:chMax val="0"/>
          <dgm:chPref val="0"/>
        </dgm:presLayoutVars>
      </dgm:prSet>
      <dgm:spPr/>
    </dgm:pt>
    <dgm:pt modelId="{FDDBB08E-3151-4A8F-907C-572DAA80C5C0}" type="pres">
      <dgm:prSet presAssocID="{ED5F5F48-A694-4063-84AE-7BBF03B6473B}" presName="desTx" presStyleLbl="alignAccFollowNode1" presStyleIdx="1" presStyleCnt="3" custLinFactNeighborX="1415">
        <dgm:presLayoutVars/>
      </dgm:prSet>
      <dgm:spPr/>
    </dgm:pt>
    <dgm:pt modelId="{DB644952-7523-4511-9B9B-95D40F3D73E8}" type="pres">
      <dgm:prSet presAssocID="{9D6574AA-015E-4065-B9B4-50E304CE399A}" presName="space" presStyleCnt="0"/>
      <dgm:spPr/>
    </dgm:pt>
    <dgm:pt modelId="{C9C9D221-CB77-442E-A1E6-CB1316EFEBC7}" type="pres">
      <dgm:prSet presAssocID="{C7557302-1080-4062-BD53-01E638709AF7}" presName="composite" presStyleCnt="0"/>
      <dgm:spPr/>
    </dgm:pt>
    <dgm:pt modelId="{58E7B49B-9E8B-44CA-A002-7DC671DDC7D1}" type="pres">
      <dgm:prSet presAssocID="{C7557302-1080-4062-BD53-01E638709AF7}" presName="parTx" presStyleLbl="alignNode1" presStyleIdx="2" presStyleCnt="3">
        <dgm:presLayoutVars>
          <dgm:chMax val="0"/>
          <dgm:chPref val="0"/>
        </dgm:presLayoutVars>
      </dgm:prSet>
      <dgm:spPr/>
    </dgm:pt>
    <dgm:pt modelId="{E3E31A9B-7B4B-4E18-A0D7-2CB184BAEA72}" type="pres">
      <dgm:prSet presAssocID="{C7557302-1080-4062-BD53-01E638709AF7}" presName="desTx" presStyleLbl="alignAccFollowNode1" presStyleIdx="2" presStyleCnt="3">
        <dgm:presLayoutVars/>
      </dgm:prSet>
      <dgm:spPr/>
    </dgm:pt>
  </dgm:ptLst>
  <dgm:cxnLst>
    <dgm:cxn modelId="{55AE650D-A026-41AA-B2C6-5FB096179349}" srcId="{C7557302-1080-4062-BD53-01E638709AF7}" destId="{CBF64D08-516B-4BE9-8175-9E0DCD16CF40}" srcOrd="0" destOrd="0" parTransId="{DADF6020-CDC3-4402-AD9B-276C3FF76494}" sibTransId="{BB911DA0-67F2-46CD-B3CF-E0FD00B232CE}"/>
    <dgm:cxn modelId="{2A1E5E28-03CC-49C6-8D7B-BA7ECDBD04DA}" type="presOf" srcId="{C7557302-1080-4062-BD53-01E638709AF7}" destId="{58E7B49B-9E8B-44CA-A002-7DC671DDC7D1}" srcOrd="0" destOrd="0" presId="urn:microsoft.com/office/officeart/2016/7/layout/ChevronBlockProcess"/>
    <dgm:cxn modelId="{0F26703E-5C72-4291-B531-0477431EAF95}" srcId="{12ECD561-3DDA-4339-A0FB-4D4E23A40C33}" destId="{3CA2F77E-105C-4A2A-A7ED-4AEBB90E9F89}" srcOrd="0" destOrd="0" parTransId="{EAE5C2A0-4800-4ADC-B298-B18AE4915DE8}" sibTransId="{13B6BDF0-AD0E-418C-AFFF-2DEEF88C3D18}"/>
    <dgm:cxn modelId="{89B50E60-9984-4011-B6A6-F0D22D290021}" type="presOf" srcId="{345C3B8E-D551-44A8-86B3-91DF5E493A02}" destId="{A93611B4-68FB-4C20-AE18-A6DA7DD7A6CC}" srcOrd="0" destOrd="0" presId="urn:microsoft.com/office/officeart/2016/7/layout/ChevronBlockProcess"/>
    <dgm:cxn modelId="{29AE7462-6067-4586-8B16-25AB3F5E294D}" type="presOf" srcId="{ED5F5F48-A694-4063-84AE-7BBF03B6473B}" destId="{4C51B959-D888-4E7E-850B-D41D6FF95010}" srcOrd="0" destOrd="0" presId="urn:microsoft.com/office/officeart/2016/7/layout/ChevronBlockProcess"/>
    <dgm:cxn modelId="{B9E75C83-E877-41DB-80E3-9FA3C9C09A1C}" srcId="{ED5F5F48-A694-4063-84AE-7BBF03B6473B}" destId="{89CCDC52-A9F5-497B-BC74-486641B631BF}" srcOrd="0" destOrd="0" parTransId="{ECDD1ED9-49F5-4E58-8C27-D8D04BD28B1C}" sibTransId="{188B27DB-04F0-4A7B-8379-E7BB62B41A9B}"/>
    <dgm:cxn modelId="{FEEBB089-D007-44F7-B807-D6A765E629F4}" srcId="{345C3B8E-D551-44A8-86B3-91DF5E493A02}" destId="{C7557302-1080-4062-BD53-01E638709AF7}" srcOrd="2" destOrd="0" parTransId="{188D5F10-8B90-4246-817F-E72689340F4D}" sibTransId="{017F8823-34DA-4B51-A8F1-48B3B268E68C}"/>
    <dgm:cxn modelId="{F5D2F58B-B23F-4C2F-9C6E-6FFFAD340249}" type="presOf" srcId="{89CCDC52-A9F5-497B-BC74-486641B631BF}" destId="{FDDBB08E-3151-4A8F-907C-572DAA80C5C0}" srcOrd="0" destOrd="0" presId="urn:microsoft.com/office/officeart/2016/7/layout/ChevronBlockProcess"/>
    <dgm:cxn modelId="{19DA74A3-78E7-4F21-B760-12EB93740A14}" type="presOf" srcId="{3CA2F77E-105C-4A2A-A7ED-4AEBB90E9F89}" destId="{C933D86E-FF98-47AF-BBE6-FF943C26F2E5}" srcOrd="0" destOrd="0" presId="urn:microsoft.com/office/officeart/2016/7/layout/ChevronBlockProcess"/>
    <dgm:cxn modelId="{11850DAF-81D0-4D0F-8DA3-41F4796319E4}" srcId="{345C3B8E-D551-44A8-86B3-91DF5E493A02}" destId="{12ECD561-3DDA-4339-A0FB-4D4E23A40C33}" srcOrd="0" destOrd="0" parTransId="{60DCCB75-45EB-47C6-94A1-94B27FCC8637}" sibTransId="{6CB615D6-747F-4B62-84A6-C892895334F1}"/>
    <dgm:cxn modelId="{469482DC-A5B1-47E7-A29B-09DF2431D047}" type="presOf" srcId="{12ECD561-3DDA-4339-A0FB-4D4E23A40C33}" destId="{0F1AF0E8-20FE-4BE9-A3F8-03BE091D397F}" srcOrd="0" destOrd="0" presId="urn:microsoft.com/office/officeart/2016/7/layout/ChevronBlockProcess"/>
    <dgm:cxn modelId="{FE54F8EE-CFD6-4D18-B4D9-DAF678FFC4E3}" type="presOf" srcId="{CBF64D08-516B-4BE9-8175-9E0DCD16CF40}" destId="{E3E31A9B-7B4B-4E18-A0D7-2CB184BAEA72}" srcOrd="0" destOrd="0" presId="urn:microsoft.com/office/officeart/2016/7/layout/ChevronBlockProcess"/>
    <dgm:cxn modelId="{E39B97F3-1B8D-4FAD-BC4F-C5C6BEE48426}" srcId="{345C3B8E-D551-44A8-86B3-91DF5E493A02}" destId="{ED5F5F48-A694-4063-84AE-7BBF03B6473B}" srcOrd="1" destOrd="0" parTransId="{314D4780-8160-40E1-907E-9803C159DC60}" sibTransId="{9D6574AA-015E-4065-B9B4-50E304CE399A}"/>
    <dgm:cxn modelId="{AAFEDD5C-FFA6-465E-A856-829FA1FE2979}" type="presParOf" srcId="{A93611B4-68FB-4C20-AE18-A6DA7DD7A6CC}" destId="{DDDCE34F-716E-46FF-A549-FD150BD31572}" srcOrd="0" destOrd="0" presId="urn:microsoft.com/office/officeart/2016/7/layout/ChevronBlockProcess"/>
    <dgm:cxn modelId="{6C7AB00A-7F1B-454A-9447-E9CC2D98F6F2}" type="presParOf" srcId="{DDDCE34F-716E-46FF-A549-FD150BD31572}" destId="{0F1AF0E8-20FE-4BE9-A3F8-03BE091D397F}" srcOrd="0" destOrd="0" presId="urn:microsoft.com/office/officeart/2016/7/layout/ChevronBlockProcess"/>
    <dgm:cxn modelId="{154324AE-AFE0-4B9C-982B-7EF30C20A888}" type="presParOf" srcId="{DDDCE34F-716E-46FF-A549-FD150BD31572}" destId="{C933D86E-FF98-47AF-BBE6-FF943C26F2E5}" srcOrd="1" destOrd="0" presId="urn:microsoft.com/office/officeart/2016/7/layout/ChevronBlockProcess"/>
    <dgm:cxn modelId="{DD3B5A06-897D-4B78-9BAB-637330E6D9EE}" type="presParOf" srcId="{A93611B4-68FB-4C20-AE18-A6DA7DD7A6CC}" destId="{3BB6C0E6-6BBC-48CD-827B-AE4C5F6371E7}" srcOrd="1" destOrd="0" presId="urn:microsoft.com/office/officeart/2016/7/layout/ChevronBlockProcess"/>
    <dgm:cxn modelId="{3E207138-9D0C-4B1A-A495-5007C89F65C1}" type="presParOf" srcId="{A93611B4-68FB-4C20-AE18-A6DA7DD7A6CC}" destId="{AE393141-17BC-494F-B9A3-CAC58B36C989}" srcOrd="2" destOrd="0" presId="urn:microsoft.com/office/officeart/2016/7/layout/ChevronBlockProcess"/>
    <dgm:cxn modelId="{A5F8AADA-2F4D-4B50-A319-9F623228DCFB}" type="presParOf" srcId="{AE393141-17BC-494F-B9A3-CAC58B36C989}" destId="{4C51B959-D888-4E7E-850B-D41D6FF95010}" srcOrd="0" destOrd="0" presId="urn:microsoft.com/office/officeart/2016/7/layout/ChevronBlockProcess"/>
    <dgm:cxn modelId="{3B946708-B171-419A-A4FC-D8544965F411}" type="presParOf" srcId="{AE393141-17BC-494F-B9A3-CAC58B36C989}" destId="{FDDBB08E-3151-4A8F-907C-572DAA80C5C0}" srcOrd="1" destOrd="0" presId="urn:microsoft.com/office/officeart/2016/7/layout/ChevronBlockProcess"/>
    <dgm:cxn modelId="{22A1AD90-77BD-497C-85A3-686FC7A6BEF4}" type="presParOf" srcId="{A93611B4-68FB-4C20-AE18-A6DA7DD7A6CC}" destId="{DB644952-7523-4511-9B9B-95D40F3D73E8}" srcOrd="3" destOrd="0" presId="urn:microsoft.com/office/officeart/2016/7/layout/ChevronBlockProcess"/>
    <dgm:cxn modelId="{3EE8DF7F-476B-4D3C-B9B1-F4B06B5C2CC5}" type="presParOf" srcId="{A93611B4-68FB-4C20-AE18-A6DA7DD7A6CC}" destId="{C9C9D221-CB77-442E-A1E6-CB1316EFEBC7}" srcOrd="4" destOrd="0" presId="urn:microsoft.com/office/officeart/2016/7/layout/ChevronBlockProcess"/>
    <dgm:cxn modelId="{0F76C97D-039B-4C81-B040-1CDD5D2287A7}" type="presParOf" srcId="{C9C9D221-CB77-442E-A1E6-CB1316EFEBC7}" destId="{58E7B49B-9E8B-44CA-A002-7DC671DDC7D1}" srcOrd="0" destOrd="0" presId="urn:microsoft.com/office/officeart/2016/7/layout/ChevronBlockProcess"/>
    <dgm:cxn modelId="{DE160E89-CD28-43A1-9FA1-3CE4FD3FDC21}" type="presParOf" srcId="{C9C9D221-CB77-442E-A1E6-CB1316EFEBC7}" destId="{E3E31A9B-7B4B-4E18-A0D7-2CB184BAEA72}"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36592" y="877960"/>
          <a:ext cx="3403360" cy="1774678"/>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en-GB" sz="2100" b="1" kern="1200" dirty="0">
              <a:solidFill>
                <a:schemeClr val="accent1">
                  <a:lumMod val="75000"/>
                </a:schemeClr>
              </a:solidFill>
            </a:rPr>
            <a:t>Concept 1.</a:t>
          </a:r>
        </a:p>
        <a:p>
          <a:pPr marL="0" lvl="0" indent="0" algn="ctr" defTabSz="933450" rtl="0">
            <a:lnSpc>
              <a:spcPct val="90000"/>
            </a:lnSpc>
            <a:spcBef>
              <a:spcPct val="0"/>
            </a:spcBef>
            <a:spcAft>
              <a:spcPct val="35000"/>
            </a:spcAft>
            <a:buNone/>
          </a:pPr>
          <a:r>
            <a:rPr lang="en-GB" sz="2400" kern="1200" dirty="0">
              <a:solidFill>
                <a:schemeClr val="bg2">
                  <a:lumMod val="50000"/>
                </a:schemeClr>
              </a:solidFill>
            </a:rPr>
            <a:t>Backend Overview</a:t>
          </a:r>
        </a:p>
      </dsp:txBody>
      <dsp:txXfrm>
        <a:off x="36592" y="877960"/>
        <a:ext cx="3403360" cy="1774678"/>
      </dsp:txXfrm>
    </dsp:sp>
    <dsp:sp modelId="{B86E23A3-742D-4587-88CF-2D56A8442149}">
      <dsp:nvSpPr>
        <dsp:cNvPr id="0" name=""/>
        <dsp:cNvSpPr/>
      </dsp:nvSpPr>
      <dsp:spPr>
        <a:xfrm>
          <a:off x="3735732" y="877960"/>
          <a:ext cx="3403360" cy="1774678"/>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en-GB" sz="2100" b="1" kern="1200" dirty="0">
              <a:solidFill>
                <a:schemeClr val="accent1">
                  <a:lumMod val="75000"/>
                </a:schemeClr>
              </a:solidFill>
            </a:rPr>
            <a:t>Concept 2.</a:t>
          </a:r>
        </a:p>
        <a:p>
          <a:pPr marL="0" lvl="0" indent="0" algn="ctr" defTabSz="933450" rtl="0">
            <a:lnSpc>
              <a:spcPct val="90000"/>
            </a:lnSpc>
            <a:spcBef>
              <a:spcPct val="0"/>
            </a:spcBef>
            <a:spcAft>
              <a:spcPct val="35000"/>
            </a:spcAft>
            <a:buNone/>
          </a:pPr>
          <a:r>
            <a:rPr lang="en-GB" sz="2400" kern="1200" dirty="0">
              <a:solidFill>
                <a:schemeClr val="bg2">
                  <a:lumMod val="50000"/>
                </a:schemeClr>
              </a:solidFill>
            </a:rPr>
            <a:t>Frontend Overview</a:t>
          </a:r>
        </a:p>
      </dsp:txBody>
      <dsp:txXfrm>
        <a:off x="3735732" y="877960"/>
        <a:ext cx="3403360" cy="1774678"/>
      </dsp:txXfrm>
    </dsp:sp>
    <dsp:sp modelId="{D64973A5-4E87-44F1-B369-B0D5E0C2A462}">
      <dsp:nvSpPr>
        <dsp:cNvPr id="0" name=""/>
        <dsp:cNvSpPr/>
      </dsp:nvSpPr>
      <dsp:spPr>
        <a:xfrm>
          <a:off x="7413727" y="877960"/>
          <a:ext cx="3403360" cy="1774678"/>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en-GB" sz="2100" b="1" kern="1200" dirty="0">
              <a:solidFill>
                <a:schemeClr val="accent1">
                  <a:lumMod val="75000"/>
                </a:schemeClr>
              </a:solidFill>
            </a:rPr>
            <a:t>Concept 3.</a:t>
          </a:r>
        </a:p>
        <a:p>
          <a:pPr marL="0" lvl="0" indent="0" algn="ctr" defTabSz="933450" rtl="0">
            <a:lnSpc>
              <a:spcPct val="90000"/>
            </a:lnSpc>
            <a:spcBef>
              <a:spcPct val="0"/>
            </a:spcBef>
            <a:spcAft>
              <a:spcPct val="35000"/>
            </a:spcAft>
            <a:buNone/>
          </a:pPr>
          <a:r>
            <a:rPr lang="en-GB" sz="2400" kern="1200" dirty="0">
              <a:solidFill>
                <a:schemeClr val="bg2">
                  <a:lumMod val="50000"/>
                </a:schemeClr>
              </a:solidFill>
            </a:rPr>
            <a:t>Difference Between Concept 1 and 2 </a:t>
          </a:r>
        </a:p>
      </dsp:txBody>
      <dsp:txXfrm>
        <a:off x="7413727" y="877960"/>
        <a:ext cx="3403360" cy="1774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AF0E8-20FE-4BE9-A3F8-03BE091D397F}">
      <dsp:nvSpPr>
        <dsp:cNvPr id="0" name=""/>
        <dsp:cNvSpPr/>
      </dsp:nvSpPr>
      <dsp:spPr>
        <a:xfrm>
          <a:off x="8542" y="71262"/>
          <a:ext cx="3380600" cy="1014180"/>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5223" tIns="125223" rIns="125223" bIns="125223" numCol="1" spcCol="1270" rtlCol="0" anchor="ctr" anchorCtr="0">
          <a:noAutofit/>
        </a:bodyPr>
        <a:lstStyle/>
        <a:p>
          <a:pPr marL="0" lvl="0" indent="0" algn="ctr" defTabSz="1244600" rtl="0">
            <a:lnSpc>
              <a:spcPct val="90000"/>
            </a:lnSpc>
            <a:spcBef>
              <a:spcPct val="0"/>
            </a:spcBef>
            <a:spcAft>
              <a:spcPct val="35000"/>
            </a:spcAft>
            <a:buNone/>
          </a:pPr>
          <a:r>
            <a:rPr lang="en-GB" sz="2800" kern="1200" dirty="0"/>
            <a:t>Server</a:t>
          </a:r>
        </a:p>
      </dsp:txBody>
      <dsp:txXfrm>
        <a:off x="312796" y="71262"/>
        <a:ext cx="2772092" cy="1014180"/>
      </dsp:txXfrm>
    </dsp:sp>
    <dsp:sp modelId="{C933D86E-FF98-47AF-BBE6-FF943C26F2E5}">
      <dsp:nvSpPr>
        <dsp:cNvPr id="0" name=""/>
        <dsp:cNvSpPr/>
      </dsp:nvSpPr>
      <dsp:spPr>
        <a:xfrm>
          <a:off x="8542" y="1085442"/>
          <a:ext cx="3076346" cy="2692918"/>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3100" tIns="243100" rIns="243100" bIns="486199" numCol="1" spcCol="1270" rtlCol="0" anchor="t" anchorCtr="0">
          <a:noAutofit/>
        </a:bodyPr>
        <a:lstStyle/>
        <a:p>
          <a:pPr marL="0" lvl="0" indent="0" algn="ctr" defTabSz="800100" rtl="0">
            <a:lnSpc>
              <a:spcPct val="90000"/>
            </a:lnSpc>
            <a:spcBef>
              <a:spcPct val="0"/>
            </a:spcBef>
            <a:spcAft>
              <a:spcPct val="35000"/>
            </a:spcAft>
            <a:buNone/>
          </a:pPr>
          <a:r>
            <a:rPr lang="ar-EG" sz="1800" kern="1200" dirty="0">
              <a:solidFill>
                <a:schemeClr val="accent1">
                  <a:lumMod val="50000"/>
                </a:schemeClr>
              </a:solidFill>
            </a:rPr>
            <a:t>الكمبيوتر اللي بيستقبل الطلبات من المستخدمين وبيعالجها.</a:t>
          </a:r>
        </a:p>
        <a:p>
          <a:pPr marL="0" lvl="0" indent="0" algn="ctr" defTabSz="800100" rtl="0">
            <a:lnSpc>
              <a:spcPct val="90000"/>
            </a:lnSpc>
            <a:spcBef>
              <a:spcPct val="0"/>
            </a:spcBef>
            <a:spcAft>
              <a:spcPct val="35000"/>
            </a:spcAft>
            <a:buNone/>
          </a:pPr>
          <a:r>
            <a:rPr lang="en-GB" sz="1800" kern="1200" dirty="0">
              <a:solidFill>
                <a:schemeClr val="accent1">
                  <a:lumMod val="50000"/>
                </a:schemeClr>
              </a:solidFill>
            </a:rPr>
            <a:t>Node.js, Apache, Nginx.</a:t>
          </a:r>
        </a:p>
      </dsp:txBody>
      <dsp:txXfrm>
        <a:off x="8542" y="1085442"/>
        <a:ext cx="3076346" cy="2692918"/>
      </dsp:txXfrm>
    </dsp:sp>
    <dsp:sp modelId="{4C51B959-D888-4E7E-850B-D41D6FF95010}">
      <dsp:nvSpPr>
        <dsp:cNvPr id="0" name=""/>
        <dsp:cNvSpPr/>
      </dsp:nvSpPr>
      <dsp:spPr>
        <a:xfrm>
          <a:off x="3338899" y="71262"/>
          <a:ext cx="3380600" cy="1014180"/>
        </a:xfrm>
        <a:prstGeom prst="chevron">
          <a:avLst>
            <a:gd name="adj" fmla="val 30000"/>
          </a:avLst>
        </a:prstGeom>
        <a:solidFill>
          <a:schemeClr val="bg2">
            <a:lumMod val="50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5223" tIns="125223" rIns="125223" bIns="125223" numCol="1" spcCol="1270" rtlCol="0" anchor="ctr" anchorCtr="0">
          <a:noAutofit/>
        </a:bodyPr>
        <a:lstStyle/>
        <a:p>
          <a:pPr marL="0" lvl="0" indent="0" algn="ctr" defTabSz="1244600" rtl="0">
            <a:lnSpc>
              <a:spcPct val="90000"/>
            </a:lnSpc>
            <a:spcBef>
              <a:spcPct val="0"/>
            </a:spcBef>
            <a:spcAft>
              <a:spcPct val="35000"/>
            </a:spcAft>
            <a:buNone/>
          </a:pPr>
          <a:r>
            <a:rPr lang="en-GB" sz="2800" kern="1200" dirty="0"/>
            <a:t>Database</a:t>
          </a:r>
        </a:p>
      </dsp:txBody>
      <dsp:txXfrm>
        <a:off x="3643153" y="71262"/>
        <a:ext cx="2772092" cy="1014180"/>
      </dsp:txXfrm>
    </dsp:sp>
    <dsp:sp modelId="{FDDBB08E-3151-4A8F-907C-572DAA80C5C0}">
      <dsp:nvSpPr>
        <dsp:cNvPr id="0" name=""/>
        <dsp:cNvSpPr/>
      </dsp:nvSpPr>
      <dsp:spPr>
        <a:xfrm>
          <a:off x="3382430" y="1085442"/>
          <a:ext cx="3076346" cy="2692918"/>
        </a:xfrm>
        <a:prstGeom prst="rect">
          <a:avLst/>
        </a:prstGeom>
        <a:solidFill>
          <a:schemeClr val="bg2">
            <a:lumMod val="75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3100" tIns="243100" rIns="243100" bIns="486199" numCol="1" spcCol="1270" rtlCol="0" anchor="t" anchorCtr="0">
          <a:noAutofit/>
        </a:bodyPr>
        <a:lstStyle/>
        <a:p>
          <a:pPr marL="0" lvl="0" indent="0" algn="ctr" defTabSz="800100" rtl="0">
            <a:lnSpc>
              <a:spcPct val="90000"/>
            </a:lnSpc>
            <a:spcBef>
              <a:spcPct val="0"/>
            </a:spcBef>
            <a:spcAft>
              <a:spcPct val="35000"/>
            </a:spcAft>
            <a:buNone/>
          </a:pPr>
          <a:r>
            <a:rPr lang="ar-EG" sz="1800" kern="1200" dirty="0">
              <a:solidFill>
                <a:schemeClr val="bg2">
                  <a:lumMod val="25000"/>
                </a:schemeClr>
              </a:solidFill>
            </a:rPr>
            <a:t>المكان اللي بيتخزن فيه كل البيانات (اسم مستخدم – كلمة سر – منتجات … إلخ).</a:t>
          </a:r>
        </a:p>
        <a:p>
          <a:pPr marL="0" lvl="0" indent="0" algn="ctr" defTabSz="800100" rtl="0">
            <a:lnSpc>
              <a:spcPct val="90000"/>
            </a:lnSpc>
            <a:spcBef>
              <a:spcPct val="0"/>
            </a:spcBef>
            <a:spcAft>
              <a:spcPct val="35000"/>
            </a:spcAft>
            <a:buNone/>
          </a:pPr>
          <a:r>
            <a:rPr lang="en-GB" sz="1800" kern="1200" dirty="0">
              <a:solidFill>
                <a:schemeClr val="bg2">
                  <a:lumMod val="25000"/>
                </a:schemeClr>
              </a:solidFill>
            </a:rPr>
            <a:t>MySQL, MongoDB, PostgreSQL</a:t>
          </a:r>
        </a:p>
      </dsp:txBody>
      <dsp:txXfrm>
        <a:off x="3382430" y="1085442"/>
        <a:ext cx="3076346" cy="2692918"/>
      </dsp:txXfrm>
    </dsp:sp>
    <dsp:sp modelId="{58E7B49B-9E8B-44CA-A002-7DC671DDC7D1}">
      <dsp:nvSpPr>
        <dsp:cNvPr id="0" name=""/>
        <dsp:cNvSpPr/>
      </dsp:nvSpPr>
      <dsp:spPr>
        <a:xfrm>
          <a:off x="6669257" y="71262"/>
          <a:ext cx="3380600" cy="1014180"/>
        </a:xfrm>
        <a:prstGeom prst="chevron">
          <a:avLst>
            <a:gd name="adj" fmla="val 30000"/>
          </a:avLst>
        </a:prstGeom>
        <a:solidFill>
          <a:schemeClr val="accent1">
            <a:lumMod val="75000"/>
          </a:schemeClr>
        </a:solidFill>
        <a:ln w="12700" cap="flat" cmpd="sng" algn="ctr">
          <a:no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25223" tIns="125223" rIns="125223" bIns="125223" numCol="1" spcCol="1270" rtlCol="0" anchor="ctr" anchorCtr="0">
          <a:noAutofit/>
        </a:bodyPr>
        <a:lstStyle/>
        <a:p>
          <a:pPr marL="0" lvl="0" indent="0" algn="ctr" defTabSz="1244600" rtl="0">
            <a:lnSpc>
              <a:spcPct val="90000"/>
            </a:lnSpc>
            <a:spcBef>
              <a:spcPct val="0"/>
            </a:spcBef>
            <a:spcAft>
              <a:spcPct val="35000"/>
            </a:spcAft>
            <a:buNone/>
          </a:pPr>
          <a:r>
            <a:rPr lang="en-GB" sz="2800" kern="1200" dirty="0"/>
            <a:t>API</a:t>
          </a:r>
        </a:p>
      </dsp:txBody>
      <dsp:txXfrm>
        <a:off x="6973511" y="71262"/>
        <a:ext cx="2772092" cy="1014180"/>
      </dsp:txXfrm>
    </dsp:sp>
    <dsp:sp modelId="{E3E31A9B-7B4B-4E18-A0D7-2CB184BAEA72}">
      <dsp:nvSpPr>
        <dsp:cNvPr id="0" name=""/>
        <dsp:cNvSpPr/>
      </dsp:nvSpPr>
      <dsp:spPr>
        <a:xfrm>
          <a:off x="6669257" y="1085442"/>
          <a:ext cx="3076346" cy="2692918"/>
        </a:xfrm>
        <a:prstGeom prst="rect">
          <a:avLst/>
        </a:prstGeom>
        <a:solidFill>
          <a:schemeClr val="accent1">
            <a:lumMod val="60000"/>
            <a:lumOff val="40000"/>
            <a:alpha val="90000"/>
          </a:schemeClr>
        </a:solidFill>
        <a:ln w="127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243100" tIns="243100" rIns="243100" bIns="486199" numCol="1" spcCol="1270" rtlCol="0" anchor="t" anchorCtr="0">
          <a:noAutofit/>
        </a:bodyPr>
        <a:lstStyle/>
        <a:p>
          <a:pPr marL="0" lvl="0" indent="0" algn="ctr" defTabSz="800100" rtl="0">
            <a:lnSpc>
              <a:spcPct val="90000"/>
            </a:lnSpc>
            <a:spcBef>
              <a:spcPct val="0"/>
            </a:spcBef>
            <a:spcAft>
              <a:spcPct val="35000"/>
            </a:spcAft>
            <a:buNone/>
          </a:pPr>
          <a:r>
            <a:rPr lang="ar-EG" sz="1800" kern="1200" dirty="0">
              <a:solidFill>
                <a:schemeClr val="accent1">
                  <a:lumMod val="50000"/>
                </a:schemeClr>
              </a:solidFill>
            </a:rPr>
            <a:t>هي زي الجسر بين الفرونت إند والباك إند.
مثلًا: المستخدم يضغط "تسجيل دخول" → الفرونت يبعت البيانات للباك → الباك يتحقق ويرجع الرد.
</a:t>
          </a:r>
          <a:endParaRPr lang="en-GB" sz="1800" kern="1200" dirty="0">
            <a:solidFill>
              <a:schemeClr val="accent1">
                <a:lumMod val="50000"/>
              </a:schemeClr>
            </a:solidFill>
          </a:endParaRPr>
        </a:p>
      </dsp:txBody>
      <dsp:txXfrm>
        <a:off x="6669257" y="1085442"/>
        <a:ext cx="3076346" cy="26929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1AF0E8-20FE-4BE9-A3F8-03BE091D397F}">
      <dsp:nvSpPr>
        <dsp:cNvPr id="0" name=""/>
        <dsp:cNvSpPr/>
      </dsp:nvSpPr>
      <dsp:spPr>
        <a:xfrm>
          <a:off x="37108" y="344807"/>
          <a:ext cx="3380600" cy="1014180"/>
        </a:xfrm>
        <a:prstGeom prst="chevron">
          <a:avLst>
            <a:gd name="adj" fmla="val 30000"/>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5223" tIns="125223" rIns="125223" bIns="125223" numCol="1" spcCol="1270" rtlCol="0" anchor="ctr" anchorCtr="0">
          <a:noAutofit/>
        </a:bodyPr>
        <a:lstStyle/>
        <a:p>
          <a:pPr marL="0" lvl="0" indent="0" algn="ctr" defTabSz="1244600" rtl="0">
            <a:lnSpc>
              <a:spcPct val="90000"/>
            </a:lnSpc>
            <a:spcBef>
              <a:spcPct val="0"/>
            </a:spcBef>
            <a:spcAft>
              <a:spcPct val="35000"/>
            </a:spcAft>
            <a:buNone/>
          </a:pPr>
          <a:r>
            <a:rPr lang="en-US" sz="2800" kern="1200" dirty="0"/>
            <a:t>Frontend </a:t>
          </a:r>
          <a:endParaRPr lang="en-GB" sz="2800" kern="1200" dirty="0"/>
        </a:p>
      </dsp:txBody>
      <dsp:txXfrm>
        <a:off x="341362" y="344807"/>
        <a:ext cx="2772092" cy="1014180"/>
      </dsp:txXfrm>
    </dsp:sp>
    <dsp:sp modelId="{C933D86E-FF98-47AF-BBE6-FF943C26F2E5}">
      <dsp:nvSpPr>
        <dsp:cNvPr id="0" name=""/>
        <dsp:cNvSpPr/>
      </dsp:nvSpPr>
      <dsp:spPr>
        <a:xfrm>
          <a:off x="8542" y="1358988"/>
          <a:ext cx="3076346" cy="2145827"/>
        </a:xfrm>
        <a:prstGeom prst="rect">
          <a:avLst/>
        </a:prstGeom>
        <a:solidFill>
          <a:schemeClr val="accent1">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100" tIns="243100" rIns="243100" bIns="486199" numCol="1" spcCol="1270" rtlCol="0" anchor="t" anchorCtr="0">
          <a:noAutofit/>
        </a:bodyPr>
        <a:lstStyle/>
        <a:p>
          <a:pPr marL="0" lvl="0" indent="0" algn="ctr" defTabSz="800100" rtl="0">
            <a:lnSpc>
              <a:spcPct val="90000"/>
            </a:lnSpc>
            <a:spcBef>
              <a:spcPct val="0"/>
            </a:spcBef>
            <a:spcAft>
              <a:spcPct val="35000"/>
            </a:spcAft>
            <a:buNone/>
          </a:pPr>
          <a:r>
            <a:rPr lang="ar-EG" sz="1800" kern="1200" dirty="0">
              <a:solidFill>
                <a:schemeClr val="accent1">
                  <a:lumMod val="50000"/>
                </a:schemeClr>
              </a:solidFill>
            </a:rPr>
            <a:t> الوجه اللي بيعرض البيانات</a:t>
          </a:r>
          <a:endParaRPr lang="en-GB" sz="1800" kern="1200" dirty="0">
            <a:solidFill>
              <a:schemeClr val="accent1">
                <a:lumMod val="50000"/>
              </a:schemeClr>
            </a:solidFill>
          </a:endParaRPr>
        </a:p>
      </dsp:txBody>
      <dsp:txXfrm>
        <a:off x="8542" y="1358988"/>
        <a:ext cx="3076346" cy="2145827"/>
      </dsp:txXfrm>
    </dsp:sp>
    <dsp:sp modelId="{4C51B959-D888-4E7E-850B-D41D6FF95010}">
      <dsp:nvSpPr>
        <dsp:cNvPr id="0" name=""/>
        <dsp:cNvSpPr/>
      </dsp:nvSpPr>
      <dsp:spPr>
        <a:xfrm>
          <a:off x="3338899" y="344807"/>
          <a:ext cx="3380600" cy="1014180"/>
        </a:xfrm>
        <a:prstGeom prst="chevron">
          <a:avLst>
            <a:gd name="adj" fmla="val 30000"/>
          </a:avLst>
        </a:prstGeom>
        <a:solidFill>
          <a:schemeClr val="bg2">
            <a:lumMod val="50000"/>
          </a:schemeClr>
        </a:solidFill>
        <a:ln w="12700" cap="flat" cmpd="sng" algn="ctr">
          <a:no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5223" tIns="125223" rIns="125223" bIns="125223" numCol="1" spcCol="1270" rtlCol="0" anchor="ctr" anchorCtr="0">
          <a:noAutofit/>
        </a:bodyPr>
        <a:lstStyle/>
        <a:p>
          <a:pPr marL="0" lvl="0" indent="0" algn="ctr" defTabSz="1244600" rtl="0">
            <a:lnSpc>
              <a:spcPct val="90000"/>
            </a:lnSpc>
            <a:spcBef>
              <a:spcPct val="0"/>
            </a:spcBef>
            <a:spcAft>
              <a:spcPct val="35000"/>
            </a:spcAft>
            <a:buNone/>
          </a:pPr>
          <a:r>
            <a:rPr lang="en-GB" sz="2800" kern="1200" dirty="0"/>
            <a:t>Backend</a:t>
          </a:r>
        </a:p>
      </dsp:txBody>
      <dsp:txXfrm>
        <a:off x="3643153" y="344807"/>
        <a:ext cx="2772092" cy="1014180"/>
      </dsp:txXfrm>
    </dsp:sp>
    <dsp:sp modelId="{FDDBB08E-3151-4A8F-907C-572DAA80C5C0}">
      <dsp:nvSpPr>
        <dsp:cNvPr id="0" name=""/>
        <dsp:cNvSpPr/>
      </dsp:nvSpPr>
      <dsp:spPr>
        <a:xfrm>
          <a:off x="3382430" y="1358988"/>
          <a:ext cx="3076346" cy="2145827"/>
        </a:xfrm>
        <a:prstGeom prst="rect">
          <a:avLst/>
        </a:prstGeom>
        <a:solidFill>
          <a:schemeClr val="bg2">
            <a:lumMod val="7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100" tIns="243100" rIns="243100" bIns="486199" numCol="1" spcCol="1270" rtlCol="0" anchor="t" anchorCtr="0">
          <a:noAutofit/>
        </a:bodyPr>
        <a:lstStyle/>
        <a:p>
          <a:pPr marL="0" lvl="0" indent="0" algn="ctr" defTabSz="800100" rtl="0">
            <a:lnSpc>
              <a:spcPct val="90000"/>
            </a:lnSpc>
            <a:spcBef>
              <a:spcPct val="0"/>
            </a:spcBef>
            <a:spcAft>
              <a:spcPct val="35000"/>
            </a:spcAft>
            <a:buNone/>
          </a:pPr>
          <a:r>
            <a:rPr lang="ar-EG" sz="1800" kern="1200" dirty="0">
              <a:solidFill>
                <a:schemeClr val="bg2">
                  <a:lumMod val="25000"/>
                </a:schemeClr>
              </a:solidFill>
            </a:rPr>
            <a:t>المصدر اللي بيجيب ويعالج البيانات.
وكل واحد محتاج التاني علشان التطبيق/الموقع يشتغل بكفاءة.
</a:t>
          </a:r>
          <a:endParaRPr lang="en-GB" sz="1800" kern="1200" dirty="0">
            <a:solidFill>
              <a:schemeClr val="bg2">
                <a:lumMod val="25000"/>
              </a:schemeClr>
            </a:solidFill>
          </a:endParaRPr>
        </a:p>
      </dsp:txBody>
      <dsp:txXfrm>
        <a:off x="3382430" y="1358988"/>
        <a:ext cx="3076346" cy="2145827"/>
      </dsp:txXfrm>
    </dsp:sp>
    <dsp:sp modelId="{58E7B49B-9E8B-44CA-A002-7DC671DDC7D1}">
      <dsp:nvSpPr>
        <dsp:cNvPr id="0" name=""/>
        <dsp:cNvSpPr/>
      </dsp:nvSpPr>
      <dsp:spPr>
        <a:xfrm>
          <a:off x="6669257" y="344807"/>
          <a:ext cx="3380600" cy="1014180"/>
        </a:xfrm>
        <a:prstGeom prst="chevron">
          <a:avLst>
            <a:gd name="adj" fmla="val 30000"/>
          </a:avLst>
        </a:prstGeom>
        <a:solidFill>
          <a:schemeClr val="accent1">
            <a:lumMod val="75000"/>
          </a:schemeClr>
        </a:solidFill>
        <a:ln w="12700" cap="flat" cmpd="sng" algn="ctr">
          <a:no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25223" tIns="125223" rIns="125223" bIns="125223" numCol="1" spcCol="1270" rtlCol="0" anchor="ctr" anchorCtr="0">
          <a:noAutofit/>
        </a:bodyPr>
        <a:lstStyle/>
        <a:p>
          <a:pPr marL="0" lvl="0" indent="0" algn="ctr" defTabSz="1244600" rtl="0">
            <a:lnSpc>
              <a:spcPct val="90000"/>
            </a:lnSpc>
            <a:spcBef>
              <a:spcPct val="0"/>
            </a:spcBef>
            <a:spcAft>
              <a:spcPct val="35000"/>
            </a:spcAft>
            <a:buNone/>
          </a:pPr>
          <a:r>
            <a:rPr lang="en-US" sz="2800" kern="1200" dirty="0"/>
            <a:t>Difference</a:t>
          </a:r>
          <a:endParaRPr lang="en-GB" sz="2800" kern="1200" dirty="0"/>
        </a:p>
      </dsp:txBody>
      <dsp:txXfrm>
        <a:off x="6973511" y="344807"/>
        <a:ext cx="2772092" cy="1014180"/>
      </dsp:txXfrm>
    </dsp:sp>
    <dsp:sp modelId="{E3E31A9B-7B4B-4E18-A0D7-2CB184BAEA72}">
      <dsp:nvSpPr>
        <dsp:cNvPr id="0" name=""/>
        <dsp:cNvSpPr/>
      </dsp:nvSpPr>
      <dsp:spPr>
        <a:xfrm>
          <a:off x="6669257" y="1358988"/>
          <a:ext cx="3076346" cy="2145827"/>
        </a:xfrm>
        <a:prstGeom prst="rect">
          <a:avLst/>
        </a:prstGeom>
        <a:solidFill>
          <a:schemeClr val="accent1">
            <a:lumMod val="60000"/>
            <a:lumOff val="4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3100" tIns="243100" rIns="243100" bIns="486199" numCol="1" spcCol="1270" rtlCol="0" anchor="t" anchorCtr="0">
          <a:noAutofit/>
        </a:bodyPr>
        <a:lstStyle/>
        <a:p>
          <a:pPr marL="0" lvl="0" indent="0" algn="ctr" defTabSz="800100" rtl="0">
            <a:lnSpc>
              <a:spcPct val="90000"/>
            </a:lnSpc>
            <a:spcBef>
              <a:spcPct val="0"/>
            </a:spcBef>
            <a:spcAft>
              <a:spcPct val="35000"/>
            </a:spcAft>
            <a:buNone/>
          </a:pPr>
          <a:r>
            <a:rPr lang="ar-EG" sz="1800" kern="1200" dirty="0">
              <a:solidFill>
                <a:schemeClr val="accent1">
                  <a:lumMod val="50000"/>
                </a:schemeClr>
              </a:solidFill>
            </a:rPr>
            <a:t>الـ </a:t>
          </a:r>
          <a:r>
            <a:rPr lang="en-GB" sz="1800" kern="1200" dirty="0">
              <a:solidFill>
                <a:schemeClr val="accent1">
                  <a:lumMod val="50000"/>
                </a:schemeClr>
              </a:solidFill>
            </a:rPr>
            <a:t>Frontend </a:t>
          </a:r>
          <a:r>
            <a:rPr lang="ar-EG" sz="1800" kern="1200" dirty="0">
              <a:solidFill>
                <a:schemeClr val="accent1">
                  <a:lumMod val="50000"/>
                </a:schemeClr>
              </a:solidFill>
            </a:rPr>
            <a:t>و الـ </a:t>
          </a:r>
          <a:r>
            <a:rPr lang="en-GB" sz="1800" kern="1200" dirty="0">
              <a:solidFill>
                <a:schemeClr val="accent1">
                  <a:lumMod val="50000"/>
                </a:schemeClr>
              </a:solidFill>
            </a:rPr>
            <a:t>Backend </a:t>
          </a:r>
          <a:r>
            <a:rPr lang="ar-EG" sz="1800" kern="1200" dirty="0">
              <a:solidFill>
                <a:schemeClr val="accent1">
                  <a:lumMod val="50000"/>
                </a:schemeClr>
              </a:solidFill>
            </a:rPr>
            <a:t>مرتبطين جدًا ومفيش واحد يشتغل صح من غير التاني، وده اللي بيخليهم بيأثروا في بعض:
</a:t>
          </a:r>
          <a:endParaRPr lang="en-GB" sz="1800" kern="1200" dirty="0">
            <a:solidFill>
              <a:schemeClr val="accent1">
                <a:lumMod val="50000"/>
              </a:schemeClr>
            </a:solidFill>
          </a:endParaRPr>
        </a:p>
      </dsp:txBody>
      <dsp:txXfrm>
        <a:off x="6669257" y="1358988"/>
        <a:ext cx="3076346" cy="21458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AEE582A-D70A-4712-A2E4-8B9542953951}" type="datetime1">
              <a:rPr lang="en-GB" smtClean="0"/>
              <a:t>28/08/2025</a:t>
            </a:fld>
            <a:endParaRPr lang="en-GB"/>
          </a:p>
        </p:txBody>
      </p:sp>
      <p:sp>
        <p:nvSpPr>
          <p:cNvPr id="4" name="Footer Placeholder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GB" smtClean="0"/>
              <a:t>‹#›</a:t>
            </a:fld>
            <a:endParaRPr lang="en-GB"/>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48BAE1F-2A3E-4B16-80F8-278959180D42}" type="datetime1">
              <a:rPr lang="en-GB" noProof="0" smtClean="0"/>
              <a:t>28/08/2025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GB" noProof="0" smtClean="0"/>
              <a:t>‹#›</a:t>
            </a:fld>
            <a:endParaRPr lang="en-GB" noProof="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a:t>
            </a:fld>
            <a:endParaRPr lang="en-GB"/>
          </a:p>
        </p:txBody>
      </p:sp>
    </p:spTree>
    <p:extLst>
      <p:ext uri="{BB962C8B-B14F-4D97-AF65-F5344CB8AC3E}">
        <p14:creationId xmlns:p14="http://schemas.microsoft.com/office/powerpoint/2010/main" val="1479074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92366-41B0-35C6-EFFF-812BFEAE8A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0C98A0-85D1-0809-3448-9D4DC3643F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D5922-4ECE-2D3B-9226-C00478CB9BA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B0EB76BC-13DA-DE03-9AF0-4FD6C3C3CE60}"/>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2636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20259-C35E-7324-35FB-7F1072E70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0FB0FA-1654-E4D0-957F-9ED1E0259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5DFD7-0675-54E9-C155-C25643CB5C4E}"/>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C3244E51-09B9-10E1-828C-1346945B80F8}"/>
              </a:ext>
            </a:extLst>
          </p:cNvPr>
          <p:cNvSpPr>
            <a:spLocks noGrp="1"/>
          </p:cNvSpPr>
          <p:nvPr>
            <p:ph type="sldNum" sz="quarter" idx="5"/>
          </p:nvPr>
        </p:nvSpPr>
        <p:spPr/>
        <p:txBody>
          <a:bodyPr rtlCol="0"/>
          <a:lstStyle>
            <a:defPPr>
              <a:defRPr lang="en-GB"/>
            </a:defPPr>
          </a:lstStyle>
          <a:p>
            <a:pPr rtl="0"/>
            <a:fld id="{AABE9C73-6CDE-45E2-97F8-E3C5308FA232}" type="slidenum">
              <a:rPr lang="en-GB" smtClean="0"/>
              <a:t>11</a:t>
            </a:fld>
            <a:endParaRPr lang="en-GB" dirty="0"/>
          </a:p>
        </p:txBody>
      </p:sp>
    </p:spTree>
    <p:extLst>
      <p:ext uri="{BB962C8B-B14F-4D97-AF65-F5344CB8AC3E}">
        <p14:creationId xmlns:p14="http://schemas.microsoft.com/office/powerpoint/2010/main" val="331162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9CCD5-033B-6607-C67E-1D80A846F3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373069-E6A1-AF99-823E-2C57879501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4B04C0-675F-E1BA-FEC0-E534216FE094}"/>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0C0353C0-65D5-6CA8-9304-7B987BF718F8}"/>
              </a:ext>
            </a:extLst>
          </p:cNvPr>
          <p:cNvSpPr>
            <a:spLocks noGrp="1"/>
          </p:cNvSpPr>
          <p:nvPr>
            <p:ph type="sldNum" sz="quarter" idx="5"/>
          </p:nvPr>
        </p:nvSpPr>
        <p:spPr/>
        <p:txBody>
          <a:bodyPr rtlCol="0"/>
          <a:lstStyle>
            <a:defPPr>
              <a:defRPr lang="en-GB"/>
            </a:defPPr>
          </a:lstStyle>
          <a:p>
            <a:pPr rtl="0"/>
            <a:fld id="{AABE9C73-6CDE-45E2-97F8-E3C5308FA232}" type="slidenum">
              <a:rPr lang="en-GB" smtClean="0"/>
              <a:t>12</a:t>
            </a:fld>
            <a:endParaRPr lang="en-GB" dirty="0"/>
          </a:p>
        </p:txBody>
      </p:sp>
    </p:spTree>
    <p:extLst>
      <p:ext uri="{BB962C8B-B14F-4D97-AF65-F5344CB8AC3E}">
        <p14:creationId xmlns:p14="http://schemas.microsoft.com/office/powerpoint/2010/main" val="196664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CF8FF-B78B-8CC7-41B6-454E913E4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717B5B-2555-1E57-B41B-E3E9ACCD9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51B5D-D438-8F44-4450-9AB73C64FCEC}"/>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225A1B44-6C64-461B-CE1C-8593A3C37BEE}"/>
              </a:ext>
            </a:extLst>
          </p:cNvPr>
          <p:cNvSpPr>
            <a:spLocks noGrp="1"/>
          </p:cNvSpPr>
          <p:nvPr>
            <p:ph type="sldNum" sz="quarter" idx="5"/>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493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87981-940A-A58F-F49C-A2A738F48E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520A92-04B5-D28F-D22D-CF931134E2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0BBE1-7470-FDEF-3C5B-5AC96F6D0D58}"/>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027D73F9-F9FD-E733-320C-B5805419E9CC}"/>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7482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7EBDB-1282-EDF9-962A-18BE8DEAF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43A44-F1FD-1115-DAEE-699D748B6A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A1FBA9-9896-F543-AA66-09B7CB406A56}"/>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8768C27D-BEE5-F9E4-D6B5-4D75ECA66576}"/>
              </a:ext>
            </a:extLst>
          </p:cNvPr>
          <p:cNvSpPr>
            <a:spLocks noGrp="1"/>
          </p:cNvSpPr>
          <p:nvPr>
            <p:ph type="sldNum" sz="quarter" idx="5"/>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1689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759A7-E472-20E3-4883-212EF733DA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A44972-3333-431A-BA22-973F3CF5E8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36914-85A1-0DA4-5E01-DA0BF49797F6}"/>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90738F4B-D38C-447D-AB1D-CE1B8F5C91CD}"/>
              </a:ext>
            </a:extLst>
          </p:cNvPr>
          <p:cNvSpPr>
            <a:spLocks noGrp="1"/>
          </p:cNvSpPr>
          <p:nvPr>
            <p:ph type="sldNum" sz="quarter" idx="5"/>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384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38EC6-8AD1-C25B-BE7A-724A57399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BF6377-0FDA-CFF3-1644-80CE7DC9AD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4D96D-2556-105B-91BE-066866473723}"/>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D8E83021-FABB-D2A8-6816-80BA9B03185B}"/>
              </a:ext>
            </a:extLst>
          </p:cNvPr>
          <p:cNvSpPr>
            <a:spLocks noGrp="1"/>
          </p:cNvSpPr>
          <p:nvPr>
            <p:ph type="sldNum" sz="quarter" idx="5"/>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3261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E60DC36-8EFA-4378-9855-E019C55AC472}" type="slidenum">
              <a:rPr lang="en-GB" smtClean="0"/>
              <a:t>18</a:t>
            </a:fld>
            <a:endParaRPr lang="en-GB"/>
          </a:p>
        </p:txBody>
      </p:sp>
    </p:spTree>
    <p:extLst>
      <p:ext uri="{BB962C8B-B14F-4D97-AF65-F5344CB8AC3E}">
        <p14:creationId xmlns:p14="http://schemas.microsoft.com/office/powerpoint/2010/main" val="10548011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AABE9C73-6CDE-45E2-97F8-E3C5308FA232}" type="slidenum">
              <a:rPr lang="en-GB" smtClean="0"/>
              <a:t>2</a:t>
            </a:fld>
            <a:endParaRPr lang="en-GB" dirty="0"/>
          </a:p>
        </p:txBody>
      </p:sp>
    </p:spTree>
    <p:extLst>
      <p:ext uri="{BB962C8B-B14F-4D97-AF65-F5344CB8AC3E}">
        <p14:creationId xmlns:p14="http://schemas.microsoft.com/office/powerpoint/2010/main" val="351181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AABE9C73-6CDE-45E2-97F8-E3C5308FA232}" type="slidenum">
              <a:rPr lang="en-GB" smtClean="0"/>
              <a:t>3</a:t>
            </a:fld>
            <a:endParaRPr lang="en-GB" dirty="0"/>
          </a:p>
        </p:txBody>
      </p:sp>
    </p:spTree>
    <p:extLst>
      <p:ext uri="{BB962C8B-B14F-4D97-AF65-F5344CB8AC3E}">
        <p14:creationId xmlns:p14="http://schemas.microsoft.com/office/powerpoint/2010/main" val="94200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A277C-FD1D-25E5-D40A-C71801838C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338A5E-9DF4-F019-3720-202A31E0F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7EA960-76E5-7559-EF2B-C99BFD58E573}"/>
              </a:ext>
            </a:extLst>
          </p:cNvPr>
          <p:cNvSpPr>
            <a:spLocks noGrp="1"/>
          </p:cNvSpPr>
          <p:nvPr>
            <p:ph type="body" idx="1"/>
          </p:nvPr>
        </p:nvSpPr>
        <p:spPr/>
        <p:txBody>
          <a:bodyPr rtlCol="0"/>
          <a:lstStyle/>
          <a:p>
            <a:pPr rtl="0"/>
            <a:endParaRPr lang="en-GB"/>
          </a:p>
        </p:txBody>
      </p:sp>
      <p:sp>
        <p:nvSpPr>
          <p:cNvPr id="4" name="Slide Number Placeholder 3">
            <a:extLst>
              <a:ext uri="{FF2B5EF4-FFF2-40B4-BE49-F238E27FC236}">
                <a16:creationId xmlns:a16="http://schemas.microsoft.com/office/drawing/2014/main" id="{DCA895FA-3B4C-A47C-9B17-2FD4910725F4}"/>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BE60DC36-8EFA-4378-9855-E019C55AC47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4109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AABE9C73-6CDE-45E2-97F8-E3C5308FA232}" type="slidenum">
              <a:rPr lang="en-GB" smtClean="0"/>
              <a:t>5</a:t>
            </a:fld>
            <a:endParaRPr lang="en-GB" dirty="0"/>
          </a:p>
        </p:txBody>
      </p:sp>
    </p:spTree>
    <p:extLst>
      <p:ext uri="{BB962C8B-B14F-4D97-AF65-F5344CB8AC3E}">
        <p14:creationId xmlns:p14="http://schemas.microsoft.com/office/powerpoint/2010/main" val="192775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rtl="0"/>
            <a:fld id="{AABE9C73-6CDE-45E2-97F8-E3C5308FA232}" type="slidenum">
              <a:rPr lang="en-GB" smtClean="0"/>
              <a:t>6</a:t>
            </a:fld>
            <a:endParaRPr lang="en-GB" dirty="0"/>
          </a:p>
        </p:txBody>
      </p:sp>
    </p:spTree>
    <p:extLst>
      <p:ext uri="{BB962C8B-B14F-4D97-AF65-F5344CB8AC3E}">
        <p14:creationId xmlns:p14="http://schemas.microsoft.com/office/powerpoint/2010/main" val="1167296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E4B01-D97D-1ED3-105C-F018D520A5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162A9-0A8B-3685-EE6A-6C8876DDF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93DB05-3BDD-EB6F-663A-553760C57BF0}"/>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AEBF7DB8-60E2-A257-0E78-24AAABF82DEE}"/>
              </a:ext>
            </a:extLst>
          </p:cNvPr>
          <p:cNvSpPr>
            <a:spLocks noGrp="1"/>
          </p:cNvSpPr>
          <p:nvPr>
            <p:ph type="sldNum" sz="quarter" idx="5"/>
          </p:nvPr>
        </p:nvSpPr>
        <p:spPr/>
        <p:txBody>
          <a:bodyPr rtlCol="0"/>
          <a:lstStyle>
            <a:defPPr>
              <a:defRPr lang="en-GB"/>
            </a:defPPr>
          </a:lstStyle>
          <a:p>
            <a:pPr rtl="0"/>
            <a:fld id="{AABE9C73-6CDE-45E2-97F8-E3C5308FA232}" type="slidenum">
              <a:rPr lang="en-GB" smtClean="0"/>
              <a:t>7</a:t>
            </a:fld>
            <a:endParaRPr lang="en-GB" dirty="0"/>
          </a:p>
        </p:txBody>
      </p:sp>
    </p:spTree>
    <p:extLst>
      <p:ext uri="{BB962C8B-B14F-4D97-AF65-F5344CB8AC3E}">
        <p14:creationId xmlns:p14="http://schemas.microsoft.com/office/powerpoint/2010/main" val="232572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89308-CA75-102A-07C4-F289DE3093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61650-C822-F2C7-6738-4AEFDC73E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856A5-65A6-606A-3EAD-7F1C261667B6}"/>
              </a:ext>
            </a:extLst>
          </p:cNvPr>
          <p:cNvSpPr>
            <a:spLocks noGrp="1"/>
          </p:cNvSpPr>
          <p:nvPr>
            <p:ph type="body" idx="1"/>
          </p:nvPr>
        </p:nvSpPr>
        <p:spPr/>
        <p:txBody>
          <a:bodyPr rtlCol="0"/>
          <a:lstStyle>
            <a:defPPr>
              <a:defRPr lang="en-GB"/>
            </a:defPPr>
          </a:lstStyle>
          <a:p>
            <a:pPr rtl="0"/>
            <a:endParaRPr lang="en-GB" dirty="0"/>
          </a:p>
        </p:txBody>
      </p:sp>
      <p:sp>
        <p:nvSpPr>
          <p:cNvPr id="4" name="Slide Number Placeholder 3">
            <a:extLst>
              <a:ext uri="{FF2B5EF4-FFF2-40B4-BE49-F238E27FC236}">
                <a16:creationId xmlns:a16="http://schemas.microsoft.com/office/drawing/2014/main" id="{AC8041B5-A501-8EA6-64F2-DFDA43678BBF}"/>
              </a:ext>
            </a:extLst>
          </p:cNvPr>
          <p:cNvSpPr>
            <a:spLocks noGrp="1"/>
          </p:cNvSpPr>
          <p:nvPr>
            <p:ph type="sldNum" sz="quarter" idx="5"/>
          </p:nvPr>
        </p:nvSpPr>
        <p:spPr/>
        <p:txBody>
          <a:bodyPr rtlCol="0"/>
          <a:lstStyle>
            <a:defPPr>
              <a:defRPr lang="en-GB"/>
            </a:defPPr>
          </a:lstStyle>
          <a:p>
            <a:pPr rtl="0"/>
            <a:fld id="{AABE9C73-6CDE-45E2-97F8-E3C5308FA232}" type="slidenum">
              <a:rPr lang="en-GB" smtClean="0"/>
              <a:t>8</a:t>
            </a:fld>
            <a:endParaRPr lang="en-GB" dirty="0"/>
          </a:p>
        </p:txBody>
      </p:sp>
    </p:spTree>
    <p:extLst>
      <p:ext uri="{BB962C8B-B14F-4D97-AF65-F5344CB8AC3E}">
        <p14:creationId xmlns:p14="http://schemas.microsoft.com/office/powerpoint/2010/main" val="219837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defPPr>
              <a:defRPr lang="en-GB"/>
            </a:defPPr>
          </a:lstStyle>
          <a:p>
            <a:pPr rtl="0"/>
            <a:endParaRPr lang="en-GB" dirty="0"/>
          </a:p>
        </p:txBody>
      </p:sp>
      <p:sp>
        <p:nvSpPr>
          <p:cNvPr id="4" name="Slide Number Placeholder 3"/>
          <p:cNvSpPr>
            <a:spLocks noGrp="1"/>
          </p:cNvSpPr>
          <p:nvPr>
            <p:ph type="sldNum" sz="quarter" idx="5"/>
          </p:nvPr>
        </p:nvSpPr>
        <p:spPr/>
        <p:txBody>
          <a:bodyPr rtlCol="0"/>
          <a:lstStyle>
            <a:defPPr>
              <a:defRPr lang="en-GB"/>
            </a:defPPr>
          </a:lstStyle>
          <a:p>
            <a:pPr marL="0" marR="0" lvl="0" indent="0" algn="r" defTabSz="914400" rtl="0" eaLnBrk="1" fontAlgn="auto" latinLnBrk="0" hangingPunct="1">
              <a:lnSpc>
                <a:spcPct val="100000"/>
              </a:lnSpc>
              <a:spcBef>
                <a:spcPts val="0"/>
              </a:spcBef>
              <a:spcAft>
                <a:spcPts val="0"/>
              </a:spcAft>
              <a:buClrTx/>
              <a:buSzTx/>
              <a:buFontTx/>
              <a:buNone/>
              <a:tabLst/>
              <a:defRPr/>
            </a:pPr>
            <a:fld id="{AABE9C73-6CDE-45E2-97F8-E3C5308FA23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3367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87DD02D0-D2C8-4FC8-81B2-9A2721C42614}" type="datetime1">
              <a:rPr lang="en-GB" noProof="0" smtClean="0"/>
              <a:t>28/08/2025</a:t>
            </a:fld>
            <a:endParaRPr lang="en-GB" noProof="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hasCustomPrompt="1"/>
          </p:nvPr>
        </p:nvSpPr>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8EA02179-5326-473E-AA98-2ABA5AC32EA4}" type="datetime1">
              <a:rPr lang="en-GB" noProof="0" smtClean="0"/>
              <a:t>28/08/2025</a:t>
            </a:fld>
            <a:endParaRPr lang="en-GB" noProof="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en-US" noProof="0"/>
              <a:t>Click to edit Master title style</a:t>
            </a:r>
            <a:endParaRPr lang="en-GB" noProof="0"/>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hasCustomPrompt="1"/>
          </p:nvPr>
        </p:nvSpPr>
        <p:spPr>
          <a:xfrm>
            <a:off x="838200" y="365125"/>
            <a:ext cx="7734300" cy="5811838"/>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764D4770-22FF-4FBD-A847-3729E4B4F20C}" type="datetime1">
              <a:rPr lang="en-GB" noProof="0" smtClean="0"/>
              <a:t>28/08/2025</a:t>
            </a:fld>
            <a:endParaRPr lang="en-GB" noProof="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746804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GB"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GB"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lang="en-GB" sz="1800" spc="80" baseline="0">
                <a:solidFill>
                  <a:schemeClr val="tx1">
                    <a:lumMod val="95000"/>
                    <a:lumOff val="5000"/>
                  </a:schemeClr>
                </a:solidFill>
              </a:defRPr>
            </a:lvl1pPr>
            <a:lvl2pPr marL="457200" indent="0" algn="ctr">
              <a:buNone/>
              <a:defRPr lang="en-GB" sz="1600"/>
            </a:lvl2pPr>
            <a:lvl3pPr marL="914400" indent="0" algn="ctr">
              <a:buNone/>
              <a:defRPr lang="en-GB" sz="1600"/>
            </a:lvl3pPr>
            <a:lvl4pPr marL="1371600" indent="0" algn="ctr">
              <a:buNone/>
              <a:defRPr lang="en-GB" sz="1600"/>
            </a:lvl4pPr>
            <a:lvl5pPr marL="1828800" indent="0" algn="ctr">
              <a:buNone/>
              <a:defRPr lang="en-GB" sz="1600"/>
            </a:lvl5pPr>
            <a:lvl6pPr marL="2286000" indent="0" algn="ctr">
              <a:buNone/>
              <a:defRPr lang="en-GB" sz="1600"/>
            </a:lvl6pPr>
            <a:lvl7pPr marL="2743200" indent="0" algn="ctr">
              <a:buNone/>
              <a:defRPr lang="en-GB" sz="1600"/>
            </a:lvl7pPr>
            <a:lvl8pPr marL="3200400" indent="0" algn="ctr">
              <a:buNone/>
              <a:defRPr lang="en-GB" sz="1600"/>
            </a:lvl8pPr>
            <a:lvl9pPr marL="3657600" indent="0" algn="ctr">
              <a:buNone/>
              <a:defRPr lang="en-GB" sz="1600"/>
            </a:lvl9pPr>
          </a:lstStyle>
          <a:p>
            <a:pPr rtl="0"/>
            <a:r>
              <a:rPr lang="en-US"/>
              <a:t>Click to edit Master subtitle style</a:t>
            </a:r>
            <a:endParaRPr lang="en-GB" dirty="0"/>
          </a:p>
        </p:txBody>
      </p:sp>
      <p:sp>
        <p:nvSpPr>
          <p:cNvPr id="20" name="Date Placeholder 19"/>
          <p:cNvSpPr>
            <a:spLocks noGrp="1"/>
          </p:cNvSpPr>
          <p:nvPr>
            <p:ph type="dt" sz="half" idx="10"/>
          </p:nvPr>
        </p:nvSpPr>
        <p:spPr>
          <a:xfrm>
            <a:off x="5318760" y="1341256"/>
            <a:ext cx="1554480" cy="485546"/>
          </a:xfrm>
        </p:spPr>
        <p:txBody>
          <a:bodyPr rtlCol="0"/>
          <a:lstStyle>
            <a:lvl1pPr algn="ctr">
              <a:defRPr lang="en-GB" sz="1300" spc="0" baseline="0">
                <a:solidFill>
                  <a:srgbClr val="FFFFFF"/>
                </a:solidFill>
                <a:latin typeface="+mn-lt"/>
              </a:defRPr>
            </a:lvl1pPr>
          </a:lstStyle>
          <a:p>
            <a:pPr rtl="0"/>
            <a:fld id="{A6ACBC72-8F74-4D05-B14F-867ACED3F14F}" type="datetime1">
              <a:rPr lang="en-GB" smtClean="0"/>
              <a:t>28/08/2025</a:t>
            </a:fld>
            <a:endParaRPr lang="en-GB"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lang="en-GB">
                <a:solidFill>
                  <a:schemeClr val="tx1">
                    <a:lumMod val="85000"/>
                    <a:lumOff val="15000"/>
                  </a:schemeClr>
                </a:solidFill>
              </a:defRPr>
            </a:lvl1pPr>
          </a:lstStyle>
          <a:p>
            <a:pPr rtl="0"/>
            <a:endParaRPr lang="en-GB"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lang="en-GB">
                <a:solidFill>
                  <a:schemeClr val="tx1">
                    <a:lumMod val="85000"/>
                    <a:lumOff val="15000"/>
                  </a:schemeClr>
                </a:solidFill>
              </a:defRPr>
            </a:lvl1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1509922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a:t>Click to edit Master title style</a:t>
            </a:r>
            <a:endParaRPr lang="en-GB" dirty="0"/>
          </a:p>
        </p:txBody>
      </p:sp>
      <p:sp>
        <p:nvSpPr>
          <p:cNvPr id="3" name="Content Placeholder 2"/>
          <p:cNvSpPr>
            <a:spLocks noGrp="1"/>
          </p:cNvSpPr>
          <p:nvPr>
            <p:ph idx="1"/>
          </p:nvPr>
        </p:nvSpPr>
        <p:spPr>
          <a:xfrm>
            <a:off x="1066800" y="2103120"/>
            <a:ext cx="10058400" cy="3849624"/>
          </a:xfrm>
        </p:spPr>
        <p:txBody>
          <a:bodyPr rtlCol="0"/>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p:cNvSpPr>
            <a:spLocks noGrp="1"/>
          </p:cNvSpPr>
          <p:nvPr>
            <p:ph type="dt" sz="half" idx="10"/>
          </p:nvPr>
        </p:nvSpPr>
        <p:spPr>
          <a:xfrm>
            <a:off x="7256794" y="6035040"/>
            <a:ext cx="2893045" cy="365760"/>
          </a:xfrm>
        </p:spPr>
        <p:txBody>
          <a:bodyPr rtlCol="0"/>
          <a:lstStyle>
            <a:defPPr>
              <a:defRPr lang="en-GB"/>
            </a:defPPr>
          </a:lstStyle>
          <a:p>
            <a:pPr rtl="0"/>
            <a:fld id="{B1554582-D43E-41A6-BC21-9D25424708DE}" type="datetime1">
              <a:rPr lang="en-GB" smtClean="0"/>
              <a:t>28/08/2025</a:t>
            </a:fld>
            <a:endParaRPr lang="en-GB" dirty="0"/>
          </a:p>
        </p:txBody>
      </p:sp>
      <p:sp>
        <p:nvSpPr>
          <p:cNvPr id="5" name="Footer Placeholder 4"/>
          <p:cNvSpPr>
            <a:spLocks noGrp="1"/>
          </p:cNvSpPr>
          <p:nvPr>
            <p:ph type="ftr" sz="quarter" idx="11"/>
          </p:nvPr>
        </p:nvSpPr>
        <p:spPr/>
        <p:txBody>
          <a:bodyPr rtlCol="0"/>
          <a:lstStyle>
            <a:defPPr>
              <a:defRPr lang="en-GB"/>
            </a:defPPr>
          </a:lstStyle>
          <a:p>
            <a:pPr rtl="0"/>
            <a:endParaRPr lang="en-GB" dirty="0"/>
          </a:p>
        </p:txBody>
      </p:sp>
      <p:sp>
        <p:nvSpPr>
          <p:cNvPr id="6" name="Slide Number Placeholder 5"/>
          <p:cNvSpPr>
            <a:spLocks noGrp="1"/>
          </p:cNvSpPr>
          <p:nvPr>
            <p:ph type="sldNum" sz="quarter" idx="12"/>
          </p:nvPr>
        </p:nvSpPr>
        <p:spPr/>
        <p:txBody>
          <a:bodyPr rtlCol="0"/>
          <a:lstStyle>
            <a:defPPr>
              <a:defRPr lang="en-GB"/>
            </a:def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283073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GB"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GB"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lang="en-GB" sz="1800">
                <a:solidFill>
                  <a:schemeClr val="tx1">
                    <a:lumMod val="95000"/>
                    <a:lumOff val="5000"/>
                  </a:schemeClr>
                </a:solidFill>
                <a:effectLst/>
              </a:defRPr>
            </a:lvl1pPr>
            <a:lvl2pPr marL="457200" indent="0">
              <a:buNone/>
              <a:defRPr lang="en-GB" sz="1600">
                <a:solidFill>
                  <a:schemeClr val="tx1">
                    <a:tint val="75000"/>
                  </a:schemeClr>
                </a:solidFill>
              </a:defRPr>
            </a:lvl2pPr>
            <a:lvl3pPr marL="914400" indent="0">
              <a:buNone/>
              <a:defRPr lang="en-GB" sz="1600">
                <a:solidFill>
                  <a:schemeClr val="tx1">
                    <a:tint val="75000"/>
                  </a:schemeClr>
                </a:solidFill>
              </a:defRPr>
            </a:lvl3pPr>
            <a:lvl4pPr marL="1371600" indent="0">
              <a:buNone/>
              <a:defRPr lang="en-GB" sz="1400">
                <a:solidFill>
                  <a:schemeClr val="tx1">
                    <a:tint val="75000"/>
                  </a:schemeClr>
                </a:solidFill>
              </a:defRPr>
            </a:lvl4pPr>
            <a:lvl5pPr marL="1828800" indent="0">
              <a:buNone/>
              <a:defRPr lang="en-GB" sz="1400">
                <a:solidFill>
                  <a:schemeClr val="tx1">
                    <a:tint val="75000"/>
                  </a:schemeClr>
                </a:solidFill>
              </a:defRPr>
            </a:lvl5pPr>
            <a:lvl6pPr marL="2286000" indent="0">
              <a:buNone/>
              <a:defRPr lang="en-GB" sz="1400">
                <a:solidFill>
                  <a:schemeClr val="tx1">
                    <a:tint val="75000"/>
                  </a:schemeClr>
                </a:solidFill>
              </a:defRPr>
            </a:lvl6pPr>
            <a:lvl7pPr marL="2743200" indent="0">
              <a:buNone/>
              <a:defRPr lang="en-GB" sz="1400">
                <a:solidFill>
                  <a:schemeClr val="tx1">
                    <a:tint val="75000"/>
                  </a:schemeClr>
                </a:solidFill>
              </a:defRPr>
            </a:lvl7pPr>
            <a:lvl8pPr marL="3200400" indent="0">
              <a:buNone/>
              <a:defRPr lang="en-GB" sz="1400">
                <a:solidFill>
                  <a:schemeClr val="tx1">
                    <a:tint val="75000"/>
                  </a:schemeClr>
                </a:solidFill>
              </a:defRPr>
            </a:lvl8pPr>
            <a:lvl9pPr marL="3657600" indent="0">
              <a:buNone/>
              <a:defRPr lang="en-GB"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GB" sz="1300" kern="1200" spc="0" baseline="0">
                <a:solidFill>
                  <a:srgbClr val="FFFFFF"/>
                </a:solidFill>
                <a:latin typeface="+mn-lt"/>
                <a:ea typeface="+mn-ea"/>
                <a:cs typeface="+mn-cs"/>
              </a:defRPr>
            </a:lvl1pPr>
          </a:lstStyle>
          <a:p>
            <a:pPr rtl="0"/>
            <a:fld id="{ECE393BC-618B-4C9D-8A50-363200B98F08}" type="datetime1">
              <a:rPr lang="en-GB" smtClean="0"/>
              <a:t>28/08/2025</a:t>
            </a:fld>
            <a:endParaRPr lang="en-GB"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lang="en-GB">
                <a:solidFill>
                  <a:schemeClr val="tx1">
                    <a:lumMod val="85000"/>
                    <a:lumOff val="15000"/>
                  </a:schemeClr>
                </a:solidFill>
              </a:defRPr>
            </a:lvl1pPr>
          </a:lstStyle>
          <a:p>
            <a:pPr rtl="0"/>
            <a:endParaRPr lang="en-GB"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lang="en-GB">
                <a:solidFill>
                  <a:schemeClr val="tx1">
                    <a:lumMod val="85000"/>
                    <a:lumOff val="15000"/>
                  </a:schemeClr>
                </a:solidFill>
              </a:defRPr>
            </a:lvl1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2702495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defPPr>
              <a:defRPr lang="en-GB"/>
            </a:defPPr>
          </a:lstStyle>
          <a:p>
            <a:pPr rtl="0"/>
            <a:r>
              <a:rPr lang="en-US"/>
              <a:t>Click to edit Master title style</a:t>
            </a:r>
            <a:endParaRPr lang="en-GB" dirty="0"/>
          </a:p>
        </p:txBody>
      </p:sp>
      <p:sp>
        <p:nvSpPr>
          <p:cNvPr id="3" name="Content Placeholder 2"/>
          <p:cNvSpPr>
            <a:spLocks noGrp="1"/>
          </p:cNvSpPr>
          <p:nvPr>
            <p:ph sz="half" idx="1"/>
          </p:nvPr>
        </p:nvSpPr>
        <p:spPr>
          <a:xfrm>
            <a:off x="1066800" y="2103120"/>
            <a:ext cx="4663440" cy="3749040"/>
          </a:xfrm>
        </p:spPr>
        <p:txBody>
          <a:bodyPr rtlCol="0"/>
          <a:lstStyle>
            <a:lvl1pPr>
              <a:defRPr lang="en-GB" sz="18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p:cNvSpPr>
            <a:spLocks noGrp="1"/>
          </p:cNvSpPr>
          <p:nvPr>
            <p:ph sz="half" idx="2"/>
          </p:nvPr>
        </p:nvSpPr>
        <p:spPr>
          <a:xfrm>
            <a:off x="6461760" y="2103120"/>
            <a:ext cx="4663440" cy="3749040"/>
          </a:xfrm>
        </p:spPr>
        <p:txBody>
          <a:bodyPr rtlCol="0"/>
          <a:lstStyle>
            <a:lvl1pPr>
              <a:defRPr lang="en-GB" sz="18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p:cNvSpPr>
            <a:spLocks noGrp="1"/>
          </p:cNvSpPr>
          <p:nvPr>
            <p:ph type="dt" sz="half" idx="10"/>
          </p:nvPr>
        </p:nvSpPr>
        <p:spPr/>
        <p:txBody>
          <a:bodyPr rtlCol="0"/>
          <a:lstStyle>
            <a:defPPr>
              <a:defRPr lang="en-GB"/>
            </a:defPPr>
          </a:lstStyle>
          <a:p>
            <a:pPr rtl="0"/>
            <a:fld id="{CCB51D0E-23B5-47E5-9C58-83802BD325DE}" type="datetime1">
              <a:rPr lang="en-GB" smtClean="0"/>
              <a:t>28/08/2025</a:t>
            </a:fld>
            <a:endParaRPr lang="en-GB" dirty="0"/>
          </a:p>
        </p:txBody>
      </p:sp>
      <p:sp>
        <p:nvSpPr>
          <p:cNvPr id="6" name="Footer Placeholder 5"/>
          <p:cNvSpPr>
            <a:spLocks noGrp="1"/>
          </p:cNvSpPr>
          <p:nvPr>
            <p:ph type="ftr" sz="quarter" idx="11"/>
          </p:nvPr>
        </p:nvSpPr>
        <p:spPr/>
        <p:txBody>
          <a:bodyPr rtlCol="0"/>
          <a:lstStyle>
            <a:defPPr>
              <a:defRPr lang="en-GB"/>
            </a:defPPr>
          </a:lstStyle>
          <a:p>
            <a:pPr rtl="0"/>
            <a:endParaRPr lang="en-GB" dirty="0"/>
          </a:p>
        </p:txBody>
      </p:sp>
      <p:sp>
        <p:nvSpPr>
          <p:cNvPr id="7" name="Slide Number Placeholder 6"/>
          <p:cNvSpPr>
            <a:spLocks noGrp="1"/>
          </p:cNvSpPr>
          <p:nvPr>
            <p:ph type="sldNum" sz="quarter" idx="12"/>
          </p:nvPr>
        </p:nvSpPr>
        <p:spPr/>
        <p:txBody>
          <a:bodyPr rtlCol="0"/>
          <a:lstStyle>
            <a:defPPr>
              <a:defRPr lang="en-GB"/>
            </a:def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1482385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rtlCol="0" anchor="ctr" anchorCtr="0"/>
          <a:lstStyle>
            <a:lvl1pPr marL="0" indent="0" algn="ctr">
              <a:buNone/>
              <a:defRPr lang="en-GB"/>
            </a:lvl1pPr>
          </a:lstStyle>
          <a:p>
            <a:pPr rtl="0"/>
            <a:r>
              <a:rPr lang="en-US"/>
              <a:t>Click icon to add picture</a:t>
            </a:r>
            <a:endParaRPr lang="en-GB"/>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rtlCol="0" anchor="ctr" anchorCtr="0"/>
          <a:lstStyle>
            <a:lvl1pPr marL="0" indent="0" algn="ctr">
              <a:buNone/>
              <a:defRPr lang="en-GB"/>
            </a:lvl1pPr>
          </a:lstStyle>
          <a:p>
            <a:pPr rtl="0"/>
            <a:r>
              <a:rPr lang="en-US"/>
              <a:t>Click icon to add picture</a:t>
            </a:r>
            <a:endParaRPr lang="en-GB" dirty="0"/>
          </a:p>
        </p:txBody>
      </p:sp>
      <p:sp>
        <p:nvSpPr>
          <p:cNvPr id="8" name="Title 7"/>
          <p:cNvSpPr>
            <a:spLocks noGrp="1"/>
          </p:cNvSpPr>
          <p:nvPr>
            <p:ph type="title"/>
          </p:nvPr>
        </p:nvSpPr>
        <p:spPr/>
        <p:txBody>
          <a:bodyPr rtlCol="0"/>
          <a:lstStyle>
            <a:lvl1pPr>
              <a:defRPr lang="en-GB">
                <a:solidFill>
                  <a:schemeClr val="bg2">
                    <a:lumMod val="50000"/>
                  </a:schemeClr>
                </a:solidFill>
              </a:defRPr>
            </a:lvl1pPr>
          </a:lstStyle>
          <a:p>
            <a:pPr rtl="0"/>
            <a:r>
              <a:rPr lang="en-US"/>
              <a:t>Click to edit Master title style</a:t>
            </a:r>
            <a:endParaRPr lang="en-GB" dirty="0"/>
          </a:p>
        </p:txBody>
      </p:sp>
      <p:sp>
        <p:nvSpPr>
          <p:cNvPr id="4" name="Content Placeholder 3"/>
          <p:cNvSpPr>
            <a:spLocks noGrp="1"/>
          </p:cNvSpPr>
          <p:nvPr>
            <p:ph sz="half" idx="2"/>
          </p:nvPr>
        </p:nvSpPr>
        <p:spPr>
          <a:xfrm>
            <a:off x="6461760" y="2103120"/>
            <a:ext cx="4663440" cy="3749040"/>
          </a:xfrm>
        </p:spPr>
        <p:txBody>
          <a:bodyPr rtlCol="0"/>
          <a:lstStyle>
            <a:lvl1pPr>
              <a:defRPr lang="en-GB" sz="18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Date Placeholder 4"/>
          <p:cNvSpPr>
            <a:spLocks noGrp="1"/>
          </p:cNvSpPr>
          <p:nvPr>
            <p:ph type="dt" sz="half" idx="10"/>
          </p:nvPr>
        </p:nvSpPr>
        <p:spPr/>
        <p:txBody>
          <a:bodyPr rtlCol="0"/>
          <a:lstStyle>
            <a:defPPr>
              <a:defRPr lang="en-GB"/>
            </a:defPPr>
          </a:lstStyle>
          <a:p>
            <a:pPr rtl="0"/>
            <a:fld id="{5DABC9F7-6BC8-4D5F-9565-AD77459162DB}" type="datetime1">
              <a:rPr lang="en-GB" smtClean="0"/>
              <a:t>28/08/2025</a:t>
            </a:fld>
            <a:endParaRPr lang="en-GB" dirty="0"/>
          </a:p>
        </p:txBody>
      </p:sp>
      <p:sp>
        <p:nvSpPr>
          <p:cNvPr id="6" name="Footer Placeholder 5"/>
          <p:cNvSpPr>
            <a:spLocks noGrp="1"/>
          </p:cNvSpPr>
          <p:nvPr>
            <p:ph type="ftr" sz="quarter" idx="11"/>
          </p:nvPr>
        </p:nvSpPr>
        <p:spPr/>
        <p:txBody>
          <a:bodyPr rtlCol="0"/>
          <a:lstStyle>
            <a:defPPr>
              <a:defRPr lang="en-GB"/>
            </a:defPPr>
          </a:lstStyle>
          <a:p>
            <a:pPr rtl="0"/>
            <a:endParaRPr lang="en-GB" dirty="0"/>
          </a:p>
        </p:txBody>
      </p:sp>
      <p:sp>
        <p:nvSpPr>
          <p:cNvPr id="7" name="Slide Number Placeholder 6"/>
          <p:cNvSpPr>
            <a:spLocks noGrp="1"/>
          </p:cNvSpPr>
          <p:nvPr>
            <p:ph type="sldNum" sz="quarter" idx="12"/>
          </p:nvPr>
        </p:nvSpPr>
        <p:spPr/>
        <p:txBody>
          <a:bodyPr rtlCol="0"/>
          <a:lstStyle>
            <a:defPPr>
              <a:defRPr lang="en-GB"/>
            </a:def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211507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a:t>Click to edit Master title style</a:t>
            </a:r>
            <a:endParaRPr lang="en-GB"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lang="en-GB" sz="1900" b="1" i="0">
                <a:solidFill>
                  <a:schemeClr val="tx1"/>
                </a:solidFill>
                <a:latin typeface="+mn-lt"/>
              </a:defRPr>
            </a:lvl1pPr>
            <a:lvl2pPr marL="457200" indent="0">
              <a:buNone/>
              <a:defRPr lang="en-GB" sz="18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lang="en-GB" sz="18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lang="en-GB" sz="1900" b="1">
                <a:solidFill>
                  <a:schemeClr val="tx1"/>
                </a:solidFill>
              </a:defRPr>
            </a:lvl1pPr>
            <a:lvl2pPr marL="457200" indent="0">
              <a:buNone/>
              <a:defRPr lang="en-GB" sz="1800" b="1"/>
            </a:lvl2pPr>
            <a:lvl3pPr marL="914400" indent="0">
              <a:buNone/>
              <a:defRPr lang="en-GB" sz="1800" b="1"/>
            </a:lvl3pPr>
            <a:lvl4pPr marL="1371600" indent="0">
              <a:buNone/>
              <a:defRPr lang="en-GB" sz="1600" b="1"/>
            </a:lvl4pPr>
            <a:lvl5pPr marL="1828800" indent="0">
              <a:buNone/>
              <a:defRPr lang="en-GB" sz="1600" b="1"/>
            </a:lvl5pPr>
            <a:lvl6pPr marL="2286000" indent="0">
              <a:buNone/>
              <a:defRPr lang="en-GB" sz="1600" b="1"/>
            </a:lvl6pPr>
            <a:lvl7pPr marL="2743200" indent="0">
              <a:buNone/>
              <a:defRPr lang="en-GB" sz="1600" b="1"/>
            </a:lvl7pPr>
            <a:lvl8pPr marL="3200400" indent="0">
              <a:buNone/>
              <a:defRPr lang="en-GB" sz="1600" b="1"/>
            </a:lvl8pPr>
            <a:lvl9pPr marL="3657600" indent="0">
              <a:buNone/>
              <a:defRPr lang="en-GB"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lang="en-GB" sz="18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7" name="Date Placeholder 6"/>
          <p:cNvSpPr>
            <a:spLocks noGrp="1"/>
          </p:cNvSpPr>
          <p:nvPr>
            <p:ph type="dt" sz="half" idx="10"/>
          </p:nvPr>
        </p:nvSpPr>
        <p:spPr/>
        <p:txBody>
          <a:bodyPr rtlCol="0"/>
          <a:lstStyle>
            <a:defPPr>
              <a:defRPr lang="en-GB"/>
            </a:defPPr>
          </a:lstStyle>
          <a:p>
            <a:pPr rtl="0"/>
            <a:fld id="{BBD137B7-D7FF-4969-ACFE-1C51EDF81A0A}" type="datetime1">
              <a:rPr lang="en-GB" smtClean="0"/>
              <a:t>28/08/2025</a:t>
            </a:fld>
            <a:endParaRPr lang="en-GB" dirty="0"/>
          </a:p>
        </p:txBody>
      </p:sp>
      <p:sp>
        <p:nvSpPr>
          <p:cNvPr id="8" name="Footer Placeholder 7"/>
          <p:cNvSpPr>
            <a:spLocks noGrp="1"/>
          </p:cNvSpPr>
          <p:nvPr>
            <p:ph type="ftr" sz="quarter" idx="11"/>
          </p:nvPr>
        </p:nvSpPr>
        <p:spPr/>
        <p:txBody>
          <a:bodyPr rtlCol="0"/>
          <a:lstStyle>
            <a:defPPr>
              <a:defRPr lang="en-GB"/>
            </a:defPPr>
          </a:lstStyle>
          <a:p>
            <a:pPr rtl="0"/>
            <a:endParaRPr lang="en-GB" dirty="0"/>
          </a:p>
        </p:txBody>
      </p:sp>
      <p:sp>
        <p:nvSpPr>
          <p:cNvPr id="9" name="Slide Number Placeholder 8"/>
          <p:cNvSpPr>
            <a:spLocks noGrp="1"/>
          </p:cNvSpPr>
          <p:nvPr>
            <p:ph type="sldNum" sz="quarter" idx="12"/>
          </p:nvPr>
        </p:nvSpPr>
        <p:spPr/>
        <p:txBody>
          <a:bodyPr rtlCol="0"/>
          <a:lstStyle>
            <a:defPPr>
              <a:defRPr lang="en-GB"/>
            </a:def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27586904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defPPr>
              <a:defRPr lang="en-GB"/>
            </a:defPPr>
          </a:lstStyle>
          <a:p>
            <a:pPr rtl="0"/>
            <a:r>
              <a:rPr lang="en-US"/>
              <a:t>Click to edit Master title style</a:t>
            </a:r>
            <a:endParaRPr lang="en-GB" dirty="0"/>
          </a:p>
        </p:txBody>
      </p:sp>
      <p:sp>
        <p:nvSpPr>
          <p:cNvPr id="3" name="Date Placeholder 2"/>
          <p:cNvSpPr>
            <a:spLocks noGrp="1"/>
          </p:cNvSpPr>
          <p:nvPr>
            <p:ph type="dt" sz="half" idx="10"/>
          </p:nvPr>
        </p:nvSpPr>
        <p:spPr/>
        <p:txBody>
          <a:bodyPr rtlCol="0"/>
          <a:lstStyle>
            <a:defPPr>
              <a:defRPr lang="en-GB"/>
            </a:defPPr>
          </a:lstStyle>
          <a:p>
            <a:pPr rtl="0"/>
            <a:fld id="{F4A40428-830B-40E3-B69E-79782FAFE08D}" type="datetime1">
              <a:rPr lang="en-GB" smtClean="0"/>
              <a:t>28/08/2025</a:t>
            </a:fld>
            <a:endParaRPr lang="en-GB" dirty="0"/>
          </a:p>
        </p:txBody>
      </p:sp>
      <p:sp>
        <p:nvSpPr>
          <p:cNvPr id="4" name="Footer Placeholder 3"/>
          <p:cNvSpPr>
            <a:spLocks noGrp="1"/>
          </p:cNvSpPr>
          <p:nvPr>
            <p:ph type="ftr" sz="quarter" idx="11"/>
          </p:nvPr>
        </p:nvSpPr>
        <p:spPr/>
        <p:txBody>
          <a:bodyPr rtlCol="0"/>
          <a:lstStyle>
            <a:defPPr>
              <a:defRPr lang="en-GB"/>
            </a:defPPr>
          </a:lstStyle>
          <a:p>
            <a:pPr rtl="0"/>
            <a:endParaRPr lang="en-GB" dirty="0"/>
          </a:p>
        </p:txBody>
      </p:sp>
      <p:sp>
        <p:nvSpPr>
          <p:cNvPr id="5" name="Slide Number Placeholder 4"/>
          <p:cNvSpPr>
            <a:spLocks noGrp="1"/>
          </p:cNvSpPr>
          <p:nvPr>
            <p:ph type="sldNum" sz="quarter" idx="12"/>
          </p:nvPr>
        </p:nvSpPr>
        <p:spPr/>
        <p:txBody>
          <a:bodyPr rtlCol="0"/>
          <a:lstStyle>
            <a:defPPr>
              <a:defRPr lang="en-GB"/>
            </a:def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714447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defPPr>
              <a:defRPr lang="en-GB"/>
            </a:defPPr>
          </a:lstStyle>
          <a:p>
            <a:pPr rtl="0"/>
            <a:fld id="{040E77EE-1268-4846-9814-1B24CD7F061F}" type="datetime1">
              <a:rPr lang="en-GB" smtClean="0"/>
              <a:t>28/08/2025</a:t>
            </a:fld>
            <a:endParaRPr lang="en-GB" dirty="0"/>
          </a:p>
        </p:txBody>
      </p:sp>
      <p:sp>
        <p:nvSpPr>
          <p:cNvPr id="3" name="Footer Placeholder 2"/>
          <p:cNvSpPr>
            <a:spLocks noGrp="1"/>
          </p:cNvSpPr>
          <p:nvPr>
            <p:ph type="ftr" sz="quarter" idx="11"/>
          </p:nvPr>
        </p:nvSpPr>
        <p:spPr/>
        <p:txBody>
          <a:bodyPr rtlCol="0"/>
          <a:lstStyle>
            <a:defPPr>
              <a:defRPr lang="en-GB"/>
            </a:defPPr>
          </a:lstStyle>
          <a:p>
            <a:pPr rtl="0"/>
            <a:endParaRPr lang="en-GB" dirty="0"/>
          </a:p>
        </p:txBody>
      </p:sp>
      <p:sp>
        <p:nvSpPr>
          <p:cNvPr id="4" name="Slide Number Placeholder 3"/>
          <p:cNvSpPr>
            <a:spLocks noGrp="1"/>
          </p:cNvSpPr>
          <p:nvPr>
            <p:ph type="sldNum" sz="quarter" idx="12"/>
          </p:nvPr>
        </p:nvSpPr>
        <p:spPr/>
        <p:txBody>
          <a:bodyPr rtlCol="0"/>
          <a:lstStyle>
            <a:defPPr>
              <a:defRPr lang="en-GB"/>
            </a:def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202580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B0DD5949-724A-457F-9071-62DBDC5A6936}" type="datetime1">
              <a:rPr lang="en-GB" noProof="0" smtClean="0"/>
              <a:t>28/08/2025</a:t>
            </a:fld>
            <a:endParaRPr lang="en-GB" noProof="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789287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GB" sz="3200" b="0" kern="1200" cap="none" spc="0" baseline="0" dirty="0">
                <a:solidFill>
                  <a:schemeClr val="tx1"/>
                </a:solidFill>
                <a:effectLst/>
                <a:latin typeface="+mj-lt"/>
                <a:ea typeface="+mn-ea"/>
                <a:cs typeface="+mn-cs"/>
              </a:defRPr>
            </a:lvl1pPr>
          </a:lstStyle>
          <a:p>
            <a:pPr rtl="0"/>
            <a:r>
              <a:rPr lang="en-US"/>
              <a:t>Click to edit Master title style</a:t>
            </a:r>
            <a:endParaRPr lang="en-GB" dirty="0"/>
          </a:p>
        </p:txBody>
      </p:sp>
      <p:sp>
        <p:nvSpPr>
          <p:cNvPr id="3" name="Content Placeholder 2"/>
          <p:cNvSpPr>
            <a:spLocks noGrp="1"/>
          </p:cNvSpPr>
          <p:nvPr>
            <p:ph idx="1"/>
          </p:nvPr>
        </p:nvSpPr>
        <p:spPr>
          <a:xfrm>
            <a:off x="685800" y="609600"/>
            <a:ext cx="6858000" cy="5334000"/>
          </a:xfrm>
        </p:spPr>
        <p:txBody>
          <a:bodyPr rtlCol="0"/>
          <a:lstStyle>
            <a:lvl1pPr>
              <a:defRPr lang="en-GB" sz="19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en-GB" sz="1800">
                <a:solidFill>
                  <a:schemeClr val="tx1"/>
                </a:solidFill>
              </a:defRPr>
            </a:lvl1pPr>
            <a:lvl2pPr marL="457200" indent="0">
              <a:buNone/>
              <a:defRPr lang="en-GB" sz="1200"/>
            </a:lvl2pPr>
            <a:lvl3pPr marL="914400" indent="0">
              <a:buNone/>
              <a:defRPr lang="en-GB" sz="1000"/>
            </a:lvl3pPr>
            <a:lvl4pPr marL="1371600" indent="0">
              <a:buNone/>
              <a:defRPr lang="en-GB" sz="900"/>
            </a:lvl4pPr>
            <a:lvl5pPr marL="1828800" indent="0">
              <a:buNone/>
              <a:defRPr lang="en-GB" sz="900"/>
            </a:lvl5pPr>
            <a:lvl6pPr marL="2286000" indent="0">
              <a:buNone/>
              <a:defRPr lang="en-GB" sz="900"/>
            </a:lvl6pPr>
            <a:lvl7pPr marL="2743200" indent="0">
              <a:buNone/>
              <a:defRPr lang="en-GB" sz="900"/>
            </a:lvl7pPr>
            <a:lvl8pPr marL="3200400" indent="0">
              <a:buNone/>
              <a:defRPr lang="en-GB" sz="900"/>
            </a:lvl8pPr>
            <a:lvl9pPr marL="3657600" indent="0">
              <a:buNone/>
              <a:defRPr lang="en-GB"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lang="en-GB">
                <a:solidFill>
                  <a:schemeClr val="tx1">
                    <a:lumMod val="85000"/>
                    <a:lumOff val="15000"/>
                  </a:schemeClr>
                </a:solidFill>
              </a:defRPr>
            </a:lvl1pPr>
          </a:lstStyle>
          <a:p>
            <a:pPr rtl="0"/>
            <a:fld id="{53BC4B8D-715D-4FC1-8870-964ABC32E56E}" type="datetime1">
              <a:rPr lang="en-GB" smtClean="0"/>
              <a:t>28/08/2025</a:t>
            </a:fld>
            <a:endParaRPr lang="en-GB" dirty="0"/>
          </a:p>
        </p:txBody>
      </p:sp>
      <p:sp>
        <p:nvSpPr>
          <p:cNvPr id="9" name="Footer Placeholder 8"/>
          <p:cNvSpPr>
            <a:spLocks noGrp="1"/>
          </p:cNvSpPr>
          <p:nvPr>
            <p:ph type="ftr" sz="quarter" idx="11"/>
          </p:nvPr>
        </p:nvSpPr>
        <p:spPr>
          <a:xfrm>
            <a:off x="685801" y="6035040"/>
            <a:ext cx="4584700" cy="365760"/>
          </a:xfrm>
        </p:spPr>
        <p:txBody>
          <a:bodyPr rtlCol="0"/>
          <a:lstStyle>
            <a:lvl1pPr algn="l">
              <a:defRPr lang="en-GB"/>
            </a:lvl1pPr>
          </a:lstStyle>
          <a:p>
            <a:pPr rtl="0"/>
            <a:endParaRPr lang="en-GB" dirty="0"/>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lang="en-GB">
                <a:solidFill>
                  <a:schemeClr val="tx1">
                    <a:lumMod val="85000"/>
                    <a:lumOff val="15000"/>
                  </a:schemeClr>
                </a:solidFill>
              </a:defRPr>
            </a:lvl1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88903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Autofit/>
          </a:bodyPr>
          <a:lstStyle>
            <a:lvl1pPr algn="l" defTabSz="914400" rtl="0" eaLnBrk="1" latinLnBrk="0" hangingPunct="1">
              <a:lnSpc>
                <a:spcPct val="100000"/>
              </a:lnSpc>
              <a:spcBef>
                <a:spcPct val="0"/>
              </a:spcBef>
              <a:buNone/>
              <a:defRPr lang="en-GB" sz="4800" b="0" kern="1200" cap="none" spc="0" baseline="0" dirty="0">
                <a:solidFill>
                  <a:schemeClr val="bg1"/>
                </a:solidFill>
                <a:effectLst/>
                <a:latin typeface="+mj-lt"/>
                <a:ea typeface="+mn-ea"/>
                <a:cs typeface="+mn-cs"/>
              </a:defRPr>
            </a:lvl1pPr>
          </a:lstStyle>
          <a:p>
            <a:pPr rtl="0"/>
            <a:r>
              <a:rPr lang="en-US"/>
              <a:t>Click to edit Master title style</a:t>
            </a:r>
            <a:endParaRPr lang="en-GB" dirty="0"/>
          </a:p>
        </p:txBody>
      </p:sp>
      <p:sp>
        <p:nvSpPr>
          <p:cNvPr id="3" name="Content Placeholder 2"/>
          <p:cNvSpPr>
            <a:spLocks noGrp="1"/>
          </p:cNvSpPr>
          <p:nvPr>
            <p:ph idx="1"/>
          </p:nvPr>
        </p:nvSpPr>
        <p:spPr>
          <a:xfrm>
            <a:off x="685800" y="609600"/>
            <a:ext cx="6858000" cy="5334000"/>
          </a:xfrm>
        </p:spPr>
        <p:txBody>
          <a:bodyPr rtlCol="0"/>
          <a:lstStyle>
            <a:lvl1pPr>
              <a:defRPr lang="en-GB" sz="1900"/>
            </a:lvl1pPr>
            <a:lvl2pPr>
              <a:defRPr lang="en-GB" sz="1600"/>
            </a:lvl2pPr>
            <a:lvl3pPr>
              <a:defRPr lang="en-GB" sz="1400"/>
            </a:lvl3pPr>
            <a:lvl4pPr>
              <a:defRPr lang="en-GB" sz="1400"/>
            </a:lvl4pPr>
            <a:lvl5pPr>
              <a:defRPr lang="en-GB" sz="1400"/>
            </a:lvl5pPr>
            <a:lvl6pPr>
              <a:defRPr lang="en-GB" sz="1400"/>
            </a:lvl6pPr>
            <a:lvl7pPr>
              <a:defRPr lang="en-GB" sz="1400"/>
            </a:lvl7pPr>
            <a:lvl8pPr>
              <a:defRPr lang="en-GB" sz="1400"/>
            </a:lvl8pPr>
            <a:lvl9pPr>
              <a:defRPr lang="en-GB"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lang="en-GB" sz="1800">
                <a:solidFill>
                  <a:schemeClr val="bg1">
                    <a:lumMod val="95000"/>
                  </a:schemeClr>
                </a:solidFill>
              </a:defRPr>
            </a:lvl1pPr>
            <a:lvl2pPr marL="457200" indent="0">
              <a:buNone/>
              <a:defRPr lang="en-GB" sz="1200"/>
            </a:lvl2pPr>
            <a:lvl3pPr marL="914400" indent="0">
              <a:buNone/>
              <a:defRPr lang="en-GB" sz="1000"/>
            </a:lvl3pPr>
            <a:lvl4pPr marL="1371600" indent="0">
              <a:buNone/>
              <a:defRPr lang="en-GB" sz="900"/>
            </a:lvl4pPr>
            <a:lvl5pPr marL="1828800" indent="0">
              <a:buNone/>
              <a:defRPr lang="en-GB" sz="900"/>
            </a:lvl5pPr>
            <a:lvl6pPr marL="2286000" indent="0">
              <a:buNone/>
              <a:defRPr lang="en-GB" sz="900"/>
            </a:lvl6pPr>
            <a:lvl7pPr marL="2743200" indent="0">
              <a:buNone/>
              <a:defRPr lang="en-GB" sz="900"/>
            </a:lvl7pPr>
            <a:lvl8pPr marL="3200400" indent="0">
              <a:buNone/>
              <a:defRPr lang="en-GB" sz="900"/>
            </a:lvl8pPr>
            <a:lvl9pPr marL="3657600" indent="0">
              <a:buNone/>
              <a:defRPr lang="en-GB"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lang="en-GB">
                <a:solidFill>
                  <a:schemeClr val="tx1">
                    <a:lumMod val="85000"/>
                    <a:lumOff val="15000"/>
                  </a:schemeClr>
                </a:solidFill>
              </a:defRPr>
            </a:lvl1pPr>
          </a:lstStyle>
          <a:p>
            <a:pPr rtl="0"/>
            <a:fld id="{ED3CB0C0-3A14-4754-A3D3-1C444EB1754E}" type="datetime1">
              <a:rPr lang="en-GB" smtClean="0"/>
              <a:t>28/08/2025</a:t>
            </a:fld>
            <a:endParaRPr lang="en-GB" dirty="0"/>
          </a:p>
        </p:txBody>
      </p:sp>
      <p:sp>
        <p:nvSpPr>
          <p:cNvPr id="9" name="Footer Placeholder 8"/>
          <p:cNvSpPr>
            <a:spLocks noGrp="1"/>
          </p:cNvSpPr>
          <p:nvPr>
            <p:ph type="ftr" sz="quarter" idx="11"/>
          </p:nvPr>
        </p:nvSpPr>
        <p:spPr>
          <a:xfrm>
            <a:off x="685801" y="6035040"/>
            <a:ext cx="4584700" cy="365760"/>
          </a:xfrm>
        </p:spPr>
        <p:txBody>
          <a:bodyPr rtlCol="0"/>
          <a:lstStyle>
            <a:lvl1pPr algn="l">
              <a:defRPr lang="en-GB"/>
            </a:lvl1pPr>
          </a:lstStyle>
          <a:p>
            <a:pPr rtl="0"/>
            <a:endParaRPr lang="en-GB" dirty="0"/>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lang="en-GB">
                <a:solidFill>
                  <a:schemeClr val="tx1">
                    <a:lumMod val="85000"/>
                    <a:lumOff val="15000"/>
                  </a:schemeClr>
                </a:solidFill>
              </a:defRPr>
            </a:lvl1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15259805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rtlCol="0">
            <a:noAutofit/>
          </a:bodyPr>
          <a:lstStyle>
            <a:lvl1pPr marL="0" indent="0" algn="ctr">
              <a:buNone/>
              <a:defRPr lang="en-GB"/>
            </a:lvl1pPr>
          </a:lstStyle>
          <a:p>
            <a:pPr rtl="0"/>
            <a:r>
              <a:rPr lang="en-US" noProof="0"/>
              <a:t>Click icon to add picture</a:t>
            </a:r>
            <a:endParaRPr lang="en-GB" noProof="0"/>
          </a:p>
        </p:txBody>
      </p:sp>
      <p:sp>
        <p:nvSpPr>
          <p:cNvPr id="8" name="Date Placeholder 7"/>
          <p:cNvSpPr>
            <a:spLocks noGrp="1"/>
          </p:cNvSpPr>
          <p:nvPr>
            <p:ph type="dt" sz="half" idx="10"/>
          </p:nvPr>
        </p:nvSpPr>
        <p:spPr>
          <a:xfrm>
            <a:off x="5588000" y="6035040"/>
            <a:ext cx="1955800" cy="365760"/>
          </a:xfrm>
        </p:spPr>
        <p:txBody>
          <a:bodyPr rtlCol="0"/>
          <a:lstStyle>
            <a:lvl1pPr>
              <a:defRPr lang="en-GB">
                <a:solidFill>
                  <a:schemeClr val="tx1">
                    <a:lumMod val="85000"/>
                    <a:lumOff val="15000"/>
                  </a:schemeClr>
                </a:solidFill>
              </a:defRPr>
            </a:lvl1pPr>
          </a:lstStyle>
          <a:p>
            <a:pPr rtl="0"/>
            <a:fld id="{39A4358E-55B7-40EE-934A-AAC58D792007}" type="datetime1">
              <a:rPr lang="en-GB" noProof="0" smtClean="0"/>
              <a:t>28/08/2025</a:t>
            </a:fld>
            <a:endParaRPr lang="en-GB" noProof="0" dirty="0"/>
          </a:p>
        </p:txBody>
      </p:sp>
      <p:sp>
        <p:nvSpPr>
          <p:cNvPr id="9" name="Footer Placeholder 8"/>
          <p:cNvSpPr>
            <a:spLocks noGrp="1"/>
          </p:cNvSpPr>
          <p:nvPr>
            <p:ph type="ftr" sz="quarter" idx="11"/>
          </p:nvPr>
        </p:nvSpPr>
        <p:spPr>
          <a:xfrm>
            <a:off x="685801" y="6035040"/>
            <a:ext cx="4584700" cy="365760"/>
          </a:xfrm>
        </p:spPr>
        <p:txBody>
          <a:bodyPr rtlCol="0"/>
          <a:lstStyle>
            <a:lvl1pPr algn="l">
              <a:defRPr lang="en-GB"/>
            </a:lvl1pPr>
          </a:lstStyle>
          <a:p>
            <a:pPr rtl="0"/>
            <a:endParaRPr lang="en-GB" noProof="0" dirty="0"/>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lang="en-GB">
                <a:solidFill>
                  <a:schemeClr val="tx1">
                    <a:lumMod val="85000"/>
                    <a:lumOff val="15000"/>
                  </a:schemeClr>
                </a:solidFill>
              </a:defRPr>
            </a:lvl1pPr>
          </a:lstStyle>
          <a:p>
            <a:pPr rtl="0"/>
            <a:fld id="{34B7E4EF-A1BD-40F4-AB7B-04F084DD991D}" type="slidenum">
              <a:rPr lang="en-GB" noProof="0" smtClean="0"/>
              <a:t>‹#›</a:t>
            </a:fld>
            <a:endParaRPr lang="en-GB"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lang="en-GB">
                <a:solidFill>
                  <a:schemeClr val="bg1"/>
                </a:solidFill>
              </a:defRPr>
            </a:lvl1pPr>
          </a:lstStyle>
          <a:p>
            <a:pPr lvl="0" rtl="0"/>
            <a:r>
              <a:rPr lang="en-US" noProof="0"/>
              <a:t>Click to 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noProof="0" dirty="0"/>
          </a:p>
        </p:txBody>
      </p:sp>
      <p:sp>
        <p:nvSpPr>
          <p:cNvPr id="2" name="Title 1"/>
          <p:cNvSpPr>
            <a:spLocks noGrp="1"/>
          </p:cNvSpPr>
          <p:nvPr>
            <p:ph type="title"/>
          </p:nvPr>
        </p:nvSpPr>
        <p:spPr>
          <a:xfrm>
            <a:off x="1357950" y="1352804"/>
            <a:ext cx="4633415" cy="1333641"/>
          </a:xfrm>
        </p:spPr>
        <p:txBody>
          <a:bodyPr rtlCol="0" anchor="b">
            <a:normAutofit/>
          </a:bodyPr>
          <a:lstStyle>
            <a:lvl1pPr algn="l" defTabSz="914400" rtl="0" eaLnBrk="1" latinLnBrk="0" hangingPunct="1">
              <a:lnSpc>
                <a:spcPct val="100000"/>
              </a:lnSpc>
              <a:spcBef>
                <a:spcPct val="0"/>
              </a:spcBef>
              <a:buNone/>
              <a:defRPr lang="en-GB" sz="4800" b="0" kern="1200" cap="none" spc="0" baseline="0" dirty="0">
                <a:solidFill>
                  <a:schemeClr val="bg1"/>
                </a:solidFill>
                <a:effectLst/>
                <a:latin typeface="+mj-lt"/>
                <a:ea typeface="+mn-ea"/>
                <a:cs typeface="+mn-cs"/>
              </a:defRPr>
            </a:lvl1pPr>
          </a:lstStyle>
          <a:p>
            <a:pPr rtl="0"/>
            <a:r>
              <a:rPr lang="en-US" noProof="0"/>
              <a:t>Click to edit Master title style</a:t>
            </a:r>
            <a:endParaRPr lang="en-GB" noProof="0"/>
          </a:p>
        </p:txBody>
      </p:sp>
    </p:spTree>
    <p:extLst>
      <p:ext uri="{BB962C8B-B14F-4D97-AF65-F5344CB8AC3E}">
        <p14:creationId xmlns:p14="http://schemas.microsoft.com/office/powerpoint/2010/main" val="38302602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lang="en-GB" sz="3200"/>
            </a:lvl1pPr>
            <a:lvl2pPr marL="457200" indent="0">
              <a:buNone/>
              <a:defRPr lang="en-GB" sz="2800"/>
            </a:lvl2pPr>
            <a:lvl3pPr marL="914400" indent="0">
              <a:buNone/>
              <a:defRPr lang="en-GB" sz="2400"/>
            </a:lvl3pPr>
            <a:lvl4pPr marL="1371600" indent="0">
              <a:buNone/>
              <a:defRPr lang="en-GB" sz="2000"/>
            </a:lvl4pPr>
            <a:lvl5pPr marL="1828800" indent="0">
              <a:buNone/>
              <a:defRPr lang="en-GB" sz="2000"/>
            </a:lvl5pPr>
            <a:lvl6pPr marL="2286000" indent="0">
              <a:buNone/>
              <a:defRPr lang="en-GB" sz="2000"/>
            </a:lvl6pPr>
            <a:lvl7pPr marL="2743200" indent="0">
              <a:buNone/>
              <a:defRPr lang="en-GB" sz="2000"/>
            </a:lvl7pPr>
            <a:lvl8pPr marL="3200400" indent="0">
              <a:buNone/>
              <a:defRPr lang="en-GB" sz="2000"/>
            </a:lvl8pPr>
            <a:lvl9pPr marL="3657600" indent="0">
              <a:buNone/>
              <a:defRPr lang="en-GB" sz="2000"/>
            </a:lvl9pPr>
          </a:lstStyle>
          <a:p>
            <a:pPr rtl="0"/>
            <a:r>
              <a:rPr lang="en-US"/>
              <a:t>Click icon to add picture</a:t>
            </a:r>
            <a:endParaRPr lang="en-GB"/>
          </a:p>
        </p:txBody>
      </p:sp>
      <p:sp>
        <p:nvSpPr>
          <p:cNvPr id="5" name="Date Placeholder 4"/>
          <p:cNvSpPr>
            <a:spLocks noGrp="1"/>
          </p:cNvSpPr>
          <p:nvPr>
            <p:ph type="dt" sz="half" idx="10"/>
          </p:nvPr>
        </p:nvSpPr>
        <p:spPr>
          <a:xfrm>
            <a:off x="5662337" y="6035040"/>
            <a:ext cx="2071963" cy="365760"/>
          </a:xfrm>
        </p:spPr>
        <p:txBody>
          <a:bodyPr rtlCol="0"/>
          <a:lstStyle>
            <a:lvl1pPr>
              <a:defRPr lang="en-GB" b="1">
                <a:solidFill>
                  <a:srgbClr val="FFFFFF"/>
                </a:solidFill>
                <a:effectLst>
                  <a:outerShdw blurRad="19050" dist="6350" dir="2700000" algn="tl" rotWithShape="0">
                    <a:prstClr val="black">
                      <a:alpha val="40000"/>
                    </a:prstClr>
                  </a:outerShdw>
                </a:effectLst>
              </a:defRPr>
            </a:lvl1pPr>
          </a:lstStyle>
          <a:p>
            <a:pPr rtl="0"/>
            <a:fld id="{E238519A-21C5-4275-9046-B92F79AFB94B}" type="datetime1">
              <a:rPr lang="en-GB" smtClean="0"/>
              <a:t>28/08/2025</a:t>
            </a:fld>
            <a:endParaRPr lang="en-GB"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GB"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GB" dirty="0"/>
          </a:p>
        </p:txBody>
      </p:sp>
      <p:sp>
        <p:nvSpPr>
          <p:cNvPr id="7" name="Slide Number Placeholder 6"/>
          <p:cNvSpPr>
            <a:spLocks noGrp="1"/>
          </p:cNvSpPr>
          <p:nvPr>
            <p:ph type="sldNum" sz="quarter" idx="12"/>
          </p:nvPr>
        </p:nvSpPr>
        <p:spPr>
          <a:xfrm>
            <a:off x="10396728" y="6035040"/>
            <a:ext cx="1225296" cy="365760"/>
          </a:xfrm>
        </p:spPr>
        <p:txBody>
          <a:bodyPr rtlCol="0"/>
          <a:lstStyle>
            <a:defPPr>
              <a:defRPr lang="en-GB"/>
            </a:defPPr>
          </a:lstStyle>
          <a:p>
            <a:pPr rtl="0"/>
            <a:fld id="{34B7E4EF-A1BD-40F4-AB7B-04F084DD991D}" type="slidenum">
              <a:rPr lang="en-GB" smtClean="0"/>
              <a:t>‹#›</a:t>
            </a:fld>
            <a:endParaRPr lang="en-GB"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lang="en-GB" sz="3200" b="0">
                <a:solidFill>
                  <a:schemeClr val="tx1"/>
                </a:solidFill>
                <a:latin typeface="+mj-lt"/>
              </a:defRPr>
            </a:lvl1pPr>
          </a:lstStyle>
          <a:p>
            <a:pPr rtl="0"/>
            <a:r>
              <a:rPr lang="en-US"/>
              <a:t>Click to edit Master title style</a:t>
            </a:r>
            <a:endParaRPr lang="en-GB"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lang="en-GB" sz="1800">
                <a:solidFill>
                  <a:schemeClr val="tx1"/>
                </a:solidFill>
              </a:defRPr>
            </a:lvl1pPr>
            <a:lvl2pPr marL="457200" indent="0">
              <a:buNone/>
              <a:defRPr lang="en-GB" sz="1200"/>
            </a:lvl2pPr>
            <a:lvl3pPr marL="914400" indent="0">
              <a:buNone/>
              <a:defRPr lang="en-GB" sz="1000"/>
            </a:lvl3pPr>
            <a:lvl4pPr marL="1371600" indent="0">
              <a:buNone/>
              <a:defRPr lang="en-GB" sz="900"/>
            </a:lvl4pPr>
            <a:lvl5pPr marL="1828800" indent="0">
              <a:buNone/>
              <a:defRPr lang="en-GB" sz="900"/>
            </a:lvl5pPr>
            <a:lvl6pPr marL="2286000" indent="0">
              <a:buNone/>
              <a:defRPr lang="en-GB" sz="900"/>
            </a:lvl6pPr>
            <a:lvl7pPr marL="2743200" indent="0">
              <a:buNone/>
              <a:defRPr lang="en-GB" sz="900"/>
            </a:lvl7pPr>
            <a:lvl8pPr marL="3200400" indent="0">
              <a:buNone/>
              <a:defRPr lang="en-GB" sz="900"/>
            </a:lvl8pPr>
            <a:lvl9pPr marL="3657600" indent="0">
              <a:buNone/>
              <a:defRPr lang="en-GB" sz="900"/>
            </a:lvl9pPr>
          </a:lstStyle>
          <a:p>
            <a:pPr lvl="0" rtl="0"/>
            <a:r>
              <a:rPr lang="en-US"/>
              <a:t>Click to edit Master text styles</a:t>
            </a:r>
          </a:p>
        </p:txBody>
      </p:sp>
    </p:spTree>
    <p:extLst>
      <p:ext uri="{BB962C8B-B14F-4D97-AF65-F5344CB8AC3E}">
        <p14:creationId xmlns:p14="http://schemas.microsoft.com/office/powerpoint/2010/main" val="374593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hasCustomPrompt="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9CF4D177-4669-4F6B-B039-5C60F04A3CB9}" type="datetime1">
              <a:rPr lang="en-GB" noProof="0" smtClean="0"/>
              <a:t>28/08/2025</a:t>
            </a:fld>
            <a:endParaRPr lang="en-GB" noProof="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hasCustomPrompt="1"/>
          </p:nvPr>
        </p:nvSpPr>
        <p:spPr>
          <a:xfrm>
            <a:off x="838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hasCustomPrompt="1"/>
          </p:nvPr>
        </p:nvSpPr>
        <p:spPr>
          <a:xfrm>
            <a:off x="6172200" y="1825625"/>
            <a:ext cx="5181600" cy="435133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0C0D1440-409F-4435-AC05-488A68747824}" type="datetime1">
              <a:rPr lang="en-GB" noProof="0" smtClean="0"/>
              <a:t>28/08/2025</a:t>
            </a:fld>
            <a:endParaRPr lang="en-GB" noProof="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hasCustomPrompt="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hasCustomPrompt="1"/>
          </p:nvPr>
        </p:nvSpPr>
        <p:spPr>
          <a:xfrm>
            <a:off x="839788" y="2505075"/>
            <a:ext cx="5157787"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hasCustomPrompt="1"/>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hasCustomPrompt="1"/>
          </p:nvPr>
        </p:nvSpPr>
        <p:spPr>
          <a:xfrm>
            <a:off x="6172200" y="2505075"/>
            <a:ext cx="5183188" cy="3684588"/>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6846CAB0-7073-440B-95BC-975676187D91}" type="datetime1">
              <a:rPr lang="en-GB" noProof="0" smtClean="0"/>
              <a:t>28/08/2025</a:t>
            </a:fld>
            <a:endParaRPr lang="en-GB" noProof="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F03D72C7-8C80-451C-98FA-C5BDBD060ED9}" type="datetime1">
              <a:rPr lang="en-GB" noProof="0" smtClean="0"/>
              <a:t>28/08/2025</a:t>
            </a:fld>
            <a:endParaRPr lang="en-GB" noProof="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1291EEA3-59B9-4F51-885F-7E8B6CB66D83}" type="datetime1">
              <a:rPr lang="en-GB" noProof="0" smtClean="0"/>
              <a:t>28/08/2025</a:t>
            </a:fld>
            <a:endParaRPr lang="en-GB" noProof="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en-GB" noProof="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hasCustomPrompt="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0A83C952-2417-4F5C-84CD-A6BA5362D781}" type="datetime1">
              <a:rPr lang="en-GB" noProof="0" smtClean="0"/>
              <a:t>28/08/2025</a:t>
            </a:fld>
            <a:endParaRPr lang="en-GB" noProof="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hasCustomPrompt="1"/>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272C9081-3854-4E92-BB0B-4F96F8CAED11}" type="datetime1">
              <a:rPr lang="en-GB" noProof="0" smtClean="0"/>
              <a:t>28/08/2025</a:t>
            </a:fld>
            <a:endParaRPr lang="en-GB" noProof="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98ABF61A-FF13-48A8-8796-5ECEE8EE3A2F}" type="datetime1">
              <a:rPr lang="en-GB" noProof="0" smtClean="0"/>
              <a:t>28/08/2025</a:t>
            </a:fld>
            <a:endParaRPr lang="en-GB" noProof="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en-GB" noProof="0" smtClean="0"/>
              <a:t>‹#›</a:t>
            </a:fld>
            <a:endParaRPr lang="en-GB" noProof="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GB"/>
            </a:defPPr>
          </a:lstStyle>
          <a:p>
            <a:pPr algn="ctr" rtl="0"/>
            <a:endParaRPr lang="en-GB"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defPPr>
              <a:defRPr lang="en-GB"/>
            </a:defPPr>
          </a:lstStyle>
          <a:p>
            <a:pPr rtl="0"/>
            <a:r>
              <a:rPr lang="en-US"/>
              <a:t>Click to edit Master title style</a:t>
            </a:r>
            <a:endParaRPr lang="en-GB"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defPPr>
              <a:defRPr lang="en-GB"/>
            </a:def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lang="en-GB" sz="1000">
                <a:solidFill>
                  <a:schemeClr val="tx1">
                    <a:lumMod val="75000"/>
                    <a:lumOff val="25000"/>
                  </a:schemeClr>
                </a:solidFill>
              </a:defRPr>
            </a:lvl1pPr>
          </a:lstStyle>
          <a:p>
            <a:pPr rtl="0"/>
            <a:fld id="{9750501B-FA34-4297-876A-8C73906047E4}" type="datetime1">
              <a:rPr lang="en-GB" smtClean="0"/>
              <a:t>28/08/2025</a:t>
            </a:fld>
            <a:endParaRPr lang="en-GB"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lang="en-GB" sz="1000">
                <a:solidFill>
                  <a:schemeClr val="tx1">
                    <a:lumMod val="85000"/>
                    <a:lumOff val="15000"/>
                  </a:schemeClr>
                </a:solidFill>
              </a:defRPr>
            </a:lvl1pPr>
          </a:lstStyle>
          <a:p>
            <a:pPr rtl="0"/>
            <a:endParaRPr lang="en-GB"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lang="en-GB" sz="1000">
                <a:solidFill>
                  <a:schemeClr val="tx1">
                    <a:lumMod val="75000"/>
                    <a:lumOff val="25000"/>
                  </a:schemeClr>
                </a:solidFill>
              </a:defRPr>
            </a:lvl1pPr>
          </a:lstStyle>
          <a:p>
            <a:pPr rtl="0"/>
            <a:fld id="{34B7E4EF-A1BD-40F4-AB7B-04F084DD991D}" type="slidenum">
              <a:rPr lang="en-GB" smtClean="0"/>
              <a:t>‹#›</a:t>
            </a:fld>
            <a:endParaRPr lang="en-GB" dirty="0"/>
          </a:p>
        </p:txBody>
      </p:sp>
    </p:spTree>
    <p:extLst>
      <p:ext uri="{BB962C8B-B14F-4D97-AF65-F5344CB8AC3E}">
        <p14:creationId xmlns:p14="http://schemas.microsoft.com/office/powerpoint/2010/main" val="7872241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lang="en-GB"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lang="en-GB"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lang="en-GB" sz="1400" kern="1200">
          <a:solidFill>
            <a:schemeClr val="tx1"/>
          </a:solidFill>
          <a:latin typeface="+mn-lt"/>
          <a:ea typeface="+mn-ea"/>
          <a:cs typeface="+mn-cs"/>
        </a:defRPr>
      </a:lvl9pPr>
    </p:bodyStyle>
    <p:otherStyle>
      <a:defPPr>
        <a:defRPr lang="en-GB"/>
      </a:defPPr>
      <a:lvl1pPr marL="0" algn="l" defTabSz="914400" rtl="0" eaLnBrk="1" latinLnBrk="0" hangingPunct="1">
        <a:defRPr lang="en-GB" sz="1800" kern="1200">
          <a:solidFill>
            <a:schemeClr val="tx1"/>
          </a:solidFill>
          <a:latin typeface="+mn-lt"/>
          <a:ea typeface="+mn-ea"/>
          <a:cs typeface="+mn-cs"/>
        </a:defRPr>
      </a:lvl1pPr>
      <a:lvl2pPr marL="457200" algn="l" defTabSz="914400" rtl="0" eaLnBrk="1" latinLnBrk="0" hangingPunct="1">
        <a:defRPr lang="en-GB" sz="1800" kern="1200">
          <a:solidFill>
            <a:schemeClr val="tx1"/>
          </a:solidFill>
          <a:latin typeface="+mn-lt"/>
          <a:ea typeface="+mn-ea"/>
          <a:cs typeface="+mn-cs"/>
        </a:defRPr>
      </a:lvl2pPr>
      <a:lvl3pPr marL="914400" algn="l" defTabSz="914400" rtl="0" eaLnBrk="1" latinLnBrk="0" hangingPunct="1">
        <a:defRPr lang="en-GB" sz="1800" kern="1200">
          <a:solidFill>
            <a:schemeClr val="tx1"/>
          </a:solidFill>
          <a:latin typeface="+mn-lt"/>
          <a:ea typeface="+mn-ea"/>
          <a:cs typeface="+mn-cs"/>
        </a:defRPr>
      </a:lvl3pPr>
      <a:lvl4pPr marL="1371600" algn="l" defTabSz="914400" rtl="0" eaLnBrk="1" latinLnBrk="0" hangingPunct="1">
        <a:defRPr lang="en-GB" sz="1800" kern="1200">
          <a:solidFill>
            <a:schemeClr val="tx1"/>
          </a:solidFill>
          <a:latin typeface="+mn-lt"/>
          <a:ea typeface="+mn-ea"/>
          <a:cs typeface="+mn-cs"/>
        </a:defRPr>
      </a:lvl4pPr>
      <a:lvl5pPr marL="1828800" algn="l" defTabSz="914400" rtl="0" eaLnBrk="1" latinLnBrk="0" hangingPunct="1">
        <a:defRPr lang="en-GB" sz="1800" kern="1200">
          <a:solidFill>
            <a:schemeClr val="tx1"/>
          </a:solidFill>
          <a:latin typeface="+mn-lt"/>
          <a:ea typeface="+mn-ea"/>
          <a:cs typeface="+mn-cs"/>
        </a:defRPr>
      </a:lvl5pPr>
      <a:lvl6pPr marL="2286000" algn="l" defTabSz="914400" rtl="0" eaLnBrk="1" latinLnBrk="0" hangingPunct="1">
        <a:defRPr lang="en-GB" sz="1800" kern="1200">
          <a:solidFill>
            <a:schemeClr val="tx1"/>
          </a:solidFill>
          <a:latin typeface="+mn-lt"/>
          <a:ea typeface="+mn-ea"/>
          <a:cs typeface="+mn-cs"/>
        </a:defRPr>
      </a:lvl6pPr>
      <a:lvl7pPr marL="2743200" algn="l" defTabSz="914400" rtl="0" eaLnBrk="1" latinLnBrk="0" hangingPunct="1">
        <a:defRPr lang="en-GB" sz="1800" kern="1200">
          <a:solidFill>
            <a:schemeClr val="tx1"/>
          </a:solidFill>
          <a:latin typeface="+mn-lt"/>
          <a:ea typeface="+mn-ea"/>
          <a:cs typeface="+mn-cs"/>
        </a:defRPr>
      </a:lvl7pPr>
      <a:lvl8pPr marL="3200400" algn="l" defTabSz="914400" rtl="0" eaLnBrk="1" latinLnBrk="0" hangingPunct="1">
        <a:defRPr lang="en-GB" sz="1800" kern="1200">
          <a:solidFill>
            <a:schemeClr val="tx1"/>
          </a:solidFill>
          <a:latin typeface="+mn-lt"/>
          <a:ea typeface="+mn-ea"/>
          <a:cs typeface="+mn-cs"/>
        </a:defRPr>
      </a:lvl8pPr>
      <a:lvl9pPr marL="3657600" algn="l" defTabSz="914400" rtl="0" eaLnBrk="1" latinLnBrk="0" hangingPunct="1">
        <a:defRPr lang="en-GB"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microsoft.com/office/2007/relationships/hdphoto" Target="../media/hdphoto5.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microsoft.com/office/2007/relationships/hdphoto" Target="../media/hdphoto4.wdp"/></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microsoft.com/office/2007/relationships/hdphoto" Target="../media/hdphoto6.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microsoft.com/office/2007/relationships/hdphoto" Target="../media/hdphoto4.wdp"/></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jpg"/><Relationship Id="rId7" Type="http://schemas.openxmlformats.org/officeDocument/2006/relationships/diagramColors" Target="../diagrams/colors3.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g"/><Relationship Id="rId7" Type="http://schemas.openxmlformats.org/officeDocument/2006/relationships/diagramColors" Target="../diagrams/colors2.xml"/><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428750" y="3947411"/>
            <a:ext cx="9144000" cy="2714589"/>
          </a:xfrm>
        </p:spPr>
        <p:txBody>
          <a:bodyPr lIns="0" tIns="0" rIns="0" bIns="0" rtlCol="0" anchor="t">
            <a:spAutoFit/>
          </a:bodyPr>
          <a:lstStyle/>
          <a:p>
            <a:pPr rtl="0"/>
            <a:r>
              <a:rPr lang="en-GB" sz="4800" dirty="0">
                <a:solidFill>
                  <a:schemeClr val="bg1"/>
                </a:solidFill>
              </a:rPr>
              <a:t>Difference Between Back and front End</a:t>
            </a:r>
            <a:br>
              <a:rPr lang="en-GB" sz="4800" dirty="0">
                <a:solidFill>
                  <a:schemeClr val="bg1"/>
                </a:solidFill>
              </a:rPr>
            </a:br>
            <a:br>
              <a:rPr lang="en-GB" dirty="0">
                <a:solidFill>
                  <a:schemeClr val="bg1"/>
                </a:solidFill>
              </a:rPr>
            </a:br>
            <a:r>
              <a:rPr lang="en-GB" sz="4000" dirty="0">
                <a:solidFill>
                  <a:schemeClr val="accent4"/>
                </a:solidFill>
              </a:rPr>
              <a:t>Presentation</a:t>
            </a:r>
            <a:endParaRPr lang="en-GB"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161623"/>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en-GB" dirty="0"/>
            </a:p>
          </p:txBody>
        </p:sp>
      </p:gr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heel(1)">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80">
                                          <p:stCondLst>
                                            <p:cond delay="0"/>
                                          </p:stCondLst>
                                        </p:cTn>
                                        <p:tgtEl>
                                          <p:spTgt spid="2"/>
                                        </p:tgtEl>
                                      </p:cBhvr>
                                    </p:animEffect>
                                    <p:anim calcmode="lin" valueType="num">
                                      <p:cBhvr>
                                        <p:cTn id="1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4" dur="26">
                                          <p:stCondLst>
                                            <p:cond delay="650"/>
                                          </p:stCondLst>
                                        </p:cTn>
                                        <p:tgtEl>
                                          <p:spTgt spid="2"/>
                                        </p:tgtEl>
                                      </p:cBhvr>
                                      <p:to x="100000" y="60000"/>
                                    </p:animScale>
                                    <p:animScale>
                                      <p:cBhvr>
                                        <p:cTn id="25" dur="166" decel="50000">
                                          <p:stCondLst>
                                            <p:cond delay="676"/>
                                          </p:stCondLst>
                                        </p:cTn>
                                        <p:tgtEl>
                                          <p:spTgt spid="2"/>
                                        </p:tgtEl>
                                      </p:cBhvr>
                                      <p:to x="100000" y="100000"/>
                                    </p:animScale>
                                    <p:animScale>
                                      <p:cBhvr>
                                        <p:cTn id="26" dur="26">
                                          <p:stCondLst>
                                            <p:cond delay="1312"/>
                                          </p:stCondLst>
                                        </p:cTn>
                                        <p:tgtEl>
                                          <p:spTgt spid="2"/>
                                        </p:tgtEl>
                                      </p:cBhvr>
                                      <p:to x="100000" y="80000"/>
                                    </p:animScale>
                                    <p:animScale>
                                      <p:cBhvr>
                                        <p:cTn id="27" dur="166" decel="50000">
                                          <p:stCondLst>
                                            <p:cond delay="1338"/>
                                          </p:stCondLst>
                                        </p:cTn>
                                        <p:tgtEl>
                                          <p:spTgt spid="2"/>
                                        </p:tgtEl>
                                      </p:cBhvr>
                                      <p:to x="100000" y="100000"/>
                                    </p:animScale>
                                    <p:animScale>
                                      <p:cBhvr>
                                        <p:cTn id="28" dur="26">
                                          <p:stCondLst>
                                            <p:cond delay="1642"/>
                                          </p:stCondLst>
                                        </p:cTn>
                                        <p:tgtEl>
                                          <p:spTgt spid="2"/>
                                        </p:tgtEl>
                                      </p:cBhvr>
                                      <p:to x="100000" y="90000"/>
                                    </p:animScale>
                                    <p:animScale>
                                      <p:cBhvr>
                                        <p:cTn id="29" dur="166" decel="50000">
                                          <p:stCondLst>
                                            <p:cond delay="1668"/>
                                          </p:stCondLst>
                                        </p:cTn>
                                        <p:tgtEl>
                                          <p:spTgt spid="2"/>
                                        </p:tgtEl>
                                      </p:cBhvr>
                                      <p:to x="100000" y="100000"/>
                                    </p:animScale>
                                    <p:animScale>
                                      <p:cBhvr>
                                        <p:cTn id="30" dur="26">
                                          <p:stCondLst>
                                            <p:cond delay="1808"/>
                                          </p:stCondLst>
                                        </p:cTn>
                                        <p:tgtEl>
                                          <p:spTgt spid="2"/>
                                        </p:tgtEl>
                                      </p:cBhvr>
                                      <p:to x="100000" y="95000"/>
                                    </p:animScale>
                                    <p:animScale>
                                      <p:cBhvr>
                                        <p:cTn id="31"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0">
          <a:fgClr>
            <a:schemeClr val="bg2">
              <a:lumMod val="50000"/>
            </a:schemeClr>
          </a:fgClr>
          <a:bgClr>
            <a:schemeClr val="bg1">
              <a:lumMod val="95000"/>
            </a:schemeClr>
          </a:bgClr>
        </a:pattFill>
        <a:effectLst/>
      </p:bgPr>
    </p:bg>
    <p:spTree>
      <p:nvGrpSpPr>
        <p:cNvPr id="1" name="">
          <a:extLst>
            <a:ext uri="{FF2B5EF4-FFF2-40B4-BE49-F238E27FC236}">
              <a16:creationId xmlns:a16="http://schemas.microsoft.com/office/drawing/2014/main" id="{7921559B-CE51-9C26-CBFE-0C1910551EF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275C8791-BA04-1CEF-AF05-D53EC80A27E3}"/>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D5A647DA-0692-38BE-64C6-5E38CD2CF1E1}"/>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3" name="Diamond 12">
              <a:extLst>
                <a:ext uri="{FF2B5EF4-FFF2-40B4-BE49-F238E27FC236}">
                  <a16:creationId xmlns:a16="http://schemas.microsoft.com/office/drawing/2014/main" id="{C7EE65CE-F488-E24F-5D40-B93DEA2D39DA}"/>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5" name="Title 1">
            <a:extLst>
              <a:ext uri="{FF2B5EF4-FFF2-40B4-BE49-F238E27FC236}">
                <a16:creationId xmlns:a16="http://schemas.microsoft.com/office/drawing/2014/main" id="{682E0210-E85B-9493-DD97-2643E3C48EE0}"/>
              </a:ext>
            </a:extLst>
          </p:cNvPr>
          <p:cNvSpPr>
            <a:spLocks noGrp="1"/>
          </p:cNvSpPr>
          <p:nvPr>
            <p:ph type="ctrTitle"/>
          </p:nvPr>
        </p:nvSpPr>
        <p:spPr>
          <a:xfrm>
            <a:off x="1524000" y="2930403"/>
            <a:ext cx="9144000" cy="997196"/>
          </a:xfrm>
        </p:spPr>
        <p:txBody>
          <a:bodyPr lIns="0" tIns="0" rIns="0" bIns="0" rtlCol="0" anchor="ctr">
            <a:spAutoFit/>
          </a:bodyPr>
          <a:lstStyle/>
          <a:p>
            <a:r>
              <a:rPr lang="en-GB" sz="7200" b="1" dirty="0"/>
              <a:t>Front-End</a:t>
            </a:r>
            <a:endParaRPr lang="en-GB" sz="7200" dirty="0"/>
          </a:p>
        </p:txBody>
      </p:sp>
    </p:spTree>
    <p:extLst>
      <p:ext uri="{BB962C8B-B14F-4D97-AF65-F5344CB8AC3E}">
        <p14:creationId xmlns:p14="http://schemas.microsoft.com/office/powerpoint/2010/main" val="36752987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09A1C-7F96-5102-AFBE-0145A51055D0}"/>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5F8B896-3D47-BD02-2B5A-8E96EBD8176A}"/>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sharpenSoften amount="-98000"/>
                    </a14:imgEffect>
                    <a14:imgEffect>
                      <a14:brightnessContrast bright="-71000"/>
                    </a14:imgEffect>
                  </a14:imgLayer>
                </a14:imgProps>
              </a:ext>
              <a:ext uri="{28A0092B-C50C-407E-A947-70E740481C1C}">
                <a14:useLocalDpi xmlns:a14="http://schemas.microsoft.com/office/drawing/2010/main" val="0"/>
              </a:ext>
            </a:extLst>
          </a:blip>
          <a:srcRect/>
          <a:stretch/>
        </p:blipFill>
        <p:spPr>
          <a:xfrm>
            <a:off x="2" y="0"/>
            <a:ext cx="12191998" cy="6857999"/>
          </a:xfrm>
          <a:prstGeom prst="rect">
            <a:avLst/>
          </a:prstGeom>
          <a:effectLst>
            <a:outerShdw blurRad="50800" dist="50800" dir="5400000" algn="ctr" rotWithShape="0">
              <a:srgbClr val="000000">
                <a:alpha val="76000"/>
              </a:srgbClr>
            </a:outerShdw>
          </a:effectLst>
        </p:spPr>
      </p:pic>
      <p:sp>
        <p:nvSpPr>
          <p:cNvPr id="3" name="Title 2">
            <a:extLst>
              <a:ext uri="{FF2B5EF4-FFF2-40B4-BE49-F238E27FC236}">
                <a16:creationId xmlns:a16="http://schemas.microsoft.com/office/drawing/2014/main" id="{C6DEE982-B1B1-1357-71A0-81CE36A767D3}"/>
              </a:ext>
            </a:extLst>
          </p:cNvPr>
          <p:cNvSpPr>
            <a:spLocks noGrp="1"/>
          </p:cNvSpPr>
          <p:nvPr>
            <p:ph type="title"/>
          </p:nvPr>
        </p:nvSpPr>
        <p:spPr>
          <a:xfrm>
            <a:off x="3793057" y="188702"/>
            <a:ext cx="4602152" cy="850803"/>
          </a:xfrm>
        </p:spPr>
        <p:txBody>
          <a:bodyPr vert="horz" lIns="91440" tIns="45720" rIns="91440" bIns="45720" rtlCol="0" anchor="ctr">
            <a:normAutofit fontScale="90000"/>
          </a:bodyPr>
          <a:lstStyle>
            <a:defPPr>
              <a:defRPr lang="en-GB"/>
            </a:defPPr>
          </a:lstStyle>
          <a:p>
            <a:pPr rtl="0">
              <a:lnSpc>
                <a:spcPct val="90000"/>
              </a:lnSpc>
            </a:pPr>
            <a:r>
              <a:rPr lang="ar-EG" sz="4800" dirty="0">
                <a:solidFill>
                  <a:schemeClr val="bg1"/>
                </a:solidFill>
                <a:highlight>
                  <a:srgbClr val="808080"/>
                </a:highlight>
              </a:rPr>
              <a:t>اي هو ال الفرونت اند ؟؟</a:t>
            </a:r>
            <a:endParaRPr lang="en-GB" sz="4800" dirty="0">
              <a:solidFill>
                <a:schemeClr val="bg2">
                  <a:lumMod val="50000"/>
                </a:schemeClr>
              </a:solidFill>
              <a:highlight>
                <a:srgbClr val="808080"/>
              </a:highlight>
            </a:endParaRPr>
          </a:p>
        </p:txBody>
      </p:sp>
      <p:sp>
        <p:nvSpPr>
          <p:cNvPr id="4" name="Text Placeholder 3">
            <a:extLst>
              <a:ext uri="{FF2B5EF4-FFF2-40B4-BE49-F238E27FC236}">
                <a16:creationId xmlns:a16="http://schemas.microsoft.com/office/drawing/2014/main" id="{CE30F13E-C27A-F084-87EF-DB2EBB744DBD}"/>
              </a:ext>
            </a:extLst>
          </p:cNvPr>
          <p:cNvSpPr>
            <a:spLocks noGrp="1"/>
          </p:cNvSpPr>
          <p:nvPr>
            <p:ph type="body" sz="half" idx="2"/>
          </p:nvPr>
        </p:nvSpPr>
        <p:spPr>
          <a:xfrm>
            <a:off x="2428875" y="1836187"/>
            <a:ext cx="8236405" cy="4541059"/>
          </a:xfrm>
        </p:spPr>
        <p:txBody>
          <a:bodyPr vert="horz" lIns="91440" tIns="45720" rIns="91440" bIns="45720" rtlCol="0">
            <a:normAutofit/>
          </a:bodyPr>
          <a:lstStyle>
            <a:defPPr>
              <a:defRPr lang="en-GB"/>
            </a:defPPr>
          </a:lstStyle>
          <a:p>
            <a:pPr algn="r">
              <a:lnSpc>
                <a:spcPct val="100000"/>
              </a:lnSpc>
            </a:pPr>
            <a:r>
              <a:rPr lang="ar-EG" sz="2400" dirty="0">
                <a:solidFill>
                  <a:schemeClr val="bg1"/>
                </a:solidFill>
                <a:cs typeface="+mj-cs"/>
              </a:rPr>
              <a:t>هو الجزء من تطوير الويب المسؤول عن الواجهة اللي بيتعامل معاها المستخدم مباشرة.يعني كل الألوان، الأزرار، القوائم، الصور، الصفحات، والخطوط اللي بتشوفيها في أي موقع أو تطبيق..</a:t>
            </a:r>
            <a:endParaRPr lang="en-US" sz="2400" dirty="0">
              <a:solidFill>
                <a:schemeClr val="bg1"/>
              </a:solidFill>
              <a:cs typeface="+mj-cs"/>
            </a:endParaRPr>
          </a:p>
          <a:p>
            <a:pPr algn="r">
              <a:lnSpc>
                <a:spcPct val="100000"/>
              </a:lnSpc>
            </a:pPr>
            <a:r>
              <a:rPr lang="ar-EG" sz="1800" dirty="0">
                <a:solidFill>
                  <a:schemeClr val="bg1"/>
                </a:solidFill>
                <a:cs typeface="+mj-cs"/>
              </a:rPr>
              <a:t>لما تفتح أي موقع أو تطبيق، أول حاجة بتشوفها قدامك هي:الألوان الأزرار الصور الخطوط القوائم كل دا هو افرونت اند.</a:t>
            </a:r>
          </a:p>
          <a:p>
            <a:pPr algn="r">
              <a:lnSpc>
                <a:spcPct val="100000"/>
              </a:lnSpc>
            </a:pPr>
            <a:r>
              <a:rPr lang="ar-EG" sz="1800" dirty="0">
                <a:solidFill>
                  <a:schemeClr val="bg1"/>
                </a:solidFill>
                <a:cs typeface="+mj-cs"/>
              </a:rPr>
              <a:t>دخلت على موقع زي أمازون...شوفت المنتجات، صورتها، السعر، زرار "أضف للعربة"...كل ده شغله</a:t>
            </a:r>
          </a:p>
        </p:txBody>
      </p:sp>
    </p:spTree>
    <p:extLst>
      <p:ext uri="{BB962C8B-B14F-4D97-AF65-F5344CB8AC3E}">
        <p14:creationId xmlns:p14="http://schemas.microsoft.com/office/powerpoint/2010/main" val="26670551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8FC02-7572-A12D-9687-3D23F99D0F73}"/>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A103812-F31F-D8D6-CB7E-21A60A145A88}"/>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22000"/>
                    </a14:imgEffect>
                    <a14:imgEffect>
                      <a14:brightnessContrast bright="-33000"/>
                    </a14:imgEffect>
                  </a14:imgLayer>
                </a14:imgProps>
              </a:ext>
              <a:ext uri="{28A0092B-C50C-407E-A947-70E740481C1C}">
                <a14:useLocalDpi xmlns:a14="http://schemas.microsoft.com/office/drawing/2010/main" val="0"/>
              </a:ext>
            </a:extLst>
          </a:blip>
          <a:srcRect/>
          <a:stretch/>
        </p:blipFill>
        <p:spPr>
          <a:xfrm>
            <a:off x="333375" y="847687"/>
            <a:ext cx="6471237" cy="5343773"/>
          </a:xfrm>
          <a:prstGeom prst="rect">
            <a:avLst/>
          </a:prstGeom>
          <a:noFill/>
          <a:effectLst>
            <a:outerShdw blurRad="304800" dist="203200" dir="16680000" algn="ctr" rotWithShape="0">
              <a:srgbClr val="000000"/>
            </a:outerShdw>
          </a:effectLst>
        </p:spPr>
      </p:pic>
      <p:sp>
        <p:nvSpPr>
          <p:cNvPr id="4" name="Text Placeholder 3">
            <a:extLst>
              <a:ext uri="{FF2B5EF4-FFF2-40B4-BE49-F238E27FC236}">
                <a16:creationId xmlns:a16="http://schemas.microsoft.com/office/drawing/2014/main" id="{6FF1FC3D-4CB2-7288-5987-F631189789BE}"/>
              </a:ext>
            </a:extLst>
          </p:cNvPr>
          <p:cNvSpPr txBox="1">
            <a:spLocks/>
          </p:cNvSpPr>
          <p:nvPr/>
        </p:nvSpPr>
        <p:spPr>
          <a:xfrm>
            <a:off x="7277100" y="1045188"/>
            <a:ext cx="4752975" cy="5343772"/>
          </a:xfrm>
          <a:prstGeom prst="rect">
            <a:avLst/>
          </a:prstGeom>
        </p:spPr>
        <p:txBody>
          <a:bodyPr vert="horz" lIns="91440" tIns="45720" rIns="91440" bIns="45720" rtlCol="0">
            <a:normAutofit lnSpcReduction="10000"/>
          </a:bodyPr>
          <a:lstStyle>
            <a:defPPr>
              <a:defRPr lang="en-GB"/>
            </a:defPPr>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r">
              <a:lnSpc>
                <a:spcPct val="100000"/>
              </a:lnSpc>
              <a:spcBef>
                <a:spcPts val="900"/>
              </a:spcBef>
              <a:buClr>
                <a:schemeClr val="accent1"/>
              </a:buClr>
            </a:pPr>
            <a:r>
              <a:rPr lang="ar-EG" sz="2000" dirty="0"/>
              <a:t>1. يعرض البيانات للمستخدم: زي ما المنتجات بتظهر قدامك في موقع تسوق..</a:t>
            </a:r>
          </a:p>
          <a:p>
            <a:pPr algn="r">
              <a:lnSpc>
                <a:spcPct val="100000"/>
              </a:lnSpc>
              <a:spcBef>
                <a:spcPts val="900"/>
              </a:spcBef>
              <a:buClr>
                <a:schemeClr val="accent1"/>
              </a:buClr>
            </a:pPr>
            <a:r>
              <a:rPr lang="ar-EG" sz="2000" dirty="0"/>
              <a:t>2. يخلي الموقع شكله حلو: تنسيق الألوان، الخطوط، الصور، وكل حاجة شكلها مريح.</a:t>
            </a:r>
          </a:p>
          <a:p>
            <a:pPr algn="r">
              <a:lnSpc>
                <a:spcPct val="100000"/>
              </a:lnSpc>
              <a:spcBef>
                <a:spcPts val="900"/>
              </a:spcBef>
              <a:buClr>
                <a:schemeClr val="accent1"/>
              </a:buClr>
            </a:pPr>
            <a:r>
              <a:rPr lang="ar-EG" sz="2000" dirty="0"/>
              <a:t>3. التعامل مع قاعدة البيانات (إضافة – تحديث – حذف البيانات) .</a:t>
            </a:r>
          </a:p>
          <a:p>
            <a:pPr algn="r">
              <a:lnSpc>
                <a:spcPct val="100000"/>
              </a:lnSpc>
              <a:spcBef>
                <a:spcPts val="900"/>
              </a:spcBef>
              <a:buClr>
                <a:schemeClr val="accent1"/>
              </a:buClr>
            </a:pPr>
            <a:r>
              <a:rPr lang="ar-EG" sz="2000" dirty="0"/>
              <a:t>4. يتفاعل مع المستخدم: لما تضغط زرار أو تملأ فورم، هو اللي بيستقبل ده ويرد..</a:t>
            </a:r>
          </a:p>
          <a:p>
            <a:pPr algn="r">
              <a:lnSpc>
                <a:spcPct val="100000"/>
              </a:lnSpc>
              <a:spcBef>
                <a:spcPts val="900"/>
              </a:spcBef>
              <a:buClr>
                <a:schemeClr val="accent1"/>
              </a:buClr>
            </a:pPr>
            <a:r>
              <a:rPr lang="ar-EG" sz="2000" dirty="0"/>
              <a:t>هو أول انطباع بياخده المستخدم عن الموقع.بيساعد في تقديم تجربة مستخدم سهلة وجذابة.بيحول الموقع من مجرد كلام وصور، لتجربة تفاعلية.بيسهّل الوصول للمعلومات من غير تعقيد.</a:t>
            </a:r>
          </a:p>
          <a:p>
            <a:pPr algn="r">
              <a:lnSpc>
                <a:spcPct val="100000"/>
              </a:lnSpc>
              <a:spcBef>
                <a:spcPts val="900"/>
              </a:spcBef>
              <a:buClr>
                <a:schemeClr val="accent1"/>
              </a:buClr>
            </a:pPr>
            <a:r>
              <a:rPr lang="ar-EG" sz="2000" dirty="0"/>
              <a:t>المستخدم يفتح الموقع.الـ </a:t>
            </a:r>
            <a:r>
              <a:rPr lang="en-GB" sz="2000" dirty="0"/>
              <a:t>Front End </a:t>
            </a:r>
            <a:r>
              <a:rPr lang="ar-EG" sz="2000" dirty="0"/>
              <a:t>يعرض له الشكل والتصميم والبيانات.لما يضغط زر أو يدخل بيانات، الـ </a:t>
            </a:r>
            <a:r>
              <a:rPr lang="en-GB" sz="2000" dirty="0"/>
              <a:t>Front End </a:t>
            </a:r>
            <a:r>
              <a:rPr lang="ar-EG" sz="2000" dirty="0"/>
              <a:t>يبعته للـ </a:t>
            </a:r>
            <a:r>
              <a:rPr lang="en-GB" sz="2000" dirty="0"/>
              <a:t>Back End.</a:t>
            </a:r>
            <a:r>
              <a:rPr lang="ar-EG" sz="2000" dirty="0"/>
              <a:t>لما يرجع الرد، يعرضه للمستخدم بشكل منظم.</a:t>
            </a:r>
          </a:p>
        </p:txBody>
      </p:sp>
      <p:sp>
        <p:nvSpPr>
          <p:cNvPr id="8" name="Title 1">
            <a:extLst>
              <a:ext uri="{FF2B5EF4-FFF2-40B4-BE49-F238E27FC236}">
                <a16:creationId xmlns:a16="http://schemas.microsoft.com/office/drawing/2014/main" id="{FE620B45-6DF9-8BC0-0E58-9D4A35E65496}"/>
              </a:ext>
            </a:extLst>
          </p:cNvPr>
          <p:cNvSpPr>
            <a:spLocks noGrp="1"/>
          </p:cNvSpPr>
          <p:nvPr>
            <p:ph type="title"/>
          </p:nvPr>
        </p:nvSpPr>
        <p:spPr>
          <a:xfrm>
            <a:off x="8214649" y="364437"/>
            <a:ext cx="3161963" cy="680751"/>
          </a:xfrm>
        </p:spPr>
        <p:txBody>
          <a:bodyPr rtlCol="0"/>
          <a:lstStyle>
            <a:defPPr>
              <a:defRPr lang="en-GB"/>
            </a:defPPr>
          </a:lstStyle>
          <a:p>
            <a:pPr algn="r"/>
            <a:r>
              <a:rPr lang="ar-EG" dirty="0"/>
              <a:t>بيعمل إيه بالظبط ؟</a:t>
            </a:r>
            <a:endParaRPr lang="en-GB" dirty="0"/>
          </a:p>
        </p:txBody>
      </p:sp>
    </p:spTree>
    <p:extLst>
      <p:ext uri="{BB962C8B-B14F-4D97-AF65-F5344CB8AC3E}">
        <p14:creationId xmlns:p14="http://schemas.microsoft.com/office/powerpoint/2010/main" val="84440291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80">
                                          <p:stCondLst>
                                            <p:cond delay="0"/>
                                          </p:stCondLst>
                                        </p:cTn>
                                        <p:tgtEl>
                                          <p:spTgt spid="4"/>
                                        </p:tgtEl>
                                      </p:cBhvr>
                                    </p:animEffect>
                                    <p:anim calcmode="lin" valueType="num">
                                      <p:cBhvr>
                                        <p:cTn id="15"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0" dur="26">
                                          <p:stCondLst>
                                            <p:cond delay="650"/>
                                          </p:stCondLst>
                                        </p:cTn>
                                        <p:tgtEl>
                                          <p:spTgt spid="4"/>
                                        </p:tgtEl>
                                      </p:cBhvr>
                                      <p:to x="100000" y="60000"/>
                                    </p:animScale>
                                    <p:animScale>
                                      <p:cBhvr>
                                        <p:cTn id="21" dur="166" decel="50000">
                                          <p:stCondLst>
                                            <p:cond delay="676"/>
                                          </p:stCondLst>
                                        </p:cTn>
                                        <p:tgtEl>
                                          <p:spTgt spid="4"/>
                                        </p:tgtEl>
                                      </p:cBhvr>
                                      <p:to x="100000" y="100000"/>
                                    </p:animScale>
                                    <p:animScale>
                                      <p:cBhvr>
                                        <p:cTn id="22" dur="26">
                                          <p:stCondLst>
                                            <p:cond delay="1312"/>
                                          </p:stCondLst>
                                        </p:cTn>
                                        <p:tgtEl>
                                          <p:spTgt spid="4"/>
                                        </p:tgtEl>
                                      </p:cBhvr>
                                      <p:to x="100000" y="80000"/>
                                    </p:animScale>
                                    <p:animScale>
                                      <p:cBhvr>
                                        <p:cTn id="23" dur="166" decel="50000">
                                          <p:stCondLst>
                                            <p:cond delay="1338"/>
                                          </p:stCondLst>
                                        </p:cTn>
                                        <p:tgtEl>
                                          <p:spTgt spid="4"/>
                                        </p:tgtEl>
                                      </p:cBhvr>
                                      <p:to x="100000" y="100000"/>
                                    </p:animScale>
                                    <p:animScale>
                                      <p:cBhvr>
                                        <p:cTn id="24" dur="26">
                                          <p:stCondLst>
                                            <p:cond delay="1642"/>
                                          </p:stCondLst>
                                        </p:cTn>
                                        <p:tgtEl>
                                          <p:spTgt spid="4"/>
                                        </p:tgtEl>
                                      </p:cBhvr>
                                      <p:to x="100000" y="90000"/>
                                    </p:animScale>
                                    <p:animScale>
                                      <p:cBhvr>
                                        <p:cTn id="25" dur="166" decel="50000">
                                          <p:stCondLst>
                                            <p:cond delay="1668"/>
                                          </p:stCondLst>
                                        </p:cTn>
                                        <p:tgtEl>
                                          <p:spTgt spid="4"/>
                                        </p:tgtEl>
                                      </p:cBhvr>
                                      <p:to x="100000" y="100000"/>
                                    </p:animScale>
                                    <p:animScale>
                                      <p:cBhvr>
                                        <p:cTn id="26" dur="26">
                                          <p:stCondLst>
                                            <p:cond delay="1808"/>
                                          </p:stCondLst>
                                        </p:cTn>
                                        <p:tgtEl>
                                          <p:spTgt spid="4"/>
                                        </p:tgtEl>
                                      </p:cBhvr>
                                      <p:to x="100000" y="95000"/>
                                    </p:animScale>
                                    <p:animScale>
                                      <p:cBhvr>
                                        <p:cTn id="27"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E1B7D-E0E2-E9B0-3135-D70053891E40}"/>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D9AAAB4-F5E0-8656-C1A1-2998DBCE6093}"/>
              </a:ext>
            </a:extLst>
          </p:cNvPr>
          <p:cNvSpPr>
            <a:spLocks noGrp="1"/>
          </p:cNvSpPr>
          <p:nvPr>
            <p:ph type="title"/>
          </p:nvPr>
        </p:nvSpPr>
        <p:spPr>
          <a:xfrm>
            <a:off x="8386099" y="414625"/>
            <a:ext cx="3161963" cy="680751"/>
          </a:xfrm>
        </p:spPr>
        <p:txBody>
          <a:bodyPr rtlCol="0"/>
          <a:lstStyle>
            <a:defPPr>
              <a:defRPr lang="en-GB"/>
            </a:defPPr>
          </a:lstStyle>
          <a:p>
            <a:pPr algn="r"/>
            <a:r>
              <a:rPr lang="ar-EG" dirty="0">
                <a:highlight>
                  <a:srgbClr val="C0C0C0"/>
                </a:highlight>
              </a:rPr>
              <a:t>لغات الفرونت إند</a:t>
            </a:r>
            <a:endParaRPr lang="en-GB" dirty="0">
              <a:highlight>
                <a:srgbClr val="C0C0C0"/>
              </a:highlight>
            </a:endParaRPr>
          </a:p>
        </p:txBody>
      </p:sp>
      <p:pic>
        <p:nvPicPr>
          <p:cNvPr id="6" name="Content Placeholder 5">
            <a:extLst>
              <a:ext uri="{FF2B5EF4-FFF2-40B4-BE49-F238E27FC236}">
                <a16:creationId xmlns:a16="http://schemas.microsoft.com/office/drawing/2014/main" id="{2B345F54-4F33-6EB6-6955-B6A763B52C5A}"/>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30000"/>
                    </a14:imgEffect>
                    <a14:imgEffect>
                      <a14:brightnessContrast bright="-64000" contrast="-49000"/>
                    </a14:imgEffect>
                  </a14:imgLayer>
                </a14:imgProps>
              </a:ext>
              <a:ext uri="{28A0092B-C50C-407E-A947-70E740481C1C}">
                <a14:useLocalDpi xmlns:a14="http://schemas.microsoft.com/office/drawing/2010/main" val="0"/>
              </a:ext>
            </a:extLst>
          </a:blip>
          <a:srcRect/>
          <a:stretch/>
        </p:blipFill>
        <p:spPr>
          <a:xfrm>
            <a:off x="182551" y="237876"/>
            <a:ext cx="7696800" cy="6382247"/>
          </a:xfrm>
          <a:prstGeom prst="rect">
            <a:avLst/>
          </a:prstGeom>
          <a:noFill/>
          <a:effectLst>
            <a:outerShdw blurRad="558800" dist="203200" dir="16680000" sx="66000" sy="66000" algn="ctr" rotWithShape="0">
              <a:srgbClr val="000000"/>
            </a:outerShdw>
          </a:effectLst>
        </p:spPr>
      </p:pic>
      <p:sp>
        <p:nvSpPr>
          <p:cNvPr id="13" name="Text Placeholder 3">
            <a:extLst>
              <a:ext uri="{FF2B5EF4-FFF2-40B4-BE49-F238E27FC236}">
                <a16:creationId xmlns:a16="http://schemas.microsoft.com/office/drawing/2014/main" id="{36525447-2C2A-544F-AFAF-BC11A572B3BF}"/>
              </a:ext>
            </a:extLst>
          </p:cNvPr>
          <p:cNvSpPr>
            <a:spLocks noGrp="1"/>
          </p:cNvSpPr>
          <p:nvPr>
            <p:ph type="body" sz="half" idx="2"/>
          </p:nvPr>
        </p:nvSpPr>
        <p:spPr>
          <a:xfrm>
            <a:off x="8161050" y="1169724"/>
            <a:ext cx="3844212" cy="5273651"/>
          </a:xfrm>
        </p:spPr>
        <p:txBody>
          <a:bodyPr rtlCol="0">
            <a:normAutofit/>
          </a:bodyPr>
          <a:lstStyle>
            <a:defPPr>
              <a:defRPr lang="en-GB"/>
            </a:defPPr>
          </a:lstStyle>
          <a:p>
            <a:pPr algn="r">
              <a:lnSpc>
                <a:spcPct val="100000"/>
              </a:lnSpc>
              <a:spcBef>
                <a:spcPts val="900"/>
              </a:spcBef>
              <a:buClr>
                <a:schemeClr val="accent1"/>
              </a:buClr>
            </a:pPr>
            <a:r>
              <a:rPr lang="ar-EG" sz="2000" dirty="0"/>
              <a:t>فيه لغات وأدوات كتير بتستخدم في الباك إند</a:t>
            </a:r>
          </a:p>
          <a:p>
            <a:pPr algn="r">
              <a:lnSpc>
                <a:spcPct val="100000"/>
              </a:lnSpc>
              <a:spcBef>
                <a:spcPts val="900"/>
              </a:spcBef>
              <a:buClr>
                <a:schemeClr val="accent1"/>
              </a:buClr>
            </a:pPr>
            <a:r>
              <a:rPr lang="ar-EG" sz="2000" dirty="0"/>
              <a:t> أهمها:</a:t>
            </a:r>
            <a:endParaRPr lang="en-US" sz="2000" dirty="0"/>
          </a:p>
          <a:p>
            <a:pPr marL="342900" indent="-342900">
              <a:lnSpc>
                <a:spcPct val="100000"/>
              </a:lnSpc>
              <a:spcBef>
                <a:spcPts val="900"/>
              </a:spcBef>
              <a:buClr>
                <a:schemeClr val="accent1"/>
              </a:buClr>
              <a:buFont typeface="Arial" panose="020B0604020202020204" pitchFamily="34" charset="0"/>
              <a:buChar char="•"/>
            </a:pPr>
            <a:r>
              <a:rPr lang="en-GB" sz="2000" dirty="0"/>
              <a:t>HTML (Hypertext Markup Language)</a:t>
            </a:r>
            <a:endParaRPr lang="ar-EG" sz="2000" dirty="0"/>
          </a:p>
          <a:p>
            <a:pPr marL="342900" indent="-342900">
              <a:lnSpc>
                <a:spcPct val="100000"/>
              </a:lnSpc>
              <a:spcBef>
                <a:spcPts val="900"/>
              </a:spcBef>
              <a:buClr>
                <a:schemeClr val="accent1"/>
              </a:buClr>
              <a:buFont typeface="Arial" panose="020B0604020202020204" pitchFamily="34" charset="0"/>
              <a:buChar char="•"/>
            </a:pPr>
            <a:r>
              <a:rPr lang="en-GB" sz="2000" dirty="0"/>
              <a:t>CSS (Cascading Style Sheets)</a:t>
            </a:r>
            <a:endParaRPr lang="ar-EG" sz="2000" dirty="0"/>
          </a:p>
          <a:p>
            <a:pPr marL="342900" indent="-342900">
              <a:lnSpc>
                <a:spcPct val="100000"/>
              </a:lnSpc>
              <a:spcBef>
                <a:spcPts val="900"/>
              </a:spcBef>
              <a:buClr>
                <a:schemeClr val="accent1"/>
              </a:buClr>
              <a:buFont typeface="Arial" panose="020B0604020202020204" pitchFamily="34" charset="0"/>
              <a:buChar char="•"/>
            </a:pPr>
            <a:r>
              <a:rPr lang="en-GB" sz="2000" dirty="0"/>
              <a:t>JavaScript</a:t>
            </a:r>
            <a:endParaRPr lang="ar-EG" sz="2000" dirty="0"/>
          </a:p>
          <a:p>
            <a:pPr algn="r">
              <a:lnSpc>
                <a:spcPct val="100000"/>
              </a:lnSpc>
              <a:spcBef>
                <a:spcPts val="900"/>
              </a:spcBef>
              <a:buClr>
                <a:schemeClr val="accent1"/>
              </a:buClr>
            </a:pPr>
            <a:r>
              <a:rPr lang="ar-EG" sz="2000" dirty="0"/>
              <a:t>🧪 تقنيات وإطارات:</a:t>
            </a:r>
          </a:p>
          <a:p>
            <a:pPr algn="r">
              <a:lnSpc>
                <a:spcPct val="100000"/>
              </a:lnSpc>
              <a:spcBef>
                <a:spcPts val="900"/>
              </a:spcBef>
              <a:buClr>
                <a:schemeClr val="accent1"/>
              </a:buClr>
            </a:pPr>
            <a:r>
              <a:rPr lang="ar-EG" sz="2000" dirty="0"/>
              <a:t>بعد ما المطور يتعلم الأساسيات ممكن يستخدم أدوات أقوى تساعده:</a:t>
            </a:r>
          </a:p>
          <a:p>
            <a:pPr>
              <a:lnSpc>
                <a:spcPct val="100000"/>
              </a:lnSpc>
              <a:spcBef>
                <a:spcPts val="900"/>
              </a:spcBef>
              <a:buClr>
                <a:schemeClr val="accent1"/>
              </a:buClr>
            </a:pPr>
            <a:r>
              <a:rPr lang="ar-EG" sz="2000" dirty="0"/>
              <a:t>🔹 </a:t>
            </a:r>
            <a:r>
              <a:rPr lang="en-GB" sz="2000" dirty="0"/>
              <a:t>Bootstrap</a:t>
            </a:r>
            <a:endParaRPr lang="ar-EG" sz="2000" dirty="0"/>
          </a:p>
          <a:p>
            <a:pPr>
              <a:lnSpc>
                <a:spcPct val="100000"/>
              </a:lnSpc>
              <a:spcBef>
                <a:spcPts val="900"/>
              </a:spcBef>
              <a:buClr>
                <a:schemeClr val="accent1"/>
              </a:buClr>
            </a:pPr>
            <a:r>
              <a:rPr lang="ar-EG" sz="2000" dirty="0"/>
              <a:t>🔹 </a:t>
            </a:r>
            <a:r>
              <a:rPr lang="en-GB" sz="2000" dirty="0"/>
              <a:t>React.js </a:t>
            </a:r>
            <a:endParaRPr lang="ar-EG" sz="2000" dirty="0"/>
          </a:p>
          <a:p>
            <a:pPr>
              <a:lnSpc>
                <a:spcPct val="100000"/>
              </a:lnSpc>
              <a:spcBef>
                <a:spcPts val="900"/>
              </a:spcBef>
              <a:buClr>
                <a:schemeClr val="accent1"/>
              </a:buClr>
            </a:pPr>
            <a:r>
              <a:rPr lang="ar-EG" sz="2000" dirty="0"/>
              <a:t>🔹 </a:t>
            </a:r>
            <a:r>
              <a:rPr lang="en-GB" sz="2000" dirty="0"/>
              <a:t>Vue.js / Angular</a:t>
            </a:r>
            <a:endParaRPr lang="ar-EG" sz="2000" dirty="0"/>
          </a:p>
        </p:txBody>
      </p:sp>
    </p:spTree>
    <p:extLst>
      <p:ext uri="{BB962C8B-B14F-4D97-AF65-F5344CB8AC3E}">
        <p14:creationId xmlns:p14="http://schemas.microsoft.com/office/powerpoint/2010/main" val="4007419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 calcmode="lin" valueType="num">
                                      <p:cBhvr>
                                        <p:cTn id="17"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 calcmode="lin" valueType="num">
                                      <p:cBhvr>
                                        <p:cTn id="24"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1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 calcmode="lin" valueType="num">
                                      <p:cBhvr>
                                        <p:cTn id="31"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1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3">
                                            <p:txEl>
                                              <p:pRg st="3" end="3"/>
                                            </p:txEl>
                                          </p:spTgt>
                                        </p:tgtEl>
                                        <p:attrNameLst>
                                          <p:attrName>style.visibility</p:attrName>
                                        </p:attrNameLst>
                                      </p:cBhvr>
                                      <p:to>
                                        <p:strVal val="visible"/>
                                      </p:to>
                                    </p:set>
                                    <p:anim calcmode="lin" valueType="num">
                                      <p:cBhvr>
                                        <p:cTn id="38" dur="5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13">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13">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13">
                                            <p:txEl>
                                              <p:pRg st="4" end="4"/>
                                            </p:txEl>
                                          </p:spTgt>
                                        </p:tgtEl>
                                        <p:attrNameLst>
                                          <p:attrName>style.visibility</p:attrName>
                                        </p:attrNameLst>
                                      </p:cBhvr>
                                      <p:to>
                                        <p:strVal val="visible"/>
                                      </p:to>
                                    </p:set>
                                    <p:anim calcmode="lin" valueType="num">
                                      <p:cBhvr>
                                        <p:cTn id="45" dur="500" fill="hold"/>
                                        <p:tgtEl>
                                          <p:spTgt spid="13">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13">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13">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3">
                                            <p:txEl>
                                              <p:pRg st="5" end="5"/>
                                            </p:txEl>
                                          </p:spTgt>
                                        </p:tgtEl>
                                        <p:attrNameLst>
                                          <p:attrName>style.visibility</p:attrName>
                                        </p:attrNameLst>
                                      </p:cBhvr>
                                      <p:to>
                                        <p:strVal val="visible"/>
                                      </p:to>
                                    </p:set>
                                    <p:anim calcmode="lin" valueType="num">
                                      <p:cBhvr>
                                        <p:cTn id="52" dur="500" fill="hold"/>
                                        <p:tgtEl>
                                          <p:spTgt spid="13">
                                            <p:txEl>
                                              <p:pRg st="5" end="5"/>
                                            </p:txEl>
                                          </p:spTgt>
                                        </p:tgtEl>
                                        <p:attrNameLst>
                                          <p:attrName>ppt_w</p:attrName>
                                        </p:attrNameLst>
                                      </p:cBhvr>
                                      <p:tavLst>
                                        <p:tav tm="0">
                                          <p:val>
                                            <p:fltVal val="0"/>
                                          </p:val>
                                        </p:tav>
                                        <p:tav tm="100000">
                                          <p:val>
                                            <p:strVal val="#ppt_w"/>
                                          </p:val>
                                        </p:tav>
                                      </p:tavLst>
                                    </p:anim>
                                    <p:anim calcmode="lin" valueType="num">
                                      <p:cBhvr>
                                        <p:cTn id="53" dur="500" fill="hold"/>
                                        <p:tgtEl>
                                          <p:spTgt spid="13">
                                            <p:txEl>
                                              <p:pRg st="5" end="5"/>
                                            </p:txEl>
                                          </p:spTgt>
                                        </p:tgtEl>
                                        <p:attrNameLst>
                                          <p:attrName>ppt_h</p:attrName>
                                        </p:attrNameLst>
                                      </p:cBhvr>
                                      <p:tavLst>
                                        <p:tav tm="0">
                                          <p:val>
                                            <p:fltVal val="0"/>
                                          </p:val>
                                        </p:tav>
                                        <p:tav tm="100000">
                                          <p:val>
                                            <p:strVal val="#ppt_h"/>
                                          </p:val>
                                        </p:tav>
                                      </p:tavLst>
                                    </p:anim>
                                    <p:animEffect transition="in" filter="fade">
                                      <p:cBhvr>
                                        <p:cTn id="54" dur="500"/>
                                        <p:tgtEl>
                                          <p:spTgt spid="13">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anim calcmode="lin" valueType="num">
                                      <p:cBhvr>
                                        <p:cTn id="59" dur="500" fill="hold"/>
                                        <p:tgtEl>
                                          <p:spTgt spid="13">
                                            <p:txEl>
                                              <p:pRg st="6" end="6"/>
                                            </p:txEl>
                                          </p:spTgt>
                                        </p:tgtEl>
                                        <p:attrNameLst>
                                          <p:attrName>ppt_w</p:attrName>
                                        </p:attrNameLst>
                                      </p:cBhvr>
                                      <p:tavLst>
                                        <p:tav tm="0">
                                          <p:val>
                                            <p:fltVal val="0"/>
                                          </p:val>
                                        </p:tav>
                                        <p:tav tm="100000">
                                          <p:val>
                                            <p:strVal val="#ppt_w"/>
                                          </p:val>
                                        </p:tav>
                                      </p:tavLst>
                                    </p:anim>
                                    <p:anim calcmode="lin" valueType="num">
                                      <p:cBhvr>
                                        <p:cTn id="60" dur="500" fill="hold"/>
                                        <p:tgtEl>
                                          <p:spTgt spid="13">
                                            <p:txEl>
                                              <p:pRg st="6" end="6"/>
                                            </p:txEl>
                                          </p:spTgt>
                                        </p:tgtEl>
                                        <p:attrNameLst>
                                          <p:attrName>ppt_h</p:attrName>
                                        </p:attrNameLst>
                                      </p:cBhvr>
                                      <p:tavLst>
                                        <p:tav tm="0">
                                          <p:val>
                                            <p:fltVal val="0"/>
                                          </p:val>
                                        </p:tav>
                                        <p:tav tm="100000">
                                          <p:val>
                                            <p:strVal val="#ppt_h"/>
                                          </p:val>
                                        </p:tav>
                                      </p:tavLst>
                                    </p:anim>
                                    <p:animEffect transition="in" filter="fade">
                                      <p:cBhvr>
                                        <p:cTn id="61" dur="500"/>
                                        <p:tgtEl>
                                          <p:spTgt spid="1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13">
                                            <p:txEl>
                                              <p:pRg st="7" end="7"/>
                                            </p:txEl>
                                          </p:spTgt>
                                        </p:tgtEl>
                                        <p:attrNameLst>
                                          <p:attrName>style.visibility</p:attrName>
                                        </p:attrNameLst>
                                      </p:cBhvr>
                                      <p:to>
                                        <p:strVal val="visible"/>
                                      </p:to>
                                    </p:set>
                                    <p:anim calcmode="lin" valueType="num">
                                      <p:cBhvr>
                                        <p:cTn id="66" dur="500" fill="hold"/>
                                        <p:tgtEl>
                                          <p:spTgt spid="13">
                                            <p:txEl>
                                              <p:pRg st="7" end="7"/>
                                            </p:txEl>
                                          </p:spTgt>
                                        </p:tgtEl>
                                        <p:attrNameLst>
                                          <p:attrName>ppt_w</p:attrName>
                                        </p:attrNameLst>
                                      </p:cBhvr>
                                      <p:tavLst>
                                        <p:tav tm="0">
                                          <p:val>
                                            <p:fltVal val="0"/>
                                          </p:val>
                                        </p:tav>
                                        <p:tav tm="100000">
                                          <p:val>
                                            <p:strVal val="#ppt_w"/>
                                          </p:val>
                                        </p:tav>
                                      </p:tavLst>
                                    </p:anim>
                                    <p:anim calcmode="lin" valueType="num">
                                      <p:cBhvr>
                                        <p:cTn id="67" dur="500" fill="hold"/>
                                        <p:tgtEl>
                                          <p:spTgt spid="13">
                                            <p:txEl>
                                              <p:pRg st="7" end="7"/>
                                            </p:txEl>
                                          </p:spTgt>
                                        </p:tgtEl>
                                        <p:attrNameLst>
                                          <p:attrName>ppt_h</p:attrName>
                                        </p:attrNameLst>
                                      </p:cBhvr>
                                      <p:tavLst>
                                        <p:tav tm="0">
                                          <p:val>
                                            <p:fltVal val="0"/>
                                          </p:val>
                                        </p:tav>
                                        <p:tav tm="100000">
                                          <p:val>
                                            <p:strVal val="#ppt_h"/>
                                          </p:val>
                                        </p:tav>
                                      </p:tavLst>
                                    </p:anim>
                                    <p:animEffect transition="in" filter="fade">
                                      <p:cBhvr>
                                        <p:cTn id="68" dur="500"/>
                                        <p:tgtEl>
                                          <p:spTgt spid="13">
                                            <p:txEl>
                                              <p:pRg st="7" end="7"/>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13">
                                            <p:txEl>
                                              <p:pRg st="8" end="8"/>
                                            </p:txEl>
                                          </p:spTgt>
                                        </p:tgtEl>
                                        <p:attrNameLst>
                                          <p:attrName>style.visibility</p:attrName>
                                        </p:attrNameLst>
                                      </p:cBhvr>
                                      <p:to>
                                        <p:strVal val="visible"/>
                                      </p:to>
                                    </p:set>
                                    <p:anim calcmode="lin" valueType="num">
                                      <p:cBhvr>
                                        <p:cTn id="73" dur="500" fill="hold"/>
                                        <p:tgtEl>
                                          <p:spTgt spid="13">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13">
                                            <p:txEl>
                                              <p:pRg st="8" end="8"/>
                                            </p:txEl>
                                          </p:spTgt>
                                        </p:tgtEl>
                                        <p:attrNameLst>
                                          <p:attrName>ppt_h</p:attrName>
                                        </p:attrNameLst>
                                      </p:cBhvr>
                                      <p:tavLst>
                                        <p:tav tm="0">
                                          <p:val>
                                            <p:fltVal val="0"/>
                                          </p:val>
                                        </p:tav>
                                        <p:tav tm="100000">
                                          <p:val>
                                            <p:strVal val="#ppt_h"/>
                                          </p:val>
                                        </p:tav>
                                      </p:tavLst>
                                    </p:anim>
                                    <p:animEffect transition="in" filter="fade">
                                      <p:cBhvr>
                                        <p:cTn id="75" dur="500"/>
                                        <p:tgtEl>
                                          <p:spTgt spid="13">
                                            <p:txEl>
                                              <p:pRg st="8" end="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13">
                                            <p:txEl>
                                              <p:pRg st="9" end="9"/>
                                            </p:txEl>
                                          </p:spTgt>
                                        </p:tgtEl>
                                        <p:attrNameLst>
                                          <p:attrName>style.visibility</p:attrName>
                                        </p:attrNameLst>
                                      </p:cBhvr>
                                      <p:to>
                                        <p:strVal val="visible"/>
                                      </p:to>
                                    </p:set>
                                    <p:anim calcmode="lin" valueType="num">
                                      <p:cBhvr>
                                        <p:cTn id="80" dur="500" fill="hold"/>
                                        <p:tgtEl>
                                          <p:spTgt spid="13">
                                            <p:txEl>
                                              <p:pRg st="9" end="9"/>
                                            </p:txEl>
                                          </p:spTgt>
                                        </p:tgtEl>
                                        <p:attrNameLst>
                                          <p:attrName>ppt_w</p:attrName>
                                        </p:attrNameLst>
                                      </p:cBhvr>
                                      <p:tavLst>
                                        <p:tav tm="0">
                                          <p:val>
                                            <p:fltVal val="0"/>
                                          </p:val>
                                        </p:tav>
                                        <p:tav tm="100000">
                                          <p:val>
                                            <p:strVal val="#ppt_w"/>
                                          </p:val>
                                        </p:tav>
                                      </p:tavLst>
                                    </p:anim>
                                    <p:anim calcmode="lin" valueType="num">
                                      <p:cBhvr>
                                        <p:cTn id="81" dur="500" fill="hold"/>
                                        <p:tgtEl>
                                          <p:spTgt spid="13">
                                            <p:txEl>
                                              <p:pRg st="9" end="9"/>
                                            </p:txEl>
                                          </p:spTgt>
                                        </p:tgtEl>
                                        <p:attrNameLst>
                                          <p:attrName>ppt_h</p:attrName>
                                        </p:attrNameLst>
                                      </p:cBhvr>
                                      <p:tavLst>
                                        <p:tav tm="0">
                                          <p:val>
                                            <p:fltVal val="0"/>
                                          </p:val>
                                        </p:tav>
                                        <p:tav tm="100000">
                                          <p:val>
                                            <p:strVal val="#ppt_h"/>
                                          </p:val>
                                        </p:tav>
                                      </p:tavLst>
                                    </p:anim>
                                    <p:animEffect transition="in" filter="fade">
                                      <p:cBhvr>
                                        <p:cTn id="82"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60">
          <a:fgClr>
            <a:schemeClr val="bg2">
              <a:lumMod val="50000"/>
            </a:schemeClr>
          </a:fgClr>
          <a:bgClr>
            <a:schemeClr val="bg1">
              <a:lumMod val="95000"/>
            </a:schemeClr>
          </a:bgClr>
        </a:pattFill>
        <a:effectLst/>
      </p:bgPr>
    </p:bg>
    <p:spTree>
      <p:nvGrpSpPr>
        <p:cNvPr id="1" name="">
          <a:extLst>
            <a:ext uri="{FF2B5EF4-FFF2-40B4-BE49-F238E27FC236}">
              <a16:creationId xmlns:a16="http://schemas.microsoft.com/office/drawing/2014/main" id="{5C803122-877B-394E-9F55-5494B05870FD}"/>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75B0F7FF-9227-CBF8-5143-64970FC379A5}"/>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FBA205E7-9275-D355-C565-D8C0316E547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3" name="Diamond 12">
              <a:extLst>
                <a:ext uri="{FF2B5EF4-FFF2-40B4-BE49-F238E27FC236}">
                  <a16:creationId xmlns:a16="http://schemas.microsoft.com/office/drawing/2014/main" id="{D19BA17C-1969-9465-D339-139BC79570D3}"/>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5" name="Title 1">
            <a:extLst>
              <a:ext uri="{FF2B5EF4-FFF2-40B4-BE49-F238E27FC236}">
                <a16:creationId xmlns:a16="http://schemas.microsoft.com/office/drawing/2014/main" id="{A9FB7069-2309-9257-A4A9-87670BD91547}"/>
              </a:ext>
            </a:extLst>
          </p:cNvPr>
          <p:cNvSpPr>
            <a:spLocks noGrp="1"/>
          </p:cNvSpPr>
          <p:nvPr>
            <p:ph type="ctrTitle"/>
          </p:nvPr>
        </p:nvSpPr>
        <p:spPr>
          <a:xfrm>
            <a:off x="1524000" y="3013502"/>
            <a:ext cx="9144000" cy="830997"/>
          </a:xfrm>
        </p:spPr>
        <p:txBody>
          <a:bodyPr lIns="0" tIns="0" rIns="0" bIns="0" rtlCol="0" anchor="ctr">
            <a:spAutoFit/>
          </a:bodyPr>
          <a:lstStyle/>
          <a:p>
            <a:r>
              <a:rPr lang="en-GB" b="1" dirty="0"/>
              <a:t>Front-End</a:t>
            </a:r>
            <a:r>
              <a:rPr lang="ar-EG" b="1" dirty="0"/>
              <a:t> </a:t>
            </a:r>
            <a:r>
              <a:rPr lang="en-US" b="1" dirty="0"/>
              <a:t>And Back-End </a:t>
            </a:r>
            <a:endParaRPr lang="en-GB" dirty="0"/>
          </a:p>
        </p:txBody>
      </p:sp>
    </p:spTree>
    <p:extLst>
      <p:ext uri="{BB962C8B-B14F-4D97-AF65-F5344CB8AC3E}">
        <p14:creationId xmlns:p14="http://schemas.microsoft.com/office/powerpoint/2010/main" val="140100032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B4EC8-A625-1B9D-EAAF-C79C895BFF37}"/>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B2327CD-C143-6D05-2D34-961C138AE0AE}"/>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24000"/>
                    </a14:imgEffect>
                    <a14:imgEffect>
                      <a14:brightnessContrast bright="-54000"/>
                    </a14:imgEffect>
                  </a14:imgLayer>
                </a14:imgProps>
              </a:ext>
              <a:ext uri="{28A0092B-C50C-407E-A947-70E740481C1C}">
                <a14:useLocalDpi xmlns:a14="http://schemas.microsoft.com/office/drawing/2010/main" val="0"/>
              </a:ext>
            </a:extLst>
          </a:blip>
          <a:srcRect/>
          <a:stretch/>
        </p:blipFill>
        <p:spPr>
          <a:xfrm>
            <a:off x="182551" y="237876"/>
            <a:ext cx="7696800" cy="6382247"/>
          </a:xfrm>
          <a:prstGeom prst="rect">
            <a:avLst/>
          </a:prstGeom>
          <a:noFill/>
          <a:effectLst>
            <a:outerShdw blurRad="558800" dist="203200" dir="16680000" sx="66000" sy="66000" algn="ctr" rotWithShape="0">
              <a:srgbClr val="000000"/>
            </a:outerShdw>
          </a:effectLst>
        </p:spPr>
      </p:pic>
      <p:sp>
        <p:nvSpPr>
          <p:cNvPr id="13" name="Text Placeholder 3">
            <a:extLst>
              <a:ext uri="{FF2B5EF4-FFF2-40B4-BE49-F238E27FC236}">
                <a16:creationId xmlns:a16="http://schemas.microsoft.com/office/drawing/2014/main" id="{B2539A57-88EF-4DA9-6C93-6E6FB4FF9846}"/>
              </a:ext>
            </a:extLst>
          </p:cNvPr>
          <p:cNvSpPr>
            <a:spLocks noGrp="1"/>
          </p:cNvSpPr>
          <p:nvPr>
            <p:ph type="body" sz="half" idx="2"/>
          </p:nvPr>
        </p:nvSpPr>
        <p:spPr>
          <a:xfrm>
            <a:off x="8165237" y="792173"/>
            <a:ext cx="3844212" cy="5273651"/>
          </a:xfrm>
        </p:spPr>
        <p:txBody>
          <a:bodyPr rtlCol="0">
            <a:normAutofit/>
          </a:bodyPr>
          <a:lstStyle>
            <a:defPPr>
              <a:defRPr lang="en-GB"/>
            </a:defPPr>
          </a:lstStyle>
          <a:p>
            <a:pPr algn="r">
              <a:lnSpc>
                <a:spcPct val="100000"/>
              </a:lnSpc>
              <a:spcBef>
                <a:spcPts val="900"/>
              </a:spcBef>
              <a:buClr>
                <a:schemeClr val="accent1"/>
              </a:buClr>
            </a:pPr>
            <a:r>
              <a:rPr lang="en-GB" sz="2000" dirty="0"/>
              <a:t> Frontend </a:t>
            </a:r>
            <a:r>
              <a:rPr lang="ar-EG" sz="2000" dirty="0"/>
              <a:t>يعتمد على </a:t>
            </a:r>
            <a:r>
              <a:rPr lang="en-GB" sz="2000" dirty="0"/>
              <a:t>Backend:</a:t>
            </a:r>
          </a:p>
          <a:p>
            <a:pPr algn="r">
              <a:lnSpc>
                <a:spcPct val="100000"/>
              </a:lnSpc>
              <a:spcBef>
                <a:spcPts val="900"/>
              </a:spcBef>
              <a:buClr>
                <a:schemeClr val="accent1"/>
              </a:buClr>
            </a:pPr>
            <a:r>
              <a:rPr lang="ar-EG" sz="2000" dirty="0"/>
              <a:t> لو المستخدم ضغط زرار "تسجيل دخول"،</a:t>
            </a:r>
            <a:r>
              <a:rPr lang="en-US" sz="2000" dirty="0"/>
              <a:t> </a:t>
            </a:r>
            <a:r>
              <a:rPr lang="ar-EG" sz="2000" dirty="0"/>
              <a:t>الفرونت هيبعت البيانات للباك علشان يتحقق منها.</a:t>
            </a:r>
          </a:p>
          <a:p>
            <a:pPr algn="r">
              <a:lnSpc>
                <a:spcPct val="100000"/>
              </a:lnSpc>
              <a:spcBef>
                <a:spcPts val="900"/>
              </a:spcBef>
              <a:buClr>
                <a:schemeClr val="accent1"/>
              </a:buClr>
            </a:pPr>
            <a:r>
              <a:rPr lang="ar-EG" sz="2000" dirty="0"/>
              <a:t>لو الـباك  مش شغال أو فيه مشكلة، الواجهة الأمامية مش هتعرف تعرض النتائج.</a:t>
            </a:r>
          </a:p>
          <a:p>
            <a:pPr algn="r">
              <a:lnSpc>
                <a:spcPct val="100000"/>
              </a:lnSpc>
              <a:spcBef>
                <a:spcPts val="900"/>
              </a:spcBef>
              <a:buClr>
                <a:schemeClr val="accent1"/>
              </a:buClr>
            </a:pPr>
            <a:r>
              <a:rPr lang="ar-EG" sz="2000" dirty="0"/>
              <a:t>	</a:t>
            </a:r>
            <a:r>
              <a:rPr lang="en-GB" sz="2000" dirty="0"/>
              <a:t>Backend </a:t>
            </a:r>
            <a:r>
              <a:rPr lang="ar-EG" sz="2000" dirty="0"/>
              <a:t>يعتمد على </a:t>
            </a:r>
            <a:r>
              <a:rPr lang="en-GB" sz="2000" dirty="0"/>
              <a:t>Frontend:</a:t>
            </a:r>
            <a:endParaRPr lang="ar-EG" sz="2000" dirty="0"/>
          </a:p>
          <a:p>
            <a:pPr algn="r">
              <a:lnSpc>
                <a:spcPct val="100000"/>
              </a:lnSpc>
              <a:spcBef>
                <a:spcPts val="900"/>
              </a:spcBef>
              <a:buClr>
                <a:schemeClr val="accent1"/>
              </a:buClr>
            </a:pPr>
            <a:r>
              <a:rPr lang="ar-EG" sz="2000" dirty="0"/>
              <a:t>حتى لو الباك فيه داتا قوية ومنطق صح، المستخدم مش هيستفيد لو الـفرونت مش عامل تصميم واضح وسهل.</a:t>
            </a:r>
          </a:p>
          <a:p>
            <a:pPr algn="r">
              <a:lnSpc>
                <a:spcPct val="100000"/>
              </a:lnSpc>
              <a:spcBef>
                <a:spcPts val="900"/>
              </a:spcBef>
              <a:buClr>
                <a:schemeClr val="accent1"/>
              </a:buClr>
            </a:pPr>
            <a:r>
              <a:rPr lang="ar-EG" sz="2000" dirty="0"/>
              <a:t>يعني لو الداتا بتوصل صح بس الواجهة معقدة أو مش واضحة، المستخدم هيمشي</a:t>
            </a:r>
            <a:r>
              <a:rPr lang="en-GB" sz="2000" dirty="0"/>
              <a:t> </a:t>
            </a:r>
          </a:p>
        </p:txBody>
      </p:sp>
    </p:spTree>
    <p:extLst>
      <p:ext uri="{BB962C8B-B14F-4D97-AF65-F5344CB8AC3E}">
        <p14:creationId xmlns:p14="http://schemas.microsoft.com/office/powerpoint/2010/main" val="93325995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CC8A9-B5BC-A377-3D8E-70902D093104}"/>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260C067-18F8-2CE2-2EB1-8AF0BF7AEFB7}"/>
              </a:ext>
            </a:extLst>
          </p:cNvPr>
          <p:cNvPicPr>
            <a:picLocks noGrp="1"/>
          </p:cNvPicPr>
          <p:nvPr>
            <p:ph idx="1"/>
          </p:nvPr>
        </p:nvPicPr>
        <p:blipFill>
          <a:blip r:embed="rId3">
            <a:extLst>
              <a:ext uri="{28A0092B-C50C-407E-A947-70E740481C1C}">
                <a14:useLocalDpi xmlns:a14="http://schemas.microsoft.com/office/drawing/2010/main" val="0"/>
              </a:ext>
            </a:extLst>
          </a:blip>
          <a:srcRect/>
          <a:stretch/>
        </p:blipFill>
        <p:spPr>
          <a:xfrm>
            <a:off x="182551" y="237876"/>
            <a:ext cx="7696800" cy="6382247"/>
          </a:xfrm>
          <a:prstGeom prst="rect">
            <a:avLst/>
          </a:prstGeom>
          <a:noFill/>
          <a:effectLst>
            <a:outerShdw blurRad="558800" dist="203200" dir="16680000" sx="66000" sy="66000" algn="ctr" rotWithShape="0">
              <a:srgbClr val="000000"/>
            </a:outerShdw>
          </a:effectLst>
        </p:spPr>
      </p:pic>
      <p:sp>
        <p:nvSpPr>
          <p:cNvPr id="13" name="Text Placeholder 3">
            <a:extLst>
              <a:ext uri="{FF2B5EF4-FFF2-40B4-BE49-F238E27FC236}">
                <a16:creationId xmlns:a16="http://schemas.microsoft.com/office/drawing/2014/main" id="{8ADFE8D6-96B0-EF9F-8AFD-B380CCC9EBDF}"/>
              </a:ext>
            </a:extLst>
          </p:cNvPr>
          <p:cNvSpPr>
            <a:spLocks noGrp="1"/>
          </p:cNvSpPr>
          <p:nvPr>
            <p:ph type="body" sz="half" idx="2"/>
          </p:nvPr>
        </p:nvSpPr>
        <p:spPr>
          <a:xfrm>
            <a:off x="8161050" y="1169724"/>
            <a:ext cx="3844212" cy="5273651"/>
          </a:xfrm>
        </p:spPr>
        <p:txBody>
          <a:bodyPr rtlCol="0">
            <a:normAutofit/>
          </a:bodyPr>
          <a:lstStyle>
            <a:defPPr>
              <a:defRPr lang="en-GB"/>
            </a:defPPr>
          </a:lstStyle>
          <a:p>
            <a:pPr algn="ctr">
              <a:lnSpc>
                <a:spcPct val="100000"/>
              </a:lnSpc>
              <a:spcBef>
                <a:spcPts val="900"/>
              </a:spcBef>
              <a:buClr>
                <a:schemeClr val="accent1"/>
              </a:buClr>
            </a:pPr>
            <a:r>
              <a:rPr lang="ar-EG" sz="2400" b="1" dirty="0"/>
              <a:t>الاتصال بينهم:</a:t>
            </a:r>
            <a:endParaRPr lang="en-US" sz="2400" b="1" dirty="0"/>
          </a:p>
          <a:p>
            <a:pPr algn="r">
              <a:lnSpc>
                <a:spcPct val="100000"/>
              </a:lnSpc>
              <a:spcBef>
                <a:spcPts val="900"/>
              </a:spcBef>
              <a:buClr>
                <a:schemeClr val="accent1"/>
              </a:buClr>
            </a:pPr>
            <a:r>
              <a:rPr lang="ar-EG" sz="2400" dirty="0"/>
              <a:t>بيتم غالبًا عن طريق</a:t>
            </a:r>
            <a:r>
              <a:rPr lang="en-US" sz="2400" dirty="0"/>
              <a:t> </a:t>
            </a:r>
          </a:p>
          <a:p>
            <a:pPr algn="r">
              <a:lnSpc>
                <a:spcPct val="100000"/>
              </a:lnSpc>
              <a:spcBef>
                <a:spcPts val="900"/>
              </a:spcBef>
              <a:buClr>
                <a:schemeClr val="accent1"/>
              </a:buClr>
            </a:pPr>
            <a:r>
              <a:rPr lang="en-US" sz="2400" dirty="0"/>
              <a:t> APIs </a:t>
            </a:r>
            <a:r>
              <a:rPr lang="ar-EG" sz="2400" dirty="0"/>
              <a:t>أو </a:t>
            </a:r>
            <a:r>
              <a:rPr lang="en-US" sz="2400" dirty="0"/>
              <a:t>Requests.</a:t>
            </a:r>
          </a:p>
          <a:p>
            <a:pPr algn="r">
              <a:lnSpc>
                <a:spcPct val="100000"/>
              </a:lnSpc>
              <a:spcBef>
                <a:spcPts val="900"/>
              </a:spcBef>
              <a:buClr>
                <a:schemeClr val="accent1"/>
              </a:buClr>
            </a:pPr>
            <a:r>
              <a:rPr lang="en-US" sz="2400" dirty="0"/>
              <a:t>	</a:t>
            </a:r>
            <a:r>
              <a:rPr lang="ar-EG" sz="2400" dirty="0"/>
              <a:t>يعني فيه زي لغة مشتركة (زي وسيط) بينهم عشان يتبادلوا البيانات.</a:t>
            </a:r>
            <a:r>
              <a:rPr lang="en-US" sz="2400" dirty="0"/>
              <a:t>   </a:t>
            </a:r>
            <a:endParaRPr lang="ar-EG" sz="2400" dirty="0"/>
          </a:p>
        </p:txBody>
      </p:sp>
    </p:spTree>
    <p:extLst>
      <p:ext uri="{BB962C8B-B14F-4D97-AF65-F5344CB8AC3E}">
        <p14:creationId xmlns:p14="http://schemas.microsoft.com/office/powerpoint/2010/main" val="35843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animEffect transition="in" filter="fade">
                                      <p:cBhvr>
                                        <p:cTn id="23" dur="500"/>
                                        <p:tgtEl>
                                          <p:spTgt spid="1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69069-8465-130C-0F03-1D131F8D8699}"/>
            </a:ext>
          </a:extLst>
        </p:cNvPr>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E86F01BE-CA39-5845-FF3E-0D1CF9BE25D0}"/>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graphicFrame>
        <p:nvGraphicFramePr>
          <p:cNvPr id="37" name="Content Placeholder 4" descr="Smartart Placeholder">
            <a:extLst>
              <a:ext uri="{FF2B5EF4-FFF2-40B4-BE49-F238E27FC236}">
                <a16:creationId xmlns:a16="http://schemas.microsoft.com/office/drawing/2014/main" id="{C01A98A9-5CB5-3DCB-D05C-418BDA67BCBC}"/>
              </a:ext>
            </a:extLst>
          </p:cNvPr>
          <p:cNvGraphicFramePr/>
          <p:nvPr>
            <p:extLst>
              <p:ext uri="{D42A27DB-BD31-4B8C-83A1-F6EECF244321}">
                <p14:modId xmlns:p14="http://schemas.microsoft.com/office/powerpoint/2010/main" val="1140373827"/>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288442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circle(in)">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shingle">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rtlCol="0" anchor="ctr">
            <a:spAutoFit/>
          </a:bodyPr>
          <a:lstStyle/>
          <a:p>
            <a:r>
              <a:rPr lang="en-US" sz="7200" dirty="0">
                <a:solidFill>
                  <a:schemeClr val="bg1"/>
                </a:solidFill>
              </a:rPr>
              <a:t>Thank you</a:t>
            </a:r>
            <a:endParaRPr lang="en-GB"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Group of people work">
            <a:extLst>
              <a:ext uri="{FF2B5EF4-FFF2-40B4-BE49-F238E27FC236}">
                <a16:creationId xmlns:a16="http://schemas.microsoft.com/office/drawing/2014/main" id="{FDC0A5F4-FE96-4D3A-A9D6-A76F32BA6429}"/>
              </a:ext>
            </a:extLst>
          </p:cNvPr>
          <p:cNvPicPr>
            <a:picLocks noGrp="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1066800" y="642594"/>
            <a:ext cx="10058400" cy="1371600"/>
          </a:xfrm>
        </p:spPr>
        <p:txBody>
          <a:bodyPr vert="horz" lIns="91440" tIns="45720" rIns="91440" bIns="45720" rtlCol="0" anchor="ctr">
            <a:normAutofit/>
          </a:bodyPr>
          <a:lstStyle>
            <a:defPPr>
              <a:defRPr lang="en-GB"/>
            </a:defPPr>
          </a:lstStyle>
          <a:p>
            <a:pPr rtl="0"/>
            <a:r>
              <a:rPr lang="en-GB" dirty="0">
                <a:solidFill>
                  <a:schemeClr val="bg2">
                    <a:lumMod val="50000"/>
                  </a:schemeClr>
                </a:solidFill>
              </a:rPr>
              <a:t>Presentation Outline</a:t>
            </a:r>
          </a:p>
        </p:txBody>
      </p:sp>
      <p:graphicFrame>
        <p:nvGraphicFramePr>
          <p:cNvPr id="5" name="Content Placeholder 2" descr="SmartArt object">
            <a:extLst>
              <a:ext uri="{FF2B5EF4-FFF2-40B4-BE49-F238E27FC236}">
                <a16:creationId xmlns:a16="http://schemas.microsoft.com/office/drawing/2014/main" id="{A1342CC9-B5BC-4EE6-A03F-6501ED7CC4CC}"/>
              </a:ext>
            </a:extLst>
          </p:cNvPr>
          <p:cNvGraphicFramePr>
            <a:graphicFrameLocks/>
          </p:cNvGraphicFramePr>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73005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Young man is writing">
            <a:extLst>
              <a:ext uri="{FF2B5EF4-FFF2-40B4-BE49-F238E27FC236}">
                <a16:creationId xmlns:a16="http://schemas.microsoft.com/office/drawing/2014/main" id="{1054C6CA-D723-4A6A-9734-5910A1729B5C}"/>
              </a:ext>
            </a:extLst>
          </p:cNvPr>
          <p:cNvPicPr>
            <a:picLocks noGrp="1" noChangeAspect="1"/>
          </p:cNvPicPr>
          <p:nvPr>
            <p:ph type="pic" idx="1"/>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100000"/>
                    </a14:imgEffect>
                    <a14:imgEffect>
                      <a14:brightnessContrast bright="-31000"/>
                    </a14:imgEffect>
                  </a14:imgLayer>
                </a14:imgProps>
              </a:ext>
              <a:ext uri="{28A0092B-C50C-407E-A947-70E740481C1C}">
                <a14:useLocalDpi xmlns:a14="http://schemas.microsoft.com/office/drawing/2010/main" val="0"/>
              </a:ext>
            </a:extLst>
          </a:blip>
          <a:srcRect/>
          <a:stretch/>
        </p:blipFill>
        <p:spPr>
          <a:xfrm>
            <a:off x="2" y="0"/>
            <a:ext cx="12191998" cy="6857999"/>
          </a:xfrm>
          <a:prstGeom prst="rect">
            <a:avLst/>
          </a:prstGeom>
          <a:effectLst>
            <a:outerShdw blurRad="50800" dist="50800" dir="5400000" algn="ctr" rotWithShape="0">
              <a:srgbClr val="000000">
                <a:alpha val="76000"/>
              </a:srgbClr>
            </a:outerShdw>
          </a:effectLst>
        </p:spPr>
      </p:pic>
      <p:sp>
        <p:nvSpPr>
          <p:cNvPr id="3" name="Title 2">
            <a:extLst>
              <a:ext uri="{FF2B5EF4-FFF2-40B4-BE49-F238E27FC236}">
                <a16:creationId xmlns:a16="http://schemas.microsoft.com/office/drawing/2014/main" id="{A7F5067F-B05A-4CB4-8FEF-12162F4FD7F8}"/>
              </a:ext>
            </a:extLst>
          </p:cNvPr>
          <p:cNvSpPr>
            <a:spLocks noGrp="1"/>
          </p:cNvSpPr>
          <p:nvPr>
            <p:ph type="title"/>
          </p:nvPr>
        </p:nvSpPr>
        <p:spPr>
          <a:xfrm>
            <a:off x="3793057" y="188702"/>
            <a:ext cx="4602152" cy="850803"/>
          </a:xfrm>
        </p:spPr>
        <p:txBody>
          <a:bodyPr vert="horz" lIns="91440" tIns="45720" rIns="91440" bIns="45720" rtlCol="0" anchor="ctr">
            <a:normAutofit/>
          </a:bodyPr>
          <a:lstStyle>
            <a:defPPr>
              <a:defRPr lang="en-GB"/>
            </a:defPPr>
          </a:lstStyle>
          <a:p>
            <a:pPr rtl="0">
              <a:lnSpc>
                <a:spcPct val="90000"/>
              </a:lnSpc>
            </a:pPr>
            <a:r>
              <a:rPr lang="en-US" sz="4800" dirty="0">
                <a:solidFill>
                  <a:schemeClr val="bg1"/>
                </a:solidFill>
              </a:rPr>
              <a:t>Introduction</a:t>
            </a:r>
            <a:r>
              <a:rPr lang="en-US" sz="4800" dirty="0">
                <a:solidFill>
                  <a:schemeClr val="bg2">
                    <a:lumMod val="50000"/>
                  </a:schemeClr>
                </a:solidFill>
              </a:rPr>
              <a:t> </a:t>
            </a:r>
            <a:endParaRPr lang="en-GB" sz="4800" dirty="0">
              <a:solidFill>
                <a:schemeClr val="bg2">
                  <a:lumMod val="50000"/>
                </a:schemeClr>
              </a:solidFill>
            </a:endParaRPr>
          </a:p>
        </p:txBody>
      </p:sp>
      <p:sp>
        <p:nvSpPr>
          <p:cNvPr id="4" name="Text Placeholder 3">
            <a:extLst>
              <a:ext uri="{FF2B5EF4-FFF2-40B4-BE49-F238E27FC236}">
                <a16:creationId xmlns:a16="http://schemas.microsoft.com/office/drawing/2014/main" id="{29AD4A91-7AB8-40C3-9C11-950FF5FC7DFC}"/>
              </a:ext>
            </a:extLst>
          </p:cNvPr>
          <p:cNvSpPr>
            <a:spLocks noGrp="1"/>
          </p:cNvSpPr>
          <p:nvPr>
            <p:ph type="body" sz="half" idx="2"/>
          </p:nvPr>
        </p:nvSpPr>
        <p:spPr>
          <a:xfrm>
            <a:off x="1623527" y="1702837"/>
            <a:ext cx="8565503" cy="4541059"/>
          </a:xfrm>
        </p:spPr>
        <p:txBody>
          <a:bodyPr vert="horz" lIns="91440" tIns="45720" rIns="91440" bIns="45720" rtlCol="0">
            <a:normAutofit/>
          </a:bodyPr>
          <a:lstStyle>
            <a:defPPr>
              <a:defRPr lang="en-GB"/>
            </a:defPPr>
          </a:lstStyle>
          <a:p>
            <a:pPr algn="r">
              <a:lnSpc>
                <a:spcPct val="100000"/>
              </a:lnSpc>
            </a:pPr>
            <a:r>
              <a:rPr lang="ar-EG" sz="2000" dirty="0">
                <a:solidFill>
                  <a:schemeClr val="bg1"/>
                </a:solidFill>
                <a:cs typeface="+mj-cs"/>
              </a:rPr>
              <a:t>لما تدخل على موقع، تكتب بياناتك، وتضغط زرار، تلاقي الموقع بيرد عليك بسرعة، أو بيظهرلك حاجة جديدة...</a:t>
            </a:r>
          </a:p>
          <a:p>
            <a:pPr algn="r">
              <a:lnSpc>
                <a:spcPct val="100000"/>
              </a:lnSpc>
            </a:pPr>
            <a:r>
              <a:rPr lang="ar-EG" sz="2000" dirty="0">
                <a:solidFill>
                  <a:schemeClr val="bg1"/>
                </a:solidFill>
                <a:cs typeface="+mj-cs"/>
              </a:rPr>
              <a:t>كله بيحصل بفضل الباك اند. </a:t>
            </a:r>
            <a:r>
              <a:rPr lang="en-US" sz="2000" dirty="0">
                <a:solidFill>
                  <a:schemeClr val="bg1"/>
                </a:solidFill>
                <a:cs typeface="+mj-cs"/>
              </a:rPr>
              <a:t>.</a:t>
            </a:r>
            <a:endParaRPr lang="en-GB" sz="2000" dirty="0">
              <a:solidFill>
                <a:schemeClr val="bg1"/>
              </a:solidFill>
              <a:cs typeface="+mj-cs"/>
            </a:endParaRPr>
          </a:p>
          <a:p>
            <a:pPr algn="r">
              <a:lnSpc>
                <a:spcPct val="100000"/>
              </a:lnSpc>
            </a:pPr>
            <a:r>
              <a:rPr lang="en-GB" sz="2000" dirty="0">
                <a:solidFill>
                  <a:schemeClr val="bg1"/>
                </a:solidFill>
                <a:cs typeface="+mj-cs"/>
              </a:rPr>
              <a:t>.</a:t>
            </a:r>
            <a:r>
              <a:rPr lang="ar-EG" sz="2000" dirty="0">
                <a:solidFill>
                  <a:schemeClr val="bg1"/>
                </a:solidFill>
                <a:cs typeface="+mj-cs"/>
              </a:rPr>
              <a:t>هو المسؤول عن تخزين البيانات، زي الأسماء والطلبات، وبيرتبها، وبيخلي الموقع يشتغل صح.</a:t>
            </a:r>
          </a:p>
          <a:p>
            <a:pPr algn="r">
              <a:lnSpc>
                <a:spcPct val="100000"/>
              </a:lnSpc>
            </a:pPr>
            <a:r>
              <a:rPr lang="ar-EG" dirty="0">
                <a:solidFill>
                  <a:schemeClr val="bg1"/>
                </a:solidFill>
                <a:cs typeface="+mj-cs"/>
              </a:rPr>
              <a:t>"تخيلوا معايا لما تدخلوا على تطبيق زي فيسبوك، تكتبوا اسم المستخدم وكلمة السر، وتضغطوا </a:t>
            </a:r>
            <a:r>
              <a:rPr lang="ar-EG" b="1" dirty="0">
                <a:solidFill>
                  <a:schemeClr val="bg1"/>
                </a:solidFill>
                <a:cs typeface="+mj-cs"/>
              </a:rPr>
              <a:t>'تسجيل دخول</a:t>
            </a:r>
            <a:r>
              <a:rPr lang="ar-EG" b="1" u="sng" dirty="0">
                <a:solidFill>
                  <a:schemeClr val="bg1"/>
                </a:solidFill>
                <a:cs typeface="+mj-cs"/>
              </a:rPr>
              <a:t>'</a:t>
            </a:r>
            <a:r>
              <a:rPr lang="ar-EG" dirty="0">
                <a:solidFill>
                  <a:schemeClr val="bg1"/>
                </a:solidFill>
                <a:cs typeface="+mj-cs"/>
              </a:rPr>
              <a:t>... والصفحة بتاخد وقت طويل أو مش بتفتح خالص!</a:t>
            </a:r>
          </a:p>
          <a:p>
            <a:pPr algn="r">
              <a:lnSpc>
                <a:spcPct val="100000"/>
              </a:lnSpc>
            </a:pPr>
            <a:endParaRPr lang="ar-EG" dirty="0">
              <a:solidFill>
                <a:schemeClr val="bg1"/>
              </a:solidFill>
              <a:cs typeface="+mj-cs"/>
            </a:endParaRPr>
          </a:p>
          <a:p>
            <a:pPr algn="r">
              <a:lnSpc>
                <a:spcPct val="100000"/>
              </a:lnSpc>
            </a:pPr>
            <a:r>
              <a:rPr lang="ar-EG" dirty="0">
                <a:solidFill>
                  <a:schemeClr val="bg1"/>
                </a:solidFill>
              </a:rPr>
              <a:t>السبب إن الجزء المسؤول عن التحقق وجلب بياناتك مش شغال كويس هو الباك اند عامة  .</a:t>
            </a:r>
            <a:endParaRPr lang="ar-EG" dirty="0">
              <a:solidFill>
                <a:schemeClr val="bg1"/>
              </a:solidFill>
              <a:cs typeface="+mj-cs"/>
            </a:endParaRPr>
          </a:p>
        </p:txBody>
      </p:sp>
    </p:spTree>
    <p:extLst>
      <p:ext uri="{BB962C8B-B14F-4D97-AF65-F5344CB8AC3E}">
        <p14:creationId xmlns:p14="http://schemas.microsoft.com/office/powerpoint/2010/main" val="138679973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down)">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down)">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down)">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smConfetti">
          <a:fgClr>
            <a:schemeClr val="accent3">
              <a:lumMod val="7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CB17834-3E57-D530-9597-0D6B0F1F52CA}"/>
            </a:ext>
          </a:extLst>
        </p:cNvPr>
        <p:cNvGrpSpPr/>
        <p:nvPr/>
      </p:nvGrpSpPr>
      <p:grpSpPr>
        <a:xfrm>
          <a:off x="0" y="0"/>
          <a:ext cx="0" cy="0"/>
          <a:chOff x="0" y="0"/>
          <a:chExt cx="0" cy="0"/>
        </a:xfrm>
      </p:grpSpPr>
      <p:grpSp>
        <p:nvGrpSpPr>
          <p:cNvPr id="11" name="Group 10">
            <a:extLst>
              <a:ext uri="{FF2B5EF4-FFF2-40B4-BE49-F238E27FC236}">
                <a16:creationId xmlns:a16="http://schemas.microsoft.com/office/drawing/2014/main" id="{6670CE21-4A5A-56D6-E3A6-37D3BF3513D2}"/>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184CA006-00A4-E73F-2B21-5C05AFAC2625}"/>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sp>
          <p:nvSpPr>
            <p:cNvPr id="13" name="Diamond 12">
              <a:extLst>
                <a:ext uri="{FF2B5EF4-FFF2-40B4-BE49-F238E27FC236}">
                  <a16:creationId xmlns:a16="http://schemas.microsoft.com/office/drawing/2014/main" id="{0E5C2E80-E634-F250-B2F0-CDFD94BBE55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Segoe UI Light"/>
                <a:ea typeface="+mn-ea"/>
                <a:cs typeface="+mn-cs"/>
              </a:endParaRPr>
            </a:p>
          </p:txBody>
        </p:sp>
      </p:grpSp>
      <p:sp>
        <p:nvSpPr>
          <p:cNvPr id="15" name="Title 1">
            <a:extLst>
              <a:ext uri="{FF2B5EF4-FFF2-40B4-BE49-F238E27FC236}">
                <a16:creationId xmlns:a16="http://schemas.microsoft.com/office/drawing/2014/main" id="{5D10595B-B166-4D7D-9E2C-25267C83579B}"/>
              </a:ext>
            </a:extLst>
          </p:cNvPr>
          <p:cNvSpPr>
            <a:spLocks noGrp="1"/>
          </p:cNvSpPr>
          <p:nvPr>
            <p:ph type="ctrTitle"/>
          </p:nvPr>
        </p:nvSpPr>
        <p:spPr>
          <a:xfrm>
            <a:off x="1524000" y="2930403"/>
            <a:ext cx="9144000" cy="997196"/>
          </a:xfrm>
        </p:spPr>
        <p:txBody>
          <a:bodyPr lIns="0" tIns="0" rIns="0" bIns="0" rtlCol="0" anchor="ctr">
            <a:spAutoFit/>
          </a:bodyPr>
          <a:lstStyle/>
          <a:p>
            <a:r>
              <a:rPr lang="en-US" sz="7200" b="1" dirty="0">
                <a:solidFill>
                  <a:schemeClr val="bg1"/>
                </a:solidFill>
              </a:rPr>
              <a:t>Back</a:t>
            </a:r>
            <a:r>
              <a:rPr lang="en-GB" sz="7200" b="1" dirty="0">
                <a:solidFill>
                  <a:schemeClr val="bg1"/>
                </a:solidFill>
              </a:rPr>
              <a:t>-End</a:t>
            </a:r>
            <a:endParaRPr lang="en-GB" sz="7200" dirty="0">
              <a:solidFill>
                <a:schemeClr val="accent4"/>
              </a:solidFill>
            </a:endParaRPr>
          </a:p>
        </p:txBody>
      </p:sp>
    </p:spTree>
    <p:extLst>
      <p:ext uri="{BB962C8B-B14F-4D97-AF65-F5344CB8AC3E}">
        <p14:creationId xmlns:p14="http://schemas.microsoft.com/office/powerpoint/2010/main" val="21218570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Young man with the laptop">
            <a:extLst>
              <a:ext uri="{FF2B5EF4-FFF2-40B4-BE49-F238E27FC236}">
                <a16:creationId xmlns:a16="http://schemas.microsoft.com/office/drawing/2014/main" id="{B1DE2944-CBE6-437E-B09B-0F786EE86F29}"/>
              </a:ext>
            </a:extLst>
          </p:cNvPr>
          <p:cNvPicPr>
            <a:picLocks noGrp="1" noChangeAspect="1"/>
          </p:cNvPicPr>
          <p:nvPr>
            <p:ph idx="1"/>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sharpenSoften amount="-20000"/>
                    </a14:imgEffect>
                    <a14:imgEffect>
                      <a14:brightnessContrast bright="-20000"/>
                    </a14:imgEffect>
                  </a14:imgLayer>
                </a14:imgProps>
              </a:ext>
              <a:ext uri="{28A0092B-C50C-407E-A947-70E740481C1C}">
                <a14:useLocalDpi xmlns:a14="http://schemas.microsoft.com/office/drawing/2010/main" val="0"/>
              </a:ext>
            </a:extLst>
          </a:blip>
          <a:srcRect/>
          <a:stretch/>
        </p:blipFill>
        <p:spPr>
          <a:xfrm>
            <a:off x="686" y="0"/>
            <a:ext cx="6391275" cy="6858000"/>
          </a:xfrm>
          <a:prstGeom prst="rect">
            <a:avLst/>
          </a:prstGeom>
          <a:noFill/>
        </p:spPr>
      </p:pic>
      <p:sp>
        <p:nvSpPr>
          <p:cNvPr id="2" name="Title 1">
            <a:extLst>
              <a:ext uri="{FF2B5EF4-FFF2-40B4-BE49-F238E27FC236}">
                <a16:creationId xmlns:a16="http://schemas.microsoft.com/office/drawing/2014/main" id="{7DE88500-3CF8-4097-8DEC-19D4A816CC27}"/>
              </a:ext>
            </a:extLst>
          </p:cNvPr>
          <p:cNvSpPr>
            <a:spLocks noGrp="1"/>
          </p:cNvSpPr>
          <p:nvPr>
            <p:ph type="title"/>
          </p:nvPr>
        </p:nvSpPr>
        <p:spPr>
          <a:xfrm>
            <a:off x="7293302" y="378265"/>
            <a:ext cx="4155128" cy="843306"/>
          </a:xfrm>
          <a:prstGeom prst="rect">
            <a:avLst/>
          </a:prstGeom>
        </p:spPr>
        <p:txBody>
          <a:bodyPr vert="horz" lIns="91440" tIns="45720" rIns="91440" bIns="45720" rtlCol="0" anchor="ctr">
            <a:normAutofit/>
          </a:bodyPr>
          <a:lstStyle>
            <a:defPPr>
              <a:defRPr lang="en-GB"/>
            </a:defPPr>
          </a:lstStyle>
          <a:p>
            <a:r>
              <a:rPr lang="en-GB" sz="4800" dirty="0">
                <a:solidFill>
                  <a:schemeClr val="bg2">
                    <a:lumMod val="50000"/>
                  </a:schemeClr>
                </a:solidFill>
              </a:rPr>
              <a:t>Back</a:t>
            </a:r>
            <a:r>
              <a:rPr lang="en-US" sz="4800" dirty="0">
                <a:solidFill>
                  <a:schemeClr val="bg2">
                    <a:lumMod val="50000"/>
                  </a:schemeClr>
                </a:solidFill>
              </a:rPr>
              <a:t>e</a:t>
            </a:r>
            <a:r>
              <a:rPr lang="en-GB" sz="4800" dirty="0">
                <a:solidFill>
                  <a:schemeClr val="bg2">
                    <a:lumMod val="50000"/>
                  </a:schemeClr>
                </a:solidFill>
              </a:rPr>
              <a:t>nd</a:t>
            </a:r>
          </a:p>
        </p:txBody>
      </p:sp>
      <p:sp>
        <p:nvSpPr>
          <p:cNvPr id="11" name="Text Placeholder 3">
            <a:extLst>
              <a:ext uri="{FF2B5EF4-FFF2-40B4-BE49-F238E27FC236}">
                <a16:creationId xmlns:a16="http://schemas.microsoft.com/office/drawing/2014/main" id="{D2A7D9C9-44A9-4426-88FF-AAD1CA851446}"/>
              </a:ext>
            </a:extLst>
          </p:cNvPr>
          <p:cNvSpPr>
            <a:spLocks noGrp="1"/>
          </p:cNvSpPr>
          <p:nvPr>
            <p:ph type="body" sz="half" idx="2"/>
          </p:nvPr>
        </p:nvSpPr>
        <p:spPr>
          <a:xfrm>
            <a:off x="6683082" y="1726163"/>
            <a:ext cx="5375568" cy="4945225"/>
          </a:xfrm>
        </p:spPr>
        <p:txBody>
          <a:bodyPr vert="horz" lIns="91440" tIns="45720" rIns="91440" bIns="45720" rtlCol="0">
            <a:normAutofit/>
          </a:bodyPr>
          <a:lstStyle>
            <a:defPPr>
              <a:defRPr lang="en-GB"/>
            </a:defPPr>
          </a:lstStyle>
          <a:p>
            <a:pPr algn="r">
              <a:lnSpc>
                <a:spcPct val="100000"/>
              </a:lnSpc>
              <a:spcBef>
                <a:spcPts val="900"/>
              </a:spcBef>
              <a:buClr>
                <a:schemeClr val="accent1"/>
              </a:buClr>
            </a:pPr>
            <a:r>
              <a:rPr lang="ar-EG" dirty="0"/>
              <a:t> </a:t>
            </a:r>
            <a:r>
              <a:rPr lang="ar-EG" sz="2000" dirty="0"/>
              <a:t>هو الجزء اللي المستخدم مش بيشوفه، لكنه هو اللي بيخلّي الموقع أو التطبيق يشتغل بشكل فعلي.هو الجزء غير المرئي للمستخدم، ويشمل كل ما يحدث خلف الكواليس مثل تخزين البيانات ومعالجة الطلبات.هوايضا  الجزء اللي بيشتغل ورا الكواليس في أي موقع أو تطبيق</a:t>
            </a:r>
          </a:p>
          <a:p>
            <a:pPr algn="r">
              <a:lnSpc>
                <a:spcPct val="100000"/>
              </a:lnSpc>
              <a:spcBef>
                <a:spcPts val="900"/>
              </a:spcBef>
              <a:buClr>
                <a:schemeClr val="accent1"/>
              </a:buClr>
            </a:pPr>
            <a:endParaRPr lang="ar-EG" sz="2000" dirty="0"/>
          </a:p>
          <a:p>
            <a:pPr algn="r">
              <a:lnSpc>
                <a:spcPct val="100000"/>
              </a:lnSpc>
              <a:spcBef>
                <a:spcPts val="900"/>
              </a:spcBef>
              <a:buClr>
                <a:schemeClr val="accent1"/>
              </a:buClr>
            </a:pPr>
            <a:r>
              <a:rPr lang="ar-EG" sz="2000" dirty="0"/>
              <a:t>الباك إند هو الجزء الخلفي للموقع أو التطبيق اللي بيشتغل في السيرفر وبيتعامل مع قاعدة البيانات ومعالجة الطلبات.المستخدم مش بيشوفه، لكنه أساس أي موقع أو برنامج ناجح.</a:t>
            </a:r>
            <a:endParaRPr lang="en-GB" sz="2000" dirty="0"/>
          </a:p>
        </p:txBody>
      </p:sp>
    </p:spTree>
    <p:extLst>
      <p:ext uri="{BB962C8B-B14F-4D97-AF65-F5344CB8AC3E}">
        <p14:creationId xmlns:p14="http://schemas.microsoft.com/office/powerpoint/2010/main" val="52010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wipe(down)">
                                      <p:cBhvr>
                                        <p:cTn id="12" dur="580">
                                          <p:stCondLst>
                                            <p:cond delay="0"/>
                                          </p:stCondLst>
                                        </p:cTn>
                                        <p:tgtEl>
                                          <p:spTgt spid="11">
                                            <p:txEl>
                                              <p:pRg st="0" end="0"/>
                                            </p:txEl>
                                          </p:spTgt>
                                        </p:tgtEl>
                                      </p:cBhvr>
                                    </p:animEffect>
                                    <p:anim calcmode="lin" valueType="num">
                                      <p:cBhvr>
                                        <p:cTn id="13"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1">
                                            <p:txEl>
                                              <p:pRg st="0" end="0"/>
                                            </p:txEl>
                                          </p:spTgt>
                                        </p:tgtEl>
                                      </p:cBhvr>
                                      <p:to x="100000" y="60000"/>
                                    </p:animScale>
                                    <p:animScale>
                                      <p:cBhvr>
                                        <p:cTn id="19" dur="166" decel="50000">
                                          <p:stCondLst>
                                            <p:cond delay="676"/>
                                          </p:stCondLst>
                                        </p:cTn>
                                        <p:tgtEl>
                                          <p:spTgt spid="11">
                                            <p:txEl>
                                              <p:pRg st="0" end="0"/>
                                            </p:txEl>
                                          </p:spTgt>
                                        </p:tgtEl>
                                      </p:cBhvr>
                                      <p:to x="100000" y="100000"/>
                                    </p:animScale>
                                    <p:animScale>
                                      <p:cBhvr>
                                        <p:cTn id="20" dur="26">
                                          <p:stCondLst>
                                            <p:cond delay="1312"/>
                                          </p:stCondLst>
                                        </p:cTn>
                                        <p:tgtEl>
                                          <p:spTgt spid="11">
                                            <p:txEl>
                                              <p:pRg st="0" end="0"/>
                                            </p:txEl>
                                          </p:spTgt>
                                        </p:tgtEl>
                                      </p:cBhvr>
                                      <p:to x="100000" y="80000"/>
                                    </p:animScale>
                                    <p:animScale>
                                      <p:cBhvr>
                                        <p:cTn id="21" dur="166" decel="50000">
                                          <p:stCondLst>
                                            <p:cond delay="1338"/>
                                          </p:stCondLst>
                                        </p:cTn>
                                        <p:tgtEl>
                                          <p:spTgt spid="11">
                                            <p:txEl>
                                              <p:pRg st="0" end="0"/>
                                            </p:txEl>
                                          </p:spTgt>
                                        </p:tgtEl>
                                      </p:cBhvr>
                                      <p:to x="100000" y="100000"/>
                                    </p:animScale>
                                    <p:animScale>
                                      <p:cBhvr>
                                        <p:cTn id="22" dur="26">
                                          <p:stCondLst>
                                            <p:cond delay="1642"/>
                                          </p:stCondLst>
                                        </p:cTn>
                                        <p:tgtEl>
                                          <p:spTgt spid="11">
                                            <p:txEl>
                                              <p:pRg st="0" end="0"/>
                                            </p:txEl>
                                          </p:spTgt>
                                        </p:tgtEl>
                                      </p:cBhvr>
                                      <p:to x="100000" y="90000"/>
                                    </p:animScale>
                                    <p:animScale>
                                      <p:cBhvr>
                                        <p:cTn id="23" dur="166" decel="50000">
                                          <p:stCondLst>
                                            <p:cond delay="1668"/>
                                          </p:stCondLst>
                                        </p:cTn>
                                        <p:tgtEl>
                                          <p:spTgt spid="11">
                                            <p:txEl>
                                              <p:pRg st="0" end="0"/>
                                            </p:txEl>
                                          </p:spTgt>
                                        </p:tgtEl>
                                      </p:cBhvr>
                                      <p:to x="100000" y="100000"/>
                                    </p:animScale>
                                    <p:animScale>
                                      <p:cBhvr>
                                        <p:cTn id="24" dur="26">
                                          <p:stCondLst>
                                            <p:cond delay="1808"/>
                                          </p:stCondLst>
                                        </p:cTn>
                                        <p:tgtEl>
                                          <p:spTgt spid="11">
                                            <p:txEl>
                                              <p:pRg st="0" end="0"/>
                                            </p:txEl>
                                          </p:spTgt>
                                        </p:tgtEl>
                                      </p:cBhvr>
                                      <p:to x="100000" y="95000"/>
                                    </p:animScale>
                                    <p:animScale>
                                      <p:cBhvr>
                                        <p:cTn id="25" dur="166" decel="50000">
                                          <p:stCondLst>
                                            <p:cond delay="1834"/>
                                          </p:stCondLst>
                                        </p:cTn>
                                        <p:tgtEl>
                                          <p:spTgt spid="11">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11">
                                            <p:txEl>
                                              <p:pRg st="2" end="2"/>
                                            </p:txEl>
                                          </p:spTgt>
                                        </p:tgtEl>
                                        <p:attrNameLst>
                                          <p:attrName>style.visibility</p:attrName>
                                        </p:attrNameLst>
                                      </p:cBhvr>
                                      <p:to>
                                        <p:strVal val="visible"/>
                                      </p:to>
                                    </p:set>
                                    <p:animEffect transition="in" filter="wipe(down)">
                                      <p:cBhvr>
                                        <p:cTn id="30" dur="580">
                                          <p:stCondLst>
                                            <p:cond delay="0"/>
                                          </p:stCondLst>
                                        </p:cTn>
                                        <p:tgtEl>
                                          <p:spTgt spid="11">
                                            <p:txEl>
                                              <p:pRg st="2" end="2"/>
                                            </p:txEl>
                                          </p:spTgt>
                                        </p:tgtEl>
                                      </p:cBhvr>
                                    </p:animEffect>
                                    <p:anim calcmode="lin" valueType="num">
                                      <p:cBhvr>
                                        <p:cTn id="31" dur="1822" tmFilter="0,0; 0.14,0.36; 0.43,0.73; 0.71,0.91; 1.0,1.0">
                                          <p:stCondLst>
                                            <p:cond delay="0"/>
                                          </p:stCondLst>
                                        </p:cTn>
                                        <p:tgtEl>
                                          <p:spTgt spid="11">
                                            <p:txEl>
                                              <p:pRg st="2" end="2"/>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1">
                                            <p:txEl>
                                              <p:pRg st="2" end="2"/>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1">
                                            <p:txEl>
                                              <p:pRg st="2" end="2"/>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1">
                                            <p:txEl>
                                              <p:pRg st="2" end="2"/>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1">
                                            <p:txEl>
                                              <p:pRg st="2" end="2"/>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11">
                                            <p:txEl>
                                              <p:pRg st="2" end="2"/>
                                            </p:txEl>
                                          </p:spTgt>
                                        </p:tgtEl>
                                      </p:cBhvr>
                                      <p:to x="100000" y="60000"/>
                                    </p:animScale>
                                    <p:animScale>
                                      <p:cBhvr>
                                        <p:cTn id="37" dur="166" decel="50000">
                                          <p:stCondLst>
                                            <p:cond delay="676"/>
                                          </p:stCondLst>
                                        </p:cTn>
                                        <p:tgtEl>
                                          <p:spTgt spid="11">
                                            <p:txEl>
                                              <p:pRg st="2" end="2"/>
                                            </p:txEl>
                                          </p:spTgt>
                                        </p:tgtEl>
                                      </p:cBhvr>
                                      <p:to x="100000" y="100000"/>
                                    </p:animScale>
                                    <p:animScale>
                                      <p:cBhvr>
                                        <p:cTn id="38" dur="26">
                                          <p:stCondLst>
                                            <p:cond delay="1312"/>
                                          </p:stCondLst>
                                        </p:cTn>
                                        <p:tgtEl>
                                          <p:spTgt spid="11">
                                            <p:txEl>
                                              <p:pRg st="2" end="2"/>
                                            </p:txEl>
                                          </p:spTgt>
                                        </p:tgtEl>
                                      </p:cBhvr>
                                      <p:to x="100000" y="80000"/>
                                    </p:animScale>
                                    <p:animScale>
                                      <p:cBhvr>
                                        <p:cTn id="39" dur="166" decel="50000">
                                          <p:stCondLst>
                                            <p:cond delay="1338"/>
                                          </p:stCondLst>
                                        </p:cTn>
                                        <p:tgtEl>
                                          <p:spTgt spid="11">
                                            <p:txEl>
                                              <p:pRg st="2" end="2"/>
                                            </p:txEl>
                                          </p:spTgt>
                                        </p:tgtEl>
                                      </p:cBhvr>
                                      <p:to x="100000" y="100000"/>
                                    </p:animScale>
                                    <p:animScale>
                                      <p:cBhvr>
                                        <p:cTn id="40" dur="26">
                                          <p:stCondLst>
                                            <p:cond delay="1642"/>
                                          </p:stCondLst>
                                        </p:cTn>
                                        <p:tgtEl>
                                          <p:spTgt spid="11">
                                            <p:txEl>
                                              <p:pRg st="2" end="2"/>
                                            </p:txEl>
                                          </p:spTgt>
                                        </p:tgtEl>
                                      </p:cBhvr>
                                      <p:to x="100000" y="90000"/>
                                    </p:animScale>
                                    <p:animScale>
                                      <p:cBhvr>
                                        <p:cTn id="41" dur="166" decel="50000">
                                          <p:stCondLst>
                                            <p:cond delay="1668"/>
                                          </p:stCondLst>
                                        </p:cTn>
                                        <p:tgtEl>
                                          <p:spTgt spid="11">
                                            <p:txEl>
                                              <p:pRg st="2" end="2"/>
                                            </p:txEl>
                                          </p:spTgt>
                                        </p:tgtEl>
                                      </p:cBhvr>
                                      <p:to x="100000" y="100000"/>
                                    </p:animScale>
                                    <p:animScale>
                                      <p:cBhvr>
                                        <p:cTn id="42" dur="26">
                                          <p:stCondLst>
                                            <p:cond delay="1808"/>
                                          </p:stCondLst>
                                        </p:cTn>
                                        <p:tgtEl>
                                          <p:spTgt spid="11">
                                            <p:txEl>
                                              <p:pRg st="2" end="2"/>
                                            </p:txEl>
                                          </p:spTgt>
                                        </p:tgtEl>
                                      </p:cBhvr>
                                      <p:to x="100000" y="95000"/>
                                    </p:animScale>
                                    <p:animScale>
                                      <p:cBhvr>
                                        <p:cTn id="43" dur="166" decel="50000">
                                          <p:stCondLst>
                                            <p:cond delay="1834"/>
                                          </p:stCondLst>
                                        </p:cTn>
                                        <p:tgtEl>
                                          <p:spTgt spid="11">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5C2D8AE-2A51-43C9-93E8-4B377C69977E}"/>
              </a:ext>
            </a:extLst>
          </p:cNvPr>
          <p:cNvSpPr>
            <a:spLocks noGrp="1"/>
          </p:cNvSpPr>
          <p:nvPr>
            <p:ph type="title"/>
          </p:nvPr>
        </p:nvSpPr>
        <p:spPr>
          <a:xfrm>
            <a:off x="8214649" y="364437"/>
            <a:ext cx="3161963" cy="680751"/>
          </a:xfrm>
        </p:spPr>
        <p:txBody>
          <a:bodyPr rtlCol="0"/>
          <a:lstStyle>
            <a:defPPr>
              <a:defRPr lang="en-GB"/>
            </a:defPPr>
          </a:lstStyle>
          <a:p>
            <a:pPr algn="r"/>
            <a:r>
              <a:rPr lang="ar-EG" dirty="0"/>
              <a:t>مهام الباك إند</a:t>
            </a:r>
            <a:endParaRPr lang="en-GB" dirty="0"/>
          </a:p>
        </p:txBody>
      </p:sp>
      <p:pic>
        <p:nvPicPr>
          <p:cNvPr id="6" name="Content Placeholder 5" descr="Woman with a laptop">
            <a:extLst>
              <a:ext uri="{FF2B5EF4-FFF2-40B4-BE49-F238E27FC236}">
                <a16:creationId xmlns:a16="http://schemas.microsoft.com/office/drawing/2014/main" id="{56C2B6AD-A8A8-4F16-8F43-F9B26F1BF0C3}"/>
              </a:ext>
            </a:extLst>
          </p:cNvPr>
          <p:cNvPicPr>
            <a:picLocks noGrp="1"/>
          </p:cNvPicPr>
          <p:nvPr>
            <p:ph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228600" y="237876"/>
            <a:ext cx="7696800" cy="6382247"/>
          </a:xfrm>
          <a:prstGeom prst="rect">
            <a:avLst/>
          </a:prstGeom>
          <a:noFill/>
        </p:spPr>
      </p:pic>
      <p:sp>
        <p:nvSpPr>
          <p:cNvPr id="13" name="Text Placeholder 3">
            <a:extLst>
              <a:ext uri="{FF2B5EF4-FFF2-40B4-BE49-F238E27FC236}">
                <a16:creationId xmlns:a16="http://schemas.microsoft.com/office/drawing/2014/main" id="{5A1B00F9-CC1D-4C2D-B987-607685F3DEB9}"/>
              </a:ext>
            </a:extLst>
          </p:cNvPr>
          <p:cNvSpPr>
            <a:spLocks noGrp="1"/>
          </p:cNvSpPr>
          <p:nvPr>
            <p:ph type="body" sz="half" idx="2"/>
          </p:nvPr>
        </p:nvSpPr>
        <p:spPr>
          <a:xfrm>
            <a:off x="8119188" y="1866122"/>
            <a:ext cx="3844212" cy="4161454"/>
          </a:xfrm>
        </p:spPr>
        <p:txBody>
          <a:bodyPr rtlCol="0">
            <a:normAutofit/>
          </a:bodyPr>
          <a:lstStyle>
            <a:defPPr>
              <a:defRPr lang="en-GB"/>
            </a:defPPr>
          </a:lstStyle>
          <a:p>
            <a:pPr algn="r">
              <a:lnSpc>
                <a:spcPct val="100000"/>
              </a:lnSpc>
              <a:spcBef>
                <a:spcPts val="900"/>
              </a:spcBef>
              <a:buClr>
                <a:schemeClr val="accent1"/>
              </a:buClr>
            </a:pPr>
            <a:r>
              <a:rPr lang="ar-EG" sz="2000" dirty="0"/>
              <a:t>1. استقبال الطلبات من الفرونت إند.</a:t>
            </a:r>
          </a:p>
          <a:p>
            <a:pPr algn="r">
              <a:lnSpc>
                <a:spcPct val="100000"/>
              </a:lnSpc>
              <a:spcBef>
                <a:spcPts val="900"/>
              </a:spcBef>
              <a:buClr>
                <a:schemeClr val="accent1"/>
              </a:buClr>
            </a:pPr>
            <a:r>
              <a:rPr lang="ar-EG" sz="2000" dirty="0"/>
              <a:t>2. معالجة البيانات (تحقق من صحة البيانات – تطبيق القواعد المنطقية)</a:t>
            </a:r>
          </a:p>
          <a:p>
            <a:pPr algn="r">
              <a:lnSpc>
                <a:spcPct val="100000"/>
              </a:lnSpc>
              <a:spcBef>
                <a:spcPts val="900"/>
              </a:spcBef>
              <a:buClr>
                <a:schemeClr val="accent1"/>
              </a:buClr>
            </a:pPr>
            <a:r>
              <a:rPr lang="ar-EG" sz="2000" dirty="0"/>
              <a:t>3. التعامل مع قاعدة البيانات (إضافة – تحديث – حذف البيانات) .</a:t>
            </a:r>
          </a:p>
          <a:p>
            <a:pPr algn="r">
              <a:lnSpc>
                <a:spcPct val="100000"/>
              </a:lnSpc>
              <a:spcBef>
                <a:spcPts val="900"/>
              </a:spcBef>
              <a:buClr>
                <a:schemeClr val="accent1"/>
              </a:buClr>
            </a:pPr>
            <a:r>
              <a:rPr lang="ar-EG" sz="2000" dirty="0"/>
              <a:t>4. الامان والتاكيد من هواية المستخدم.</a:t>
            </a:r>
          </a:p>
          <a:p>
            <a:pPr algn="r">
              <a:lnSpc>
                <a:spcPct val="100000"/>
              </a:lnSpc>
              <a:spcBef>
                <a:spcPts val="900"/>
              </a:spcBef>
              <a:buClr>
                <a:schemeClr val="accent1"/>
              </a:buClr>
            </a:pPr>
            <a:r>
              <a:rPr lang="ar-EG" sz="2000" dirty="0"/>
              <a:t>5. إرسال الاستجابة مرة تانية للفرونت إند.</a:t>
            </a:r>
          </a:p>
          <a:p>
            <a:pPr algn="r">
              <a:lnSpc>
                <a:spcPct val="100000"/>
              </a:lnSpc>
              <a:spcBef>
                <a:spcPts val="900"/>
              </a:spcBef>
              <a:buClr>
                <a:schemeClr val="accent1"/>
              </a:buClr>
            </a:pPr>
            <a:r>
              <a:rPr lang="ar-EG" sz="2000" dirty="0"/>
              <a:t>6. ربط الموقع بالمعاملات الخارجيه.</a:t>
            </a:r>
          </a:p>
          <a:p>
            <a:pPr algn="r">
              <a:lnSpc>
                <a:spcPct val="100000"/>
              </a:lnSpc>
              <a:spcBef>
                <a:spcPts val="900"/>
              </a:spcBef>
              <a:buClr>
                <a:schemeClr val="accent1"/>
              </a:buClr>
            </a:pPr>
            <a:r>
              <a:rPr lang="ar-EG" sz="2000" dirty="0"/>
              <a:t>7. التعامل مع البيانات المختلفه وتسجيل الدخول </a:t>
            </a:r>
          </a:p>
        </p:txBody>
      </p:sp>
    </p:spTree>
    <p:extLst>
      <p:ext uri="{BB962C8B-B14F-4D97-AF65-F5344CB8AC3E}">
        <p14:creationId xmlns:p14="http://schemas.microsoft.com/office/powerpoint/2010/main" val="44020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1000"/>
                                        <p:tgtEl>
                                          <p:spTgt spid="13">
                                            <p:txEl>
                                              <p:pRg st="1" end="1"/>
                                            </p:txEl>
                                          </p:spTgt>
                                        </p:tgtEl>
                                      </p:cBhvr>
                                    </p:animEffect>
                                    <p:anim calcmode="lin" valueType="num">
                                      <p:cBhvr>
                                        <p:cTn id="25"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3">
                                            <p:txEl>
                                              <p:pRg st="2" end="2"/>
                                            </p:txEl>
                                          </p:spTgt>
                                        </p:tgtEl>
                                        <p:attrNameLst>
                                          <p:attrName>style.visibility</p:attrName>
                                        </p:attrNameLst>
                                      </p:cBhvr>
                                      <p:to>
                                        <p:strVal val="visible"/>
                                      </p:to>
                                    </p:set>
                                    <p:animEffect transition="in" filter="fade">
                                      <p:cBhvr>
                                        <p:cTn id="31" dur="1000"/>
                                        <p:tgtEl>
                                          <p:spTgt spid="13">
                                            <p:txEl>
                                              <p:pRg st="2" end="2"/>
                                            </p:txEl>
                                          </p:spTgt>
                                        </p:tgtEl>
                                      </p:cBhvr>
                                    </p:animEffect>
                                    <p:anim calcmode="lin" valueType="num">
                                      <p:cBhvr>
                                        <p:cTn id="32"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3">
                                            <p:txEl>
                                              <p:pRg st="3" end="3"/>
                                            </p:txEl>
                                          </p:spTgt>
                                        </p:tgtEl>
                                        <p:attrNameLst>
                                          <p:attrName>style.visibility</p:attrName>
                                        </p:attrNameLst>
                                      </p:cBhvr>
                                      <p:to>
                                        <p:strVal val="visible"/>
                                      </p:to>
                                    </p:set>
                                    <p:animEffect transition="in" filter="fade">
                                      <p:cBhvr>
                                        <p:cTn id="38" dur="1000"/>
                                        <p:tgtEl>
                                          <p:spTgt spid="13">
                                            <p:txEl>
                                              <p:pRg st="3" end="3"/>
                                            </p:txEl>
                                          </p:spTgt>
                                        </p:tgtEl>
                                      </p:cBhvr>
                                    </p:animEffect>
                                    <p:anim calcmode="lin" valueType="num">
                                      <p:cBhvr>
                                        <p:cTn id="39"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40"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13">
                                            <p:txEl>
                                              <p:pRg st="4" end="4"/>
                                            </p:txEl>
                                          </p:spTgt>
                                        </p:tgtEl>
                                        <p:attrNameLst>
                                          <p:attrName>style.visibility</p:attrName>
                                        </p:attrNameLst>
                                      </p:cBhvr>
                                      <p:to>
                                        <p:strVal val="visible"/>
                                      </p:to>
                                    </p:set>
                                    <p:animEffect transition="in" filter="fade">
                                      <p:cBhvr>
                                        <p:cTn id="45" dur="1000"/>
                                        <p:tgtEl>
                                          <p:spTgt spid="13">
                                            <p:txEl>
                                              <p:pRg st="4" end="4"/>
                                            </p:txEl>
                                          </p:spTgt>
                                        </p:tgtEl>
                                      </p:cBhvr>
                                    </p:animEffect>
                                    <p:anim calcmode="lin" valueType="num">
                                      <p:cBhvr>
                                        <p:cTn id="46"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13">
                                            <p:txEl>
                                              <p:pRg st="5" end="5"/>
                                            </p:txEl>
                                          </p:spTgt>
                                        </p:tgtEl>
                                        <p:attrNameLst>
                                          <p:attrName>style.visibility</p:attrName>
                                        </p:attrNameLst>
                                      </p:cBhvr>
                                      <p:to>
                                        <p:strVal val="visible"/>
                                      </p:to>
                                    </p:set>
                                    <p:animEffect transition="in" filter="fade">
                                      <p:cBhvr>
                                        <p:cTn id="52" dur="1000"/>
                                        <p:tgtEl>
                                          <p:spTgt spid="13">
                                            <p:txEl>
                                              <p:pRg st="5" end="5"/>
                                            </p:txEl>
                                          </p:spTgt>
                                        </p:tgtEl>
                                      </p:cBhvr>
                                    </p:animEffect>
                                    <p:anim calcmode="lin" valueType="num">
                                      <p:cBhvr>
                                        <p:cTn id="5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5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3">
                                            <p:txEl>
                                              <p:pRg st="6" end="6"/>
                                            </p:txEl>
                                          </p:spTgt>
                                        </p:tgtEl>
                                        <p:attrNameLst>
                                          <p:attrName>style.visibility</p:attrName>
                                        </p:attrNameLst>
                                      </p:cBhvr>
                                      <p:to>
                                        <p:strVal val="visible"/>
                                      </p:to>
                                    </p:set>
                                    <p:animEffect transition="in" filter="fade">
                                      <p:cBhvr>
                                        <p:cTn id="59" dur="1000"/>
                                        <p:tgtEl>
                                          <p:spTgt spid="13">
                                            <p:txEl>
                                              <p:pRg st="6" end="6"/>
                                            </p:txEl>
                                          </p:spTgt>
                                        </p:tgtEl>
                                      </p:cBhvr>
                                    </p:animEffect>
                                    <p:anim calcmode="lin" valueType="num">
                                      <p:cBhvr>
                                        <p:cTn id="60" dur="1000" fill="hold"/>
                                        <p:tgtEl>
                                          <p:spTgt spid="13">
                                            <p:txEl>
                                              <p:pRg st="6" end="6"/>
                                            </p:txEl>
                                          </p:spTgt>
                                        </p:tgtEl>
                                        <p:attrNameLst>
                                          <p:attrName>ppt_x</p:attrName>
                                        </p:attrNameLst>
                                      </p:cBhvr>
                                      <p:tavLst>
                                        <p:tav tm="0">
                                          <p:val>
                                            <p:strVal val="#ppt_x"/>
                                          </p:val>
                                        </p:tav>
                                        <p:tav tm="100000">
                                          <p:val>
                                            <p:strVal val="#ppt_x"/>
                                          </p:val>
                                        </p:tav>
                                      </p:tavLst>
                                    </p:anim>
                                    <p:anim calcmode="lin" valueType="num">
                                      <p:cBhvr>
                                        <p:cTn id="61" dur="1000" fill="hold"/>
                                        <p:tgtEl>
                                          <p:spTgt spid="1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CCC0A-6255-6C49-7CA8-6E9E8A0AA184}"/>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A6432728-3FA7-3B3C-CFD4-AD8BD1A7B869}"/>
              </a:ext>
            </a:extLst>
          </p:cNvPr>
          <p:cNvSpPr>
            <a:spLocks noGrp="1"/>
          </p:cNvSpPr>
          <p:nvPr>
            <p:ph type="title"/>
          </p:nvPr>
        </p:nvSpPr>
        <p:spPr>
          <a:xfrm>
            <a:off x="8386099" y="414625"/>
            <a:ext cx="3161963" cy="680751"/>
          </a:xfrm>
        </p:spPr>
        <p:txBody>
          <a:bodyPr rtlCol="0"/>
          <a:lstStyle>
            <a:defPPr>
              <a:defRPr lang="en-GB"/>
            </a:defPPr>
          </a:lstStyle>
          <a:p>
            <a:pPr algn="r"/>
            <a:r>
              <a:rPr lang="ar-EG" dirty="0">
                <a:highlight>
                  <a:srgbClr val="C0C0C0"/>
                </a:highlight>
              </a:rPr>
              <a:t>لغات الباك إند</a:t>
            </a:r>
            <a:endParaRPr lang="en-GB" dirty="0">
              <a:highlight>
                <a:srgbClr val="C0C0C0"/>
              </a:highlight>
            </a:endParaRPr>
          </a:p>
        </p:txBody>
      </p:sp>
      <p:pic>
        <p:nvPicPr>
          <p:cNvPr id="6" name="Content Placeholder 5">
            <a:extLst>
              <a:ext uri="{FF2B5EF4-FFF2-40B4-BE49-F238E27FC236}">
                <a16:creationId xmlns:a16="http://schemas.microsoft.com/office/drawing/2014/main" id="{E49C0E73-BAF8-7C6B-096C-DCA0643CB4A5}"/>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37000"/>
                    </a14:imgEffect>
                    <a14:imgEffect>
                      <a14:brightnessContrast bright="-58000"/>
                    </a14:imgEffect>
                  </a14:imgLayer>
                </a14:imgProps>
              </a:ext>
              <a:ext uri="{28A0092B-C50C-407E-A947-70E740481C1C}">
                <a14:useLocalDpi xmlns:a14="http://schemas.microsoft.com/office/drawing/2010/main" val="0"/>
              </a:ext>
            </a:extLst>
          </a:blip>
          <a:srcRect/>
          <a:stretch/>
        </p:blipFill>
        <p:spPr>
          <a:xfrm>
            <a:off x="182551" y="414625"/>
            <a:ext cx="7696800" cy="6382247"/>
          </a:xfrm>
          <a:prstGeom prst="rect">
            <a:avLst/>
          </a:prstGeom>
          <a:noFill/>
          <a:effectLst>
            <a:outerShdw blurRad="558800" dist="203200" dir="16680000" sx="66000" sy="66000" algn="ctr" rotWithShape="0">
              <a:srgbClr val="000000"/>
            </a:outerShdw>
          </a:effectLst>
        </p:spPr>
      </p:pic>
      <p:sp>
        <p:nvSpPr>
          <p:cNvPr id="13" name="Text Placeholder 3">
            <a:extLst>
              <a:ext uri="{FF2B5EF4-FFF2-40B4-BE49-F238E27FC236}">
                <a16:creationId xmlns:a16="http://schemas.microsoft.com/office/drawing/2014/main" id="{54EC73E9-7EC9-8015-202B-642411C150D5}"/>
              </a:ext>
            </a:extLst>
          </p:cNvPr>
          <p:cNvSpPr>
            <a:spLocks noGrp="1"/>
          </p:cNvSpPr>
          <p:nvPr>
            <p:ph type="body" sz="half" idx="2"/>
          </p:nvPr>
        </p:nvSpPr>
        <p:spPr>
          <a:xfrm>
            <a:off x="8161050" y="1523221"/>
            <a:ext cx="3844212" cy="4391803"/>
          </a:xfrm>
        </p:spPr>
        <p:txBody>
          <a:bodyPr rtlCol="0">
            <a:normAutofit fontScale="92500" lnSpcReduction="10000"/>
          </a:bodyPr>
          <a:lstStyle>
            <a:defPPr>
              <a:defRPr lang="en-GB"/>
            </a:defPPr>
          </a:lstStyle>
          <a:p>
            <a:pPr algn="r">
              <a:lnSpc>
                <a:spcPct val="100000"/>
              </a:lnSpc>
              <a:spcBef>
                <a:spcPts val="900"/>
              </a:spcBef>
              <a:buClr>
                <a:schemeClr val="accent1"/>
              </a:buClr>
            </a:pPr>
            <a:r>
              <a:rPr lang="ar-EG" sz="2000" dirty="0"/>
              <a:t>فيه لغات وأدوات كتير بتستخدم في الباك إند</a:t>
            </a:r>
          </a:p>
          <a:p>
            <a:pPr algn="r">
              <a:lnSpc>
                <a:spcPct val="100000"/>
              </a:lnSpc>
              <a:spcBef>
                <a:spcPts val="900"/>
              </a:spcBef>
              <a:buClr>
                <a:schemeClr val="accent1"/>
              </a:buClr>
            </a:pPr>
            <a:r>
              <a:rPr lang="ar-EG" sz="2000" dirty="0"/>
              <a:t> أهمها:</a:t>
            </a:r>
            <a:endParaRPr lang="en-US" sz="2000" dirty="0"/>
          </a:p>
          <a:p>
            <a:pPr marL="342900" indent="-342900">
              <a:lnSpc>
                <a:spcPct val="100000"/>
              </a:lnSpc>
              <a:spcBef>
                <a:spcPts val="900"/>
              </a:spcBef>
              <a:buClr>
                <a:schemeClr val="accent1"/>
              </a:buClr>
              <a:buFont typeface="Arial" panose="020B0604020202020204" pitchFamily="34" charset="0"/>
              <a:buChar char="•"/>
            </a:pPr>
            <a:r>
              <a:rPr lang="en-GB" sz="2000" dirty="0"/>
              <a:t>PHP </a:t>
            </a:r>
            <a:endParaRPr lang="ar-EG" sz="2000" dirty="0"/>
          </a:p>
          <a:p>
            <a:pPr marL="342900" indent="-342900">
              <a:lnSpc>
                <a:spcPct val="100000"/>
              </a:lnSpc>
              <a:spcBef>
                <a:spcPts val="900"/>
              </a:spcBef>
              <a:buClr>
                <a:schemeClr val="accent1"/>
              </a:buClr>
              <a:buFont typeface="Arial" panose="020B0604020202020204" pitchFamily="34" charset="0"/>
              <a:buChar char="•"/>
            </a:pPr>
            <a:r>
              <a:rPr lang="en-GB" sz="2000" dirty="0"/>
              <a:t>Python (Django / Flask</a:t>
            </a:r>
            <a:r>
              <a:rPr lang="ar-EG" sz="2000" dirty="0"/>
              <a:t>(</a:t>
            </a:r>
          </a:p>
          <a:p>
            <a:pPr marL="342900" indent="-342900">
              <a:lnSpc>
                <a:spcPct val="100000"/>
              </a:lnSpc>
              <a:spcBef>
                <a:spcPts val="900"/>
              </a:spcBef>
              <a:buClr>
                <a:schemeClr val="accent1"/>
              </a:buClr>
              <a:buFont typeface="Arial" panose="020B0604020202020204" pitchFamily="34" charset="0"/>
              <a:buChar char="•"/>
            </a:pPr>
            <a:r>
              <a:rPr lang="en-GB" sz="2000" dirty="0"/>
              <a:t>Java (Spring Boot)</a:t>
            </a:r>
            <a:endParaRPr lang="ar-EG" sz="2000" dirty="0"/>
          </a:p>
          <a:p>
            <a:pPr marL="342900" indent="-342900">
              <a:lnSpc>
                <a:spcPct val="100000"/>
              </a:lnSpc>
              <a:spcBef>
                <a:spcPts val="900"/>
              </a:spcBef>
              <a:buClr>
                <a:schemeClr val="accent1"/>
              </a:buClr>
              <a:buFont typeface="Arial" panose="020B0604020202020204" pitchFamily="34" charset="0"/>
              <a:buChar char="•"/>
            </a:pPr>
            <a:r>
              <a:rPr lang="en-GB" sz="2000" dirty="0"/>
              <a:t>Node.js (JavaScript)</a:t>
            </a:r>
            <a:endParaRPr lang="ar-EG" sz="2000" dirty="0"/>
          </a:p>
          <a:p>
            <a:pPr marL="342900" indent="-342900">
              <a:lnSpc>
                <a:spcPct val="100000"/>
              </a:lnSpc>
              <a:spcBef>
                <a:spcPts val="900"/>
              </a:spcBef>
              <a:buClr>
                <a:schemeClr val="accent1"/>
              </a:buClr>
              <a:buFont typeface="Arial" panose="020B0604020202020204" pitchFamily="34" charset="0"/>
              <a:buChar char="•"/>
            </a:pPr>
            <a:r>
              <a:rPr lang="en-GB" sz="2000" dirty="0"/>
              <a:t>Ruby on Rails </a:t>
            </a:r>
            <a:endParaRPr lang="ar-EG" sz="2000" dirty="0"/>
          </a:p>
          <a:p>
            <a:pPr algn="r">
              <a:lnSpc>
                <a:spcPct val="100000"/>
              </a:lnSpc>
              <a:spcBef>
                <a:spcPts val="900"/>
              </a:spcBef>
              <a:buClr>
                <a:schemeClr val="accent1"/>
              </a:buClr>
            </a:pPr>
            <a:r>
              <a:rPr lang="ar-EG" sz="2000" dirty="0"/>
              <a:t>كمان معاهم قواعد بيانات زي:</a:t>
            </a:r>
          </a:p>
          <a:p>
            <a:pPr>
              <a:lnSpc>
                <a:spcPct val="100000"/>
              </a:lnSpc>
              <a:spcBef>
                <a:spcPts val="900"/>
              </a:spcBef>
              <a:buClr>
                <a:schemeClr val="accent1"/>
              </a:buClr>
            </a:pPr>
            <a:r>
              <a:rPr lang="en-GB" sz="2000" dirty="0"/>
              <a:t>MySQL – PostgreSQL (Relational Databases).</a:t>
            </a:r>
            <a:endParaRPr lang="ar-EG" sz="2000" dirty="0"/>
          </a:p>
          <a:p>
            <a:pPr>
              <a:lnSpc>
                <a:spcPct val="100000"/>
              </a:lnSpc>
              <a:spcBef>
                <a:spcPts val="900"/>
              </a:spcBef>
              <a:buClr>
                <a:schemeClr val="accent1"/>
              </a:buClr>
            </a:pPr>
            <a:r>
              <a:rPr lang="en-GB" sz="2000" dirty="0"/>
              <a:t>MongoDB – Firebase (NoSQL Databases)</a:t>
            </a:r>
            <a:endParaRPr lang="ar-EG" sz="2000" dirty="0"/>
          </a:p>
        </p:txBody>
      </p:sp>
    </p:spTree>
    <p:extLst>
      <p:ext uri="{BB962C8B-B14F-4D97-AF65-F5344CB8AC3E}">
        <p14:creationId xmlns:p14="http://schemas.microsoft.com/office/powerpoint/2010/main" val="167932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 calcmode="lin" valueType="num">
                                      <p:cBhvr>
                                        <p:cTn id="12" dur="500" fill="hold"/>
                                        <p:tgtEl>
                                          <p:spTgt spid="1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anim calcmode="lin" valueType="num">
                                      <p:cBhvr>
                                        <p:cTn id="19" dur="500" fill="hold"/>
                                        <p:tgtEl>
                                          <p:spTgt spid="1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1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1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 calcmode="lin" valueType="num">
                                      <p:cBhvr>
                                        <p:cTn id="26" dur="500" fill="hold"/>
                                        <p:tgtEl>
                                          <p:spTgt spid="1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1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3">
                                            <p:txEl>
                                              <p:pRg st="3" end="3"/>
                                            </p:txEl>
                                          </p:spTgt>
                                        </p:tgtEl>
                                        <p:attrNameLst>
                                          <p:attrName>style.visibility</p:attrName>
                                        </p:attrNameLst>
                                      </p:cBhvr>
                                      <p:to>
                                        <p:strVal val="visible"/>
                                      </p:to>
                                    </p:set>
                                    <p:anim calcmode="lin" valueType="num">
                                      <p:cBhvr>
                                        <p:cTn id="33" dur="500" fill="hold"/>
                                        <p:tgtEl>
                                          <p:spTgt spid="13">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13">
                                            <p:txEl>
                                              <p:pRg st="3" end="3"/>
                                            </p:txEl>
                                          </p:spTgt>
                                        </p:tgtEl>
                                        <p:attrNameLst>
                                          <p:attrName>ppt_h</p:attrName>
                                        </p:attrNameLst>
                                      </p:cBhvr>
                                      <p:tavLst>
                                        <p:tav tm="0">
                                          <p:val>
                                            <p:fltVal val="0"/>
                                          </p:val>
                                        </p:tav>
                                        <p:tav tm="100000">
                                          <p:val>
                                            <p:strVal val="#ppt_h"/>
                                          </p:val>
                                        </p:tav>
                                      </p:tavLst>
                                    </p:anim>
                                    <p:animEffect transition="in" filter="fade">
                                      <p:cBhvr>
                                        <p:cTn id="35" dur="500"/>
                                        <p:tgtEl>
                                          <p:spTgt spid="13">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anim calcmode="lin" valueType="num">
                                      <p:cBhvr>
                                        <p:cTn id="40" dur="500" fill="hold"/>
                                        <p:tgtEl>
                                          <p:spTgt spid="13">
                                            <p:txEl>
                                              <p:pRg st="4" end="4"/>
                                            </p:txEl>
                                          </p:spTgt>
                                        </p:tgtEl>
                                        <p:attrNameLst>
                                          <p:attrName>ppt_w</p:attrName>
                                        </p:attrNameLst>
                                      </p:cBhvr>
                                      <p:tavLst>
                                        <p:tav tm="0">
                                          <p:val>
                                            <p:fltVal val="0"/>
                                          </p:val>
                                        </p:tav>
                                        <p:tav tm="100000">
                                          <p:val>
                                            <p:strVal val="#ppt_w"/>
                                          </p:val>
                                        </p:tav>
                                      </p:tavLst>
                                    </p:anim>
                                    <p:anim calcmode="lin" valueType="num">
                                      <p:cBhvr>
                                        <p:cTn id="41" dur="500" fill="hold"/>
                                        <p:tgtEl>
                                          <p:spTgt spid="13">
                                            <p:txEl>
                                              <p:pRg st="4" end="4"/>
                                            </p:txEl>
                                          </p:spTgt>
                                        </p:tgtEl>
                                        <p:attrNameLst>
                                          <p:attrName>ppt_h</p:attrName>
                                        </p:attrNameLst>
                                      </p:cBhvr>
                                      <p:tavLst>
                                        <p:tav tm="0">
                                          <p:val>
                                            <p:fltVal val="0"/>
                                          </p:val>
                                        </p:tav>
                                        <p:tav tm="100000">
                                          <p:val>
                                            <p:strVal val="#ppt_h"/>
                                          </p:val>
                                        </p:tav>
                                      </p:tavLst>
                                    </p:anim>
                                    <p:animEffect transition="in" filter="fade">
                                      <p:cBhvr>
                                        <p:cTn id="42" dur="500"/>
                                        <p:tgtEl>
                                          <p:spTgt spid="13">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3">
                                            <p:txEl>
                                              <p:pRg st="5" end="5"/>
                                            </p:txEl>
                                          </p:spTgt>
                                        </p:tgtEl>
                                        <p:attrNameLst>
                                          <p:attrName>style.visibility</p:attrName>
                                        </p:attrNameLst>
                                      </p:cBhvr>
                                      <p:to>
                                        <p:strVal val="visible"/>
                                      </p:to>
                                    </p:set>
                                    <p:anim calcmode="lin" valueType="num">
                                      <p:cBhvr>
                                        <p:cTn id="47" dur="500" fill="hold"/>
                                        <p:tgtEl>
                                          <p:spTgt spid="13">
                                            <p:txEl>
                                              <p:pRg st="5" end="5"/>
                                            </p:txEl>
                                          </p:spTgt>
                                        </p:tgtEl>
                                        <p:attrNameLst>
                                          <p:attrName>ppt_w</p:attrName>
                                        </p:attrNameLst>
                                      </p:cBhvr>
                                      <p:tavLst>
                                        <p:tav tm="0">
                                          <p:val>
                                            <p:fltVal val="0"/>
                                          </p:val>
                                        </p:tav>
                                        <p:tav tm="100000">
                                          <p:val>
                                            <p:strVal val="#ppt_w"/>
                                          </p:val>
                                        </p:tav>
                                      </p:tavLst>
                                    </p:anim>
                                    <p:anim calcmode="lin" valueType="num">
                                      <p:cBhvr>
                                        <p:cTn id="48" dur="500" fill="hold"/>
                                        <p:tgtEl>
                                          <p:spTgt spid="13">
                                            <p:txEl>
                                              <p:pRg st="5" end="5"/>
                                            </p:txEl>
                                          </p:spTgt>
                                        </p:tgtEl>
                                        <p:attrNameLst>
                                          <p:attrName>ppt_h</p:attrName>
                                        </p:attrNameLst>
                                      </p:cBhvr>
                                      <p:tavLst>
                                        <p:tav tm="0">
                                          <p:val>
                                            <p:fltVal val="0"/>
                                          </p:val>
                                        </p:tav>
                                        <p:tav tm="100000">
                                          <p:val>
                                            <p:strVal val="#ppt_h"/>
                                          </p:val>
                                        </p:tav>
                                      </p:tavLst>
                                    </p:anim>
                                    <p:animEffect transition="in" filter="fade">
                                      <p:cBhvr>
                                        <p:cTn id="49" dur="500"/>
                                        <p:tgtEl>
                                          <p:spTgt spid="13">
                                            <p:txEl>
                                              <p:pRg st="5" end="5"/>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13">
                                            <p:txEl>
                                              <p:pRg st="6" end="6"/>
                                            </p:txEl>
                                          </p:spTgt>
                                        </p:tgtEl>
                                        <p:attrNameLst>
                                          <p:attrName>style.visibility</p:attrName>
                                        </p:attrNameLst>
                                      </p:cBhvr>
                                      <p:to>
                                        <p:strVal val="visible"/>
                                      </p:to>
                                    </p:set>
                                    <p:anim calcmode="lin" valueType="num">
                                      <p:cBhvr>
                                        <p:cTn id="54" dur="500" fill="hold"/>
                                        <p:tgtEl>
                                          <p:spTgt spid="13">
                                            <p:txEl>
                                              <p:pRg st="6" end="6"/>
                                            </p:txEl>
                                          </p:spTgt>
                                        </p:tgtEl>
                                        <p:attrNameLst>
                                          <p:attrName>ppt_w</p:attrName>
                                        </p:attrNameLst>
                                      </p:cBhvr>
                                      <p:tavLst>
                                        <p:tav tm="0">
                                          <p:val>
                                            <p:fltVal val="0"/>
                                          </p:val>
                                        </p:tav>
                                        <p:tav tm="100000">
                                          <p:val>
                                            <p:strVal val="#ppt_w"/>
                                          </p:val>
                                        </p:tav>
                                      </p:tavLst>
                                    </p:anim>
                                    <p:anim calcmode="lin" valueType="num">
                                      <p:cBhvr>
                                        <p:cTn id="55" dur="500" fill="hold"/>
                                        <p:tgtEl>
                                          <p:spTgt spid="13">
                                            <p:txEl>
                                              <p:pRg st="6" end="6"/>
                                            </p:txEl>
                                          </p:spTgt>
                                        </p:tgtEl>
                                        <p:attrNameLst>
                                          <p:attrName>ppt_h</p:attrName>
                                        </p:attrNameLst>
                                      </p:cBhvr>
                                      <p:tavLst>
                                        <p:tav tm="0">
                                          <p:val>
                                            <p:fltVal val="0"/>
                                          </p:val>
                                        </p:tav>
                                        <p:tav tm="100000">
                                          <p:val>
                                            <p:strVal val="#ppt_h"/>
                                          </p:val>
                                        </p:tav>
                                      </p:tavLst>
                                    </p:anim>
                                    <p:animEffect transition="in" filter="fade">
                                      <p:cBhvr>
                                        <p:cTn id="56" dur="500"/>
                                        <p:tgtEl>
                                          <p:spTgt spid="1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3">
                                            <p:txEl>
                                              <p:pRg st="7" end="7"/>
                                            </p:txEl>
                                          </p:spTgt>
                                        </p:tgtEl>
                                        <p:attrNameLst>
                                          <p:attrName>style.visibility</p:attrName>
                                        </p:attrNameLst>
                                      </p:cBhvr>
                                      <p:to>
                                        <p:strVal val="visible"/>
                                      </p:to>
                                    </p:set>
                                    <p:anim calcmode="lin" valueType="num">
                                      <p:cBhvr>
                                        <p:cTn id="61" dur="500" fill="hold"/>
                                        <p:tgtEl>
                                          <p:spTgt spid="13">
                                            <p:txEl>
                                              <p:pRg st="7" end="7"/>
                                            </p:txEl>
                                          </p:spTgt>
                                        </p:tgtEl>
                                        <p:attrNameLst>
                                          <p:attrName>ppt_w</p:attrName>
                                        </p:attrNameLst>
                                      </p:cBhvr>
                                      <p:tavLst>
                                        <p:tav tm="0">
                                          <p:val>
                                            <p:fltVal val="0"/>
                                          </p:val>
                                        </p:tav>
                                        <p:tav tm="100000">
                                          <p:val>
                                            <p:strVal val="#ppt_w"/>
                                          </p:val>
                                        </p:tav>
                                      </p:tavLst>
                                    </p:anim>
                                    <p:anim calcmode="lin" valueType="num">
                                      <p:cBhvr>
                                        <p:cTn id="62" dur="500" fill="hold"/>
                                        <p:tgtEl>
                                          <p:spTgt spid="13">
                                            <p:txEl>
                                              <p:pRg st="7" end="7"/>
                                            </p:txEl>
                                          </p:spTgt>
                                        </p:tgtEl>
                                        <p:attrNameLst>
                                          <p:attrName>ppt_h</p:attrName>
                                        </p:attrNameLst>
                                      </p:cBhvr>
                                      <p:tavLst>
                                        <p:tav tm="0">
                                          <p:val>
                                            <p:fltVal val="0"/>
                                          </p:val>
                                        </p:tav>
                                        <p:tav tm="100000">
                                          <p:val>
                                            <p:strVal val="#ppt_h"/>
                                          </p:val>
                                        </p:tav>
                                      </p:tavLst>
                                    </p:anim>
                                    <p:animEffect transition="in" filter="fade">
                                      <p:cBhvr>
                                        <p:cTn id="63" dur="500"/>
                                        <p:tgtEl>
                                          <p:spTgt spid="13">
                                            <p:txEl>
                                              <p:pRg st="7" end="7"/>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3">
                                            <p:txEl>
                                              <p:pRg st="8" end="8"/>
                                            </p:txEl>
                                          </p:spTgt>
                                        </p:tgtEl>
                                        <p:attrNameLst>
                                          <p:attrName>style.visibility</p:attrName>
                                        </p:attrNameLst>
                                      </p:cBhvr>
                                      <p:to>
                                        <p:strVal val="visible"/>
                                      </p:to>
                                    </p:set>
                                    <p:anim calcmode="lin" valueType="num">
                                      <p:cBhvr>
                                        <p:cTn id="68" dur="500" fill="hold"/>
                                        <p:tgtEl>
                                          <p:spTgt spid="13">
                                            <p:txEl>
                                              <p:pRg st="8" end="8"/>
                                            </p:txEl>
                                          </p:spTgt>
                                        </p:tgtEl>
                                        <p:attrNameLst>
                                          <p:attrName>ppt_w</p:attrName>
                                        </p:attrNameLst>
                                      </p:cBhvr>
                                      <p:tavLst>
                                        <p:tav tm="0">
                                          <p:val>
                                            <p:fltVal val="0"/>
                                          </p:val>
                                        </p:tav>
                                        <p:tav tm="100000">
                                          <p:val>
                                            <p:strVal val="#ppt_w"/>
                                          </p:val>
                                        </p:tav>
                                      </p:tavLst>
                                    </p:anim>
                                    <p:anim calcmode="lin" valueType="num">
                                      <p:cBhvr>
                                        <p:cTn id="69" dur="500" fill="hold"/>
                                        <p:tgtEl>
                                          <p:spTgt spid="13">
                                            <p:txEl>
                                              <p:pRg st="8" end="8"/>
                                            </p:txEl>
                                          </p:spTgt>
                                        </p:tgtEl>
                                        <p:attrNameLst>
                                          <p:attrName>ppt_h</p:attrName>
                                        </p:attrNameLst>
                                      </p:cBhvr>
                                      <p:tavLst>
                                        <p:tav tm="0">
                                          <p:val>
                                            <p:fltVal val="0"/>
                                          </p:val>
                                        </p:tav>
                                        <p:tav tm="100000">
                                          <p:val>
                                            <p:strVal val="#ppt_h"/>
                                          </p:val>
                                        </p:tav>
                                      </p:tavLst>
                                    </p:anim>
                                    <p:animEffect transition="in" filter="fade">
                                      <p:cBhvr>
                                        <p:cTn id="70" dur="500"/>
                                        <p:tgtEl>
                                          <p:spTgt spid="13">
                                            <p:txEl>
                                              <p:pRg st="8" end="8"/>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3">
                                            <p:txEl>
                                              <p:pRg st="9" end="9"/>
                                            </p:txEl>
                                          </p:spTgt>
                                        </p:tgtEl>
                                        <p:attrNameLst>
                                          <p:attrName>style.visibility</p:attrName>
                                        </p:attrNameLst>
                                      </p:cBhvr>
                                      <p:to>
                                        <p:strVal val="visible"/>
                                      </p:to>
                                    </p:set>
                                    <p:anim calcmode="lin" valueType="num">
                                      <p:cBhvr>
                                        <p:cTn id="75" dur="500" fill="hold"/>
                                        <p:tgtEl>
                                          <p:spTgt spid="13">
                                            <p:txEl>
                                              <p:pRg st="9" end="9"/>
                                            </p:txEl>
                                          </p:spTgt>
                                        </p:tgtEl>
                                        <p:attrNameLst>
                                          <p:attrName>ppt_w</p:attrName>
                                        </p:attrNameLst>
                                      </p:cBhvr>
                                      <p:tavLst>
                                        <p:tav tm="0">
                                          <p:val>
                                            <p:fltVal val="0"/>
                                          </p:val>
                                        </p:tav>
                                        <p:tav tm="100000">
                                          <p:val>
                                            <p:strVal val="#ppt_w"/>
                                          </p:val>
                                        </p:tav>
                                      </p:tavLst>
                                    </p:anim>
                                    <p:anim calcmode="lin" valueType="num">
                                      <p:cBhvr>
                                        <p:cTn id="76" dur="500" fill="hold"/>
                                        <p:tgtEl>
                                          <p:spTgt spid="13">
                                            <p:txEl>
                                              <p:pRg st="9" end="9"/>
                                            </p:txEl>
                                          </p:spTgt>
                                        </p:tgtEl>
                                        <p:attrNameLst>
                                          <p:attrName>ppt_h</p:attrName>
                                        </p:attrNameLst>
                                      </p:cBhvr>
                                      <p:tavLst>
                                        <p:tav tm="0">
                                          <p:val>
                                            <p:fltVal val="0"/>
                                          </p:val>
                                        </p:tav>
                                        <p:tav tm="100000">
                                          <p:val>
                                            <p:strVal val="#ppt_h"/>
                                          </p:val>
                                        </p:tav>
                                      </p:tavLst>
                                    </p:anim>
                                    <p:animEffect transition="in" filter="fade">
                                      <p:cBhvr>
                                        <p:cTn id="77" dur="500"/>
                                        <p:tgtEl>
                                          <p:spTgt spid="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DA7DD-E036-6C28-E01B-09337D3086D0}"/>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E9C5CFC-1C7E-781B-43C4-5749680BDDAD}"/>
              </a:ext>
            </a:extLst>
          </p:cNvPr>
          <p:cNvPicPr>
            <a:picLocks noGrp="1"/>
          </p:cNvPicPr>
          <p:nvPr>
            <p:ph idx="1"/>
          </p:nvPr>
        </p:nvPicPr>
        <p:blipFill>
          <a:blip r:embed="rId3">
            <a:extLst>
              <a:ext uri="{BEBA8EAE-BF5A-486C-A8C5-ECC9F3942E4B}">
                <a14:imgProps xmlns:a14="http://schemas.microsoft.com/office/drawing/2010/main">
                  <a14:imgLayer r:embed="rId4">
                    <a14:imgEffect>
                      <a14:sharpenSoften amount="-22000"/>
                    </a14:imgEffect>
                    <a14:imgEffect>
                      <a14:brightnessContrast bright="-33000"/>
                    </a14:imgEffect>
                  </a14:imgLayer>
                </a14:imgProps>
              </a:ext>
              <a:ext uri="{28A0092B-C50C-407E-A947-70E740481C1C}">
                <a14:useLocalDpi xmlns:a14="http://schemas.microsoft.com/office/drawing/2010/main" val="0"/>
              </a:ext>
            </a:extLst>
          </a:blip>
          <a:srcRect/>
          <a:stretch/>
        </p:blipFill>
        <p:spPr>
          <a:xfrm>
            <a:off x="5520738" y="757113"/>
            <a:ext cx="6471237" cy="5343773"/>
          </a:xfrm>
          <a:prstGeom prst="rect">
            <a:avLst/>
          </a:prstGeom>
          <a:noFill/>
          <a:effectLst>
            <a:outerShdw blurRad="304800" dist="203200" dir="16680000" algn="ctr" rotWithShape="0">
              <a:srgbClr val="000000"/>
            </a:outerShdw>
          </a:effectLst>
        </p:spPr>
      </p:pic>
      <p:sp>
        <p:nvSpPr>
          <p:cNvPr id="13" name="Text Placeholder 3">
            <a:extLst>
              <a:ext uri="{FF2B5EF4-FFF2-40B4-BE49-F238E27FC236}">
                <a16:creationId xmlns:a16="http://schemas.microsoft.com/office/drawing/2014/main" id="{50809245-313D-742C-61E7-2F8E22733E38}"/>
              </a:ext>
            </a:extLst>
          </p:cNvPr>
          <p:cNvSpPr>
            <a:spLocks noGrp="1"/>
          </p:cNvSpPr>
          <p:nvPr>
            <p:ph type="body" sz="half" idx="2"/>
          </p:nvPr>
        </p:nvSpPr>
        <p:spPr>
          <a:xfrm>
            <a:off x="483899" y="951721"/>
            <a:ext cx="4812001" cy="5811029"/>
          </a:xfrm>
        </p:spPr>
        <p:txBody>
          <a:bodyPr rtlCol="0">
            <a:normAutofit/>
          </a:bodyPr>
          <a:lstStyle>
            <a:defPPr>
              <a:defRPr lang="en-GB"/>
            </a:defPPr>
          </a:lstStyle>
          <a:p>
            <a:pPr algn="r">
              <a:lnSpc>
                <a:spcPct val="100000"/>
              </a:lnSpc>
              <a:spcBef>
                <a:spcPts val="900"/>
              </a:spcBef>
              <a:buClr>
                <a:schemeClr val="accent1"/>
              </a:buClr>
            </a:pPr>
            <a:r>
              <a:rPr lang="ar-EG" sz="2400" dirty="0"/>
              <a:t>بيعمل إيه بالظبط؟ (مثال عملي)</a:t>
            </a:r>
          </a:p>
          <a:p>
            <a:pPr algn="r">
              <a:lnSpc>
                <a:spcPct val="100000"/>
              </a:lnSpc>
              <a:spcBef>
                <a:spcPts val="900"/>
              </a:spcBef>
              <a:buClr>
                <a:schemeClr val="accent1"/>
              </a:buClr>
            </a:pPr>
            <a:r>
              <a:rPr lang="ar-EG" sz="2400" dirty="0"/>
              <a:t>تخيلي تطبيق متجر أونلاين 🛒</a:t>
            </a:r>
          </a:p>
          <a:p>
            <a:pPr algn="r">
              <a:lnSpc>
                <a:spcPct val="100000"/>
              </a:lnSpc>
              <a:spcBef>
                <a:spcPts val="900"/>
              </a:spcBef>
              <a:buClr>
                <a:schemeClr val="accent1"/>
              </a:buClr>
            </a:pPr>
            <a:r>
              <a:rPr lang="ar-EG" sz="2400" dirty="0"/>
              <a:t>1.المستخدم يفتح الموقع ويضغط "أضف المنتج للعربة".</a:t>
            </a:r>
          </a:p>
          <a:p>
            <a:pPr algn="r">
              <a:lnSpc>
                <a:spcPct val="100000"/>
              </a:lnSpc>
              <a:spcBef>
                <a:spcPts val="900"/>
              </a:spcBef>
              <a:buClr>
                <a:schemeClr val="accent1"/>
              </a:buClr>
            </a:pPr>
            <a:r>
              <a:rPr lang="ar-EG" sz="2400" dirty="0"/>
              <a:t>2. الفرونت يبعث الطلب للباك إند</a:t>
            </a:r>
          </a:p>
          <a:p>
            <a:pPr algn="r">
              <a:lnSpc>
                <a:spcPct val="100000"/>
              </a:lnSpc>
              <a:spcBef>
                <a:spcPts val="900"/>
              </a:spcBef>
              <a:buClr>
                <a:schemeClr val="accent1"/>
              </a:buClr>
            </a:pPr>
            <a:r>
              <a:rPr lang="ar-EG" sz="2400" dirty="0"/>
              <a:t>3. الباك إند يسجل المنتج ده في قاعدة البيانات</a:t>
            </a:r>
          </a:p>
          <a:p>
            <a:pPr algn="r">
              <a:lnSpc>
                <a:spcPct val="100000"/>
              </a:lnSpc>
              <a:spcBef>
                <a:spcPts val="900"/>
              </a:spcBef>
              <a:buClr>
                <a:schemeClr val="accent1"/>
              </a:buClr>
            </a:pPr>
            <a:r>
              <a:rPr lang="ar-EG" sz="2400" dirty="0"/>
              <a:t>4. بعد كده يرد للفرونت "تمت الإضافة بنجاح".</a:t>
            </a:r>
          </a:p>
        </p:txBody>
      </p:sp>
    </p:spTree>
    <p:extLst>
      <p:ext uri="{BB962C8B-B14F-4D97-AF65-F5344CB8AC3E}">
        <p14:creationId xmlns:p14="http://schemas.microsoft.com/office/powerpoint/2010/main" val="353678641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an and woman discuss some documents">
            <a:extLst>
              <a:ext uri="{FF2B5EF4-FFF2-40B4-BE49-F238E27FC236}">
                <a16:creationId xmlns:a16="http://schemas.microsoft.com/office/drawing/2014/main" id="{FDC0A5F4-FE96-4D3A-A9D6-A76F32BA6429}"/>
              </a:ext>
            </a:extLst>
          </p:cNvPr>
          <p:cNvPicPr>
            <a:picLocks noGrp="1" noChangeAspect="1"/>
          </p:cNvPicPr>
          <p:nvPr>
            <p:ph sz="half" idx="1"/>
          </p:nvPr>
        </p:nvPicPr>
        <p:blipFill>
          <a:blip r:embed="rId3">
            <a:duotone>
              <a:prstClr val="black"/>
              <a:schemeClr val="accent1">
                <a:tint val="45000"/>
                <a:satMod val="400000"/>
              </a:schemeClr>
            </a:duotone>
            <a:alphaModFix amt="10000"/>
            <a:extLst>
              <a:ext uri="{28A0092B-C50C-407E-A947-70E740481C1C}">
                <a14:useLocalDpi xmlns:a14="http://schemas.microsoft.com/office/drawing/2010/main" val="0"/>
              </a:ext>
            </a:extLst>
          </a:blip>
          <a:srcRect/>
          <a:stretch/>
        </p:blipFill>
        <p:spPr>
          <a:xfrm>
            <a:off x="233400" y="248598"/>
            <a:ext cx="11725200" cy="6362659"/>
          </a:xfrm>
          <a:prstGeom prst="rect">
            <a:avLst/>
          </a:prstGeom>
        </p:spPr>
      </p:pic>
      <p:sp>
        <p:nvSpPr>
          <p:cNvPr id="2" name="Title 1">
            <a:extLst>
              <a:ext uri="{FF2B5EF4-FFF2-40B4-BE49-F238E27FC236}">
                <a16:creationId xmlns:a16="http://schemas.microsoft.com/office/drawing/2014/main" id="{D49C97B1-F677-4C82-9865-227A9B7D2400}"/>
              </a:ext>
            </a:extLst>
          </p:cNvPr>
          <p:cNvSpPr>
            <a:spLocks noGrp="1"/>
          </p:cNvSpPr>
          <p:nvPr>
            <p:ph type="title"/>
          </p:nvPr>
        </p:nvSpPr>
        <p:spPr>
          <a:xfrm>
            <a:off x="740229" y="642594"/>
            <a:ext cx="10058400" cy="1371600"/>
          </a:xfrm>
        </p:spPr>
        <p:txBody>
          <a:bodyPr vert="horz" lIns="91440" tIns="45720" rIns="91440" bIns="45720" rtlCol="0" anchor="ctr">
            <a:normAutofit/>
          </a:bodyPr>
          <a:lstStyle>
            <a:defPPr>
              <a:defRPr lang="en-GB"/>
            </a:defPPr>
          </a:lstStyle>
          <a:p>
            <a:pPr algn="ctr"/>
            <a:r>
              <a:rPr lang="ar-EG" dirty="0">
                <a:solidFill>
                  <a:schemeClr val="tx1"/>
                </a:solidFill>
              </a:rPr>
              <a:t>مكونات الباك إند الأساسية</a:t>
            </a:r>
            <a:endParaRPr lang="en-GB" dirty="0">
              <a:solidFill>
                <a:schemeClr val="tx1"/>
              </a:solidFill>
            </a:endParaRPr>
          </a:p>
        </p:txBody>
      </p:sp>
      <p:graphicFrame>
        <p:nvGraphicFramePr>
          <p:cNvPr id="37" name="Content Placeholder 4" descr="Smartart Placeholder">
            <a:extLst>
              <a:ext uri="{FF2B5EF4-FFF2-40B4-BE49-F238E27FC236}">
                <a16:creationId xmlns:a16="http://schemas.microsoft.com/office/drawing/2014/main" id="{E9190C4C-2B7F-4FE9-96C7-83E23481CB7B}"/>
              </a:ext>
            </a:extLst>
          </p:cNvPr>
          <p:cNvGraphicFramePr/>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93877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2000"/>
                                        <p:tgtEl>
                                          <p:spTgt spid="37"/>
                                        </p:tgtEl>
                                      </p:cBhvr>
                                    </p:animEffect>
                                    <p:anim calcmode="lin" valueType="num">
                                      <p:cBhvr>
                                        <p:cTn id="13" dur="2000" fill="hold"/>
                                        <p:tgtEl>
                                          <p:spTgt spid="37"/>
                                        </p:tgtEl>
                                        <p:attrNameLst>
                                          <p:attrName>ppt_w</p:attrName>
                                        </p:attrNameLst>
                                      </p:cBhvr>
                                      <p:tavLst>
                                        <p:tav tm="0" fmla="#ppt_w*sin(2.5*pi*$)">
                                          <p:val>
                                            <p:fltVal val="0"/>
                                          </p:val>
                                        </p:tav>
                                        <p:tav tm="100000">
                                          <p:val>
                                            <p:fltVal val="1"/>
                                          </p:val>
                                        </p:tav>
                                      </p:tavLst>
                                    </p:anim>
                                    <p:anim calcmode="lin" valueType="num">
                                      <p:cBhvr>
                                        <p:cTn id="14" dur="200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7" grpId="0">
        <p:bldAsOne/>
      </p:bldGraphic>
    </p:bld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598_TF78455520" id="{81DBC73A-3976-428E-9F67-5F5F93F9B0DD}" vid="{422EBF69-DAED-4F70-A20B-FED4D6CC86D3}"/>
    </a:ext>
  </a:extLst>
</a:theme>
</file>

<file path=ppt/theme/theme2.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66612875_TF89747358_Win32" id="{3A43C733-8F23-4AFA-BE8E-FE19E56B2059}" vid="{63EA280C-97CC-4AFD-8D34-C0A05294AEB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77</TotalTime>
  <Words>922</Words>
  <Application>Microsoft Office PowerPoint</Application>
  <PresentationFormat>Widescreen</PresentationFormat>
  <Paragraphs>113</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Century Gothic</vt:lpstr>
      <vt:lpstr>Garamond</vt:lpstr>
      <vt:lpstr>Segoe UI Light</vt:lpstr>
      <vt:lpstr>Office Theme</vt:lpstr>
      <vt:lpstr>SavonVTI</vt:lpstr>
      <vt:lpstr>Difference Between Back and front End  Presentation</vt:lpstr>
      <vt:lpstr>Presentation Outline</vt:lpstr>
      <vt:lpstr>Introduction </vt:lpstr>
      <vt:lpstr>Back-End</vt:lpstr>
      <vt:lpstr>Backend</vt:lpstr>
      <vt:lpstr>مهام الباك إند</vt:lpstr>
      <vt:lpstr>لغات الباك إند</vt:lpstr>
      <vt:lpstr>PowerPoint Presentation</vt:lpstr>
      <vt:lpstr>مكونات الباك إند الأساسية</vt:lpstr>
      <vt:lpstr>Front-End</vt:lpstr>
      <vt:lpstr>اي هو ال الفرونت اند ؟؟</vt:lpstr>
      <vt:lpstr>بيعمل إيه بالظبط ؟</vt:lpstr>
      <vt:lpstr>لغات الفرونت إند</vt:lpstr>
      <vt:lpstr>Front-End And Back-End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Mostafa Ahmed</dc:creator>
  <cp:lastModifiedBy>Mostafa Ahmed</cp:lastModifiedBy>
  <cp:revision>1</cp:revision>
  <dcterms:created xsi:type="dcterms:W3CDTF">2025-08-28T14:13:22Z</dcterms:created>
  <dcterms:modified xsi:type="dcterms:W3CDTF">2025-08-28T15:31:19Z</dcterms:modified>
</cp:coreProperties>
</file>