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73"/>
  </p:normalViewPr>
  <p:slideViewPr>
    <p:cSldViewPr snapToGrid="0" snapToObjects="1">
      <p:cViewPr varScale="1">
        <p:scale>
          <a:sx n="116" d="100"/>
          <a:sy n="116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provider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I decided to do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 are the questions that would like to get answer after with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that I went through while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is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to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0" y="883855"/>
            <a:ext cx="12339791" cy="5974145"/>
            <a:chOff x="0" y="883855"/>
            <a:chExt cx="12339791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83855"/>
              <a:ext cx="7811146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309694" y="2065055"/>
              <a:ext cx="603009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Finding correct x-path for each attributes as </a:t>
              </a:r>
            </a:p>
            <a:p>
              <a:r>
                <a:rPr lang="en-US" sz="2500" dirty="0"/>
                <a:t>description and attributes were embedded</a:t>
              </a:r>
            </a:p>
            <a:p>
              <a:r>
                <a:rPr lang="en-US" sz="2500" dirty="0"/>
                <a:t>under same class</a:t>
              </a:r>
            </a:p>
            <a:p>
              <a:endParaRPr lang="en-US" sz="2500" dirty="0"/>
            </a:p>
            <a:p>
              <a:r>
                <a:rPr lang="en-US" sz="2500" dirty="0"/>
                <a:t>Choosing neighborhood in New York City bars from scraping yelp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076170" y="3138615"/>
            <a:ext cx="583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(Number of reviews )/ ratings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86836"/>
              </p:ext>
            </p:extLst>
          </p:nvPr>
        </p:nvGraphicFramePr>
        <p:xfrm>
          <a:off x="126918" y="1782305"/>
          <a:ext cx="5547670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8592">
                  <a:extLst>
                    <a:ext uri="{9D8B030D-6E8A-4147-A177-3AD203B41FA5}">
                      <a16:colId xmlns:a16="http://schemas.microsoft.com/office/drawing/2014/main" val="3457558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Bar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Angel’s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Please Don’t</a:t>
                      </a:r>
                    </a:p>
                    <a:p>
                      <a:r>
                        <a:rPr lang="en-US" dirty="0"/>
                        <a:t>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Frying 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Death &amp;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Employees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7622"/>
              </p:ext>
            </p:extLst>
          </p:nvPr>
        </p:nvGraphicFramePr>
        <p:xfrm>
          <a:off x="7144088" y="1147715"/>
          <a:ext cx="4355653" cy="51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61">
                  <a:extLst>
                    <a:ext uri="{9D8B030D-6E8A-4147-A177-3AD203B41FA5}">
                      <a16:colId xmlns:a16="http://schemas.microsoft.com/office/drawing/2014/main" val="1619078275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604199074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100681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popularity index by a 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22.62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240065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dirty="0"/>
              <a:t>Friday</a:t>
            </a:r>
          </a:p>
          <a:p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Worst night:</a:t>
            </a:r>
          </a:p>
          <a:p>
            <a:r>
              <a:rPr lang="en-US" sz="2500" b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</a:t>
            </a:r>
            <a:r>
              <a:rPr lang="en-US" sz="2500" b="1">
                <a:highlight>
                  <a:srgbClr val="F3FF65"/>
                </a:highlight>
              </a:rPr>
              <a:t>Hour                              53.04 %</a:t>
            </a:r>
            <a:endParaRPr lang="en-US" sz="2500" b="1" dirty="0">
              <a:highlight>
                <a:srgbClr val="F3FF6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423</Words>
  <Application>Microsoft Macintosh PowerPoint</Application>
  <PresentationFormat>Widescreen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63</cp:revision>
  <cp:lastPrinted>2018-10-18T13:48:46Z</cp:lastPrinted>
  <dcterms:created xsi:type="dcterms:W3CDTF">2018-10-17T17:11:21Z</dcterms:created>
  <dcterms:modified xsi:type="dcterms:W3CDTF">2018-10-18T13:49:38Z</dcterms:modified>
</cp:coreProperties>
</file>