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provider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I decided to do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 are questions </a:t>
              </a:r>
              <a:r>
                <a:rPr lang="en-US" sz="2500"/>
                <a:t>that I would </a:t>
              </a:r>
              <a:r>
                <a:rPr lang="en-US" sz="2500" dirty="0"/>
                <a:t>like to get answer after with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that I went through while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401575" cy="5974145"/>
            <a:chOff x="0" y="883855"/>
            <a:chExt cx="12401575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71478" y="3115380"/>
              <a:ext cx="6030097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37CBF-EE2E-CA4A-B4D6-CEB9D6C6DAA5}"/>
              </a:ext>
            </a:extLst>
          </p:cNvPr>
          <p:cNvSpPr txBox="1"/>
          <p:nvPr/>
        </p:nvSpPr>
        <p:spPr>
          <a:xfrm>
            <a:off x="1013251" y="1014660"/>
            <a:ext cx="62063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rgbClr val="00B050"/>
                </a:solidFill>
              </a:rPr>
              <a:t>Scrapy</a:t>
            </a:r>
            <a:r>
              <a:rPr lang="en-US" sz="2500" dirty="0"/>
              <a:t> was used for web scraping Yelp website</a:t>
            </a:r>
          </a:p>
        </p:txBody>
      </p: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i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i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425</Words>
  <Application>Microsoft Macintosh PowerPoint</Application>
  <PresentationFormat>Widescreen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68</cp:revision>
  <cp:lastPrinted>2018-10-18T16:44:43Z</cp:lastPrinted>
  <dcterms:created xsi:type="dcterms:W3CDTF">2018-10-17T17:11:21Z</dcterms:created>
  <dcterms:modified xsi:type="dcterms:W3CDTF">2018-10-18T16:45:19Z</dcterms:modified>
</cp:coreProperties>
</file>