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napToGrid="0" snapToObjects="1">
      <p:cViewPr varScale="1">
        <p:scale>
          <a:sx n="88" d="100"/>
          <a:sy n="88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New York city bar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questions that I would like to get answer after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 and future direction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0" y="883855"/>
            <a:ext cx="12401575" cy="5974145"/>
            <a:chOff x="0" y="883855"/>
            <a:chExt cx="12401575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83855"/>
              <a:ext cx="7811146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371478" y="3115380"/>
              <a:ext cx="6030097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Finding correct x-path for each attributes as </a:t>
              </a:r>
            </a:p>
            <a:p>
              <a:r>
                <a:rPr lang="en-US" sz="2500" dirty="0"/>
                <a:t>description and attributes were embedded</a:t>
              </a:r>
            </a:p>
            <a:p>
              <a:r>
                <a:rPr lang="en-US" sz="2500" dirty="0"/>
                <a:t>under same class</a:t>
              </a:r>
            </a:p>
            <a:p>
              <a:endParaRPr lang="en-US" sz="2500" dirty="0"/>
            </a:p>
            <a:p>
              <a:r>
                <a:rPr lang="en-US" sz="2500" dirty="0"/>
                <a:t>Choosing neighborhood in New York City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37CBF-EE2E-CA4A-B4D6-CEB9D6C6DAA5}"/>
              </a:ext>
            </a:extLst>
          </p:cNvPr>
          <p:cNvSpPr txBox="1"/>
          <p:nvPr/>
        </p:nvSpPr>
        <p:spPr>
          <a:xfrm>
            <a:off x="1013251" y="1014660"/>
            <a:ext cx="62063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rgbClr val="00B050"/>
                </a:solidFill>
              </a:rPr>
              <a:t>Scrapy</a:t>
            </a:r>
            <a:r>
              <a:rPr lang="en-US" sz="2500" dirty="0"/>
              <a:t> was used for web scraping Yelp website</a:t>
            </a:r>
          </a:p>
        </p:txBody>
      </p: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86836"/>
              </p:ext>
            </p:extLst>
          </p:nvPr>
        </p:nvGraphicFramePr>
        <p:xfrm>
          <a:off x="126918" y="1782305"/>
          <a:ext cx="554767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59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60991"/>
              </p:ext>
            </p:extLst>
          </p:nvPr>
        </p:nvGraphicFramePr>
        <p:xfrm>
          <a:off x="6487300" y="1231204"/>
          <a:ext cx="5459599" cy="5069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06">
                  <a:extLst>
                    <a:ext uri="{9D8B030D-6E8A-4147-A177-3AD203B41FA5}">
                      <a16:colId xmlns:a16="http://schemas.microsoft.com/office/drawing/2014/main" val="3836345650"/>
                    </a:ext>
                  </a:extLst>
                </a:gridCol>
                <a:gridCol w="2172775">
                  <a:extLst>
                    <a:ext uri="{9D8B030D-6E8A-4147-A177-3AD203B41FA5}">
                      <a16:colId xmlns:a16="http://schemas.microsoft.com/office/drawing/2014/main" val="315401331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320312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popularity index by a day of week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31484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616407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616407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604091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86177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i="1" dirty="0"/>
              <a:t>Friday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3B917-73EC-6C41-ACA1-968254D98FCD}"/>
              </a:ext>
            </a:extLst>
          </p:cNvPr>
          <p:cNvSpPr txBox="1"/>
          <p:nvPr/>
        </p:nvSpPr>
        <p:spPr>
          <a:xfrm>
            <a:off x="1141581" y="4552598"/>
            <a:ext cx="4293031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Worst night:</a:t>
            </a:r>
          </a:p>
          <a:p>
            <a:r>
              <a:rPr lang="en-US" sz="2500" b="1" i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</a:t>
            </a:r>
            <a:r>
              <a:rPr lang="en-US" sz="2500" b="1">
                <a:highlight>
                  <a:srgbClr val="F3FF65"/>
                </a:highlight>
              </a:rPr>
              <a:t>Hour                              53.04 %</a:t>
            </a:r>
            <a:endParaRPr lang="en-US" sz="2500" b="1" dirty="0">
              <a:highlight>
                <a:srgbClr val="F3FF6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420</Words>
  <Application>Microsoft Macintosh PowerPoint</Application>
  <PresentationFormat>Widescreen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78</cp:revision>
  <cp:lastPrinted>2018-10-18T16:45:40Z</cp:lastPrinted>
  <dcterms:created xsi:type="dcterms:W3CDTF">2018-10-17T17:11:21Z</dcterms:created>
  <dcterms:modified xsi:type="dcterms:W3CDTF">2018-10-18T17:32:59Z</dcterms:modified>
</cp:coreProperties>
</file>