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Nivel de texto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9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8" name="Nivel de texto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o del título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Texto del título</a:t>
            </a:r>
          </a:p>
        </p:txBody>
      </p:sp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exto del título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4" name="Nivel de texto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ivel de texto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Bienvenida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Intro</a:t>
            </a:r>
          </a:p>
        </p:txBody>
      </p:sp>
      <p:sp>
        <p:nvSpPr>
          <p:cNvPr id="113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14" name="plataformas.png" descr="plataform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" y="-14607"/>
            <a:ext cx="9236990" cy="5172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1 graf</a:t>
            </a:r>
          </a:p>
        </p:txBody>
      </p:sp>
      <p:sp>
        <p:nvSpPr>
          <p:cNvPr id="117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18" name="Captura de pantalla 2021-04-30 a las 19.15.39.png" descr="Captura de pantalla 2021-04-30 a las 19.1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4" y="397640"/>
            <a:ext cx="9064912" cy="5665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2 graf</a:t>
            </a:r>
          </a:p>
        </p:txBody>
      </p:sp>
      <p:sp>
        <p:nvSpPr>
          <p:cNvPr id="121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22" name="Captura de pantalla 2021-04-30 a las 19.18.32.png" descr="Captura de pantalla 2021-04-30 a las 19.18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776" y="276777"/>
            <a:ext cx="9241552" cy="4564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3 graf</a:t>
            </a:r>
          </a:p>
        </p:txBody>
      </p:sp>
      <p:sp>
        <p:nvSpPr>
          <p:cNvPr id="125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26" name="Captura de pantalla 2021-04-30 a las 19.32.49.png" descr="Captura de pantalla 2021-04-30 a las 19.3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789" y="0"/>
            <a:ext cx="854242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DIG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CODIGOS</a:t>
            </a:r>
          </a:p>
        </p:txBody>
      </p:sp>
      <p:sp>
        <p:nvSpPr>
          <p:cNvPr id="129" name="Hacer doble clic para edita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Desenlace y conclusión</a:t>
            </a:r>
          </a:p>
        </p:txBody>
      </p:sp>
      <p:sp>
        <p:nvSpPr>
          <p:cNvPr id="132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