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Nivel de texto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9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8" name="Nivel de texto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Texto del título</a:t>
            </a:r>
          </a:p>
        </p:txBody>
      </p:sp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ivel de texto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11" name="plataformas.png" descr="plataform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" y="-14607"/>
            <a:ext cx="9236990" cy="5172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2 graf</a:t>
            </a:r>
          </a:p>
        </p:txBody>
      </p:sp>
      <p:sp>
        <p:nvSpPr>
          <p:cNvPr id="114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15" name="Captura de pantalla 2021-04-30 a las 19.18.32.png" descr="Captura de pantalla 2021-04-30 a las 19.1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776" y="276777"/>
            <a:ext cx="9241552" cy="4564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Hacer doble clic para edit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Hacer doble clic para edit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9" name="Duración media de las peliculas.png" descr="Duración media de las pelicul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76434"/>
            <a:ext cx="9144001" cy="481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1 graf</a:t>
            </a:r>
          </a:p>
        </p:txBody>
      </p:sp>
      <p:sp>
        <p:nvSpPr>
          <p:cNvPr id="122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23" name="Evolución de publicación de contenido.png" descr="Evolución de publicación de conteni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87752"/>
            <a:ext cx="9144001" cy="481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3 graf</a:t>
            </a:r>
          </a:p>
        </p:txBody>
      </p:sp>
      <p:sp>
        <p:nvSpPr>
          <p:cNvPr id="126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</a:p>
        </p:txBody>
      </p:sp>
      <p:pic>
        <p:nvPicPr>
          <p:cNvPr id="127" name="Captura de pantalla 2021-04-30 a las 19.32.49.png" descr="Captura de pantalla 2021-04-30 a las 19.3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789" y="0"/>
            <a:ext cx="8542422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