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535C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261963" y="6898323"/>
            <a:ext cx="13515975" cy="9525"/>
          </a:xfrm>
          <a:custGeom>
            <a:avLst/>
            <a:gdLst/>
            <a:ahLst/>
            <a:cxnLst/>
            <a:rect l="l" t="t" r="r" b="b"/>
            <a:pathLst>
              <a:path w="13515975" h="9525">
                <a:moveTo>
                  <a:pt x="13515973" y="9524"/>
                </a:moveTo>
                <a:lnTo>
                  <a:pt x="0" y="9524"/>
                </a:lnTo>
                <a:lnTo>
                  <a:pt x="0" y="0"/>
                </a:lnTo>
                <a:lnTo>
                  <a:pt x="13515973" y="0"/>
                </a:lnTo>
                <a:lnTo>
                  <a:pt x="13515973" y="9524"/>
                </a:lnTo>
                <a:close/>
              </a:path>
            </a:pathLst>
          </a:custGeom>
          <a:solidFill>
            <a:srgbClr val="F0F1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27200" y="1334511"/>
            <a:ext cx="12033599" cy="5172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11B1D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111B1D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11B1D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8C6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11B1D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88910" y="2690026"/>
            <a:ext cx="5110178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111B1D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91156" y="3306741"/>
            <a:ext cx="8286750" cy="5829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111B1D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27200" y="1334511"/>
            <a:ext cx="11788775" cy="5172075"/>
          </a:xfrm>
          <a:prstGeom prst="rect">
            <a:avLst/>
          </a:prstGeom>
        </p:spPr>
        <p:txBody>
          <a:bodyPr wrap="square" lIns="0" tIns="643890" rIns="0" bIns="0" rtlCol="0" vert="horz">
            <a:spAutoFit/>
          </a:bodyPr>
          <a:lstStyle/>
          <a:p>
            <a:pPr algn="ctr" marL="12065" marR="5080" indent="-635">
              <a:lnSpc>
                <a:spcPct val="70500"/>
              </a:lnSpc>
              <a:spcBef>
                <a:spcPts val="5070"/>
              </a:spcBef>
            </a:pPr>
            <a:r>
              <a:rPr dirty="0" sz="14000" spc="50">
                <a:solidFill>
                  <a:srgbClr val="F0F1F4"/>
                </a:solidFill>
                <a:latin typeface="Trebuchet MS"/>
                <a:cs typeface="Trebuchet MS"/>
              </a:rPr>
              <a:t>E</a:t>
            </a:r>
            <a:r>
              <a:rPr dirty="0" sz="14000" spc="-380">
                <a:solidFill>
                  <a:srgbClr val="F0F1F4"/>
                </a:solidFill>
                <a:latin typeface="Trebuchet MS"/>
                <a:cs typeface="Trebuchet MS"/>
              </a:rPr>
              <a:t>v</a:t>
            </a:r>
            <a:r>
              <a:rPr dirty="0" sz="14000" spc="-405">
                <a:solidFill>
                  <a:srgbClr val="F0F1F4"/>
                </a:solidFill>
                <a:latin typeface="Trebuchet MS"/>
                <a:cs typeface="Trebuchet MS"/>
              </a:rPr>
              <a:t>o</a:t>
            </a:r>
            <a:r>
              <a:rPr dirty="0" sz="14000" spc="-1340">
                <a:solidFill>
                  <a:srgbClr val="F0F1F4"/>
                </a:solidFill>
                <a:latin typeface="Trebuchet MS"/>
                <a:cs typeface="Trebuchet MS"/>
              </a:rPr>
              <a:t>l</a:t>
            </a:r>
            <a:r>
              <a:rPr dirty="0" sz="14000" spc="-575">
                <a:solidFill>
                  <a:srgbClr val="F0F1F4"/>
                </a:solidFill>
                <a:latin typeface="Trebuchet MS"/>
                <a:cs typeface="Trebuchet MS"/>
              </a:rPr>
              <a:t>u</a:t>
            </a:r>
            <a:r>
              <a:rPr dirty="0" sz="14000" spc="-680">
                <a:solidFill>
                  <a:srgbClr val="F0F1F4"/>
                </a:solidFill>
                <a:latin typeface="Trebuchet MS"/>
                <a:cs typeface="Trebuchet MS"/>
              </a:rPr>
              <a:t>c</a:t>
            </a:r>
            <a:r>
              <a:rPr dirty="0" sz="14000" spc="-1240">
                <a:solidFill>
                  <a:srgbClr val="F0F1F4"/>
                </a:solidFill>
                <a:latin typeface="Trebuchet MS"/>
                <a:cs typeface="Trebuchet MS"/>
              </a:rPr>
              <a:t>i</a:t>
            </a:r>
            <a:r>
              <a:rPr dirty="0" sz="14000" spc="-405">
                <a:solidFill>
                  <a:srgbClr val="F0F1F4"/>
                </a:solidFill>
                <a:latin typeface="Trebuchet MS"/>
                <a:cs typeface="Trebuchet MS"/>
              </a:rPr>
              <a:t>ó</a:t>
            </a:r>
            <a:r>
              <a:rPr dirty="0" sz="14000" spc="-570">
                <a:solidFill>
                  <a:srgbClr val="F0F1F4"/>
                </a:solidFill>
                <a:latin typeface="Trebuchet MS"/>
                <a:cs typeface="Trebuchet MS"/>
              </a:rPr>
              <a:t>n</a:t>
            </a:r>
            <a:r>
              <a:rPr dirty="0" sz="14000" spc="-1839">
                <a:solidFill>
                  <a:srgbClr val="F0F1F4"/>
                </a:solidFill>
                <a:latin typeface="Trebuchet MS"/>
                <a:cs typeface="Trebuchet MS"/>
              </a:rPr>
              <a:t> </a:t>
            </a:r>
            <a:r>
              <a:rPr dirty="0" sz="14000" spc="-785">
                <a:solidFill>
                  <a:srgbClr val="F0F1F4"/>
                </a:solidFill>
                <a:latin typeface="Trebuchet MS"/>
                <a:cs typeface="Trebuchet MS"/>
              </a:rPr>
              <a:t>d</a:t>
            </a:r>
            <a:r>
              <a:rPr dirty="0" sz="14000" spc="-1255">
                <a:solidFill>
                  <a:srgbClr val="F0F1F4"/>
                </a:solidFill>
                <a:latin typeface="Trebuchet MS"/>
                <a:cs typeface="Trebuchet MS"/>
              </a:rPr>
              <a:t>e</a:t>
            </a:r>
            <a:r>
              <a:rPr dirty="0" sz="14000" spc="-1355">
                <a:solidFill>
                  <a:srgbClr val="F0F1F4"/>
                </a:solidFill>
                <a:latin typeface="Trebuchet MS"/>
                <a:cs typeface="Trebuchet MS"/>
              </a:rPr>
              <a:t>l  </a:t>
            </a:r>
            <a:r>
              <a:rPr dirty="0" sz="14000" spc="-710">
                <a:solidFill>
                  <a:srgbClr val="F0F1F4"/>
                </a:solidFill>
                <a:latin typeface="Trebuchet MS"/>
                <a:cs typeface="Trebuchet MS"/>
              </a:rPr>
              <a:t>Género </a:t>
            </a:r>
            <a:r>
              <a:rPr dirty="0" sz="14000" spc="-705">
                <a:solidFill>
                  <a:srgbClr val="F0F1F4"/>
                </a:solidFill>
                <a:latin typeface="Trebuchet MS"/>
                <a:cs typeface="Trebuchet MS"/>
              </a:rPr>
              <a:t> </a:t>
            </a:r>
            <a:r>
              <a:rPr dirty="0" sz="14000" spc="355">
                <a:solidFill>
                  <a:srgbClr val="F0F1F4"/>
                </a:solidFill>
                <a:latin typeface="Trebuchet MS"/>
                <a:cs typeface="Trebuchet MS"/>
              </a:rPr>
              <a:t>C</a:t>
            </a:r>
            <a:r>
              <a:rPr dirty="0" sz="14000" spc="-1240">
                <a:solidFill>
                  <a:srgbClr val="F0F1F4"/>
                </a:solidFill>
                <a:latin typeface="Trebuchet MS"/>
                <a:cs typeface="Trebuchet MS"/>
              </a:rPr>
              <a:t>i</a:t>
            </a:r>
            <a:r>
              <a:rPr dirty="0" sz="14000" spc="-575">
                <a:solidFill>
                  <a:srgbClr val="F0F1F4"/>
                </a:solidFill>
                <a:latin typeface="Trebuchet MS"/>
                <a:cs typeface="Trebuchet MS"/>
              </a:rPr>
              <a:t>n</a:t>
            </a:r>
            <a:r>
              <a:rPr dirty="0" sz="14000" spc="-1255">
                <a:solidFill>
                  <a:srgbClr val="F0F1F4"/>
                </a:solidFill>
                <a:latin typeface="Trebuchet MS"/>
                <a:cs typeface="Trebuchet MS"/>
              </a:rPr>
              <a:t>e</a:t>
            </a:r>
            <a:r>
              <a:rPr dirty="0" sz="14000" spc="-944">
                <a:solidFill>
                  <a:srgbClr val="F0F1F4"/>
                </a:solidFill>
                <a:latin typeface="Trebuchet MS"/>
                <a:cs typeface="Trebuchet MS"/>
              </a:rPr>
              <a:t>m</a:t>
            </a:r>
            <a:r>
              <a:rPr dirty="0" sz="14000" spc="-285">
                <a:solidFill>
                  <a:srgbClr val="F0F1F4"/>
                </a:solidFill>
                <a:latin typeface="Trebuchet MS"/>
                <a:cs typeface="Trebuchet MS"/>
              </a:rPr>
              <a:t>a</a:t>
            </a:r>
            <a:r>
              <a:rPr dirty="0" sz="14000" spc="-1785">
                <a:solidFill>
                  <a:srgbClr val="F0F1F4"/>
                </a:solidFill>
                <a:latin typeface="Trebuchet MS"/>
                <a:cs typeface="Trebuchet MS"/>
              </a:rPr>
              <a:t>t</a:t>
            </a:r>
            <a:r>
              <a:rPr dirty="0" sz="14000" spc="-405">
                <a:solidFill>
                  <a:srgbClr val="F0F1F4"/>
                </a:solidFill>
                <a:latin typeface="Trebuchet MS"/>
                <a:cs typeface="Trebuchet MS"/>
              </a:rPr>
              <a:t>o</a:t>
            </a:r>
            <a:r>
              <a:rPr dirty="0" sz="14000" spc="-240">
                <a:solidFill>
                  <a:srgbClr val="F0F1F4"/>
                </a:solidFill>
                <a:latin typeface="Trebuchet MS"/>
                <a:cs typeface="Trebuchet MS"/>
              </a:rPr>
              <a:t>g</a:t>
            </a:r>
            <a:r>
              <a:rPr dirty="0" sz="14000" spc="-810">
                <a:solidFill>
                  <a:srgbClr val="F0F1F4"/>
                </a:solidFill>
                <a:latin typeface="Trebuchet MS"/>
                <a:cs typeface="Trebuchet MS"/>
              </a:rPr>
              <a:t>r</a:t>
            </a:r>
            <a:r>
              <a:rPr dirty="0" sz="14000" spc="-285">
                <a:solidFill>
                  <a:srgbClr val="F0F1F4"/>
                </a:solidFill>
                <a:latin typeface="Trebuchet MS"/>
                <a:cs typeface="Trebuchet MS"/>
              </a:rPr>
              <a:t>á</a:t>
            </a:r>
            <a:r>
              <a:rPr dirty="0" sz="14000" spc="-825">
                <a:solidFill>
                  <a:srgbClr val="F0F1F4"/>
                </a:solidFill>
                <a:latin typeface="Trebuchet MS"/>
                <a:cs typeface="Trebuchet MS"/>
              </a:rPr>
              <a:t>f</a:t>
            </a:r>
            <a:r>
              <a:rPr dirty="0" sz="14000" spc="-1240">
                <a:solidFill>
                  <a:srgbClr val="F0F1F4"/>
                </a:solidFill>
                <a:latin typeface="Trebuchet MS"/>
                <a:cs typeface="Trebuchet MS"/>
              </a:rPr>
              <a:t>i</a:t>
            </a:r>
            <a:r>
              <a:rPr dirty="0" sz="14000" spc="-680">
                <a:solidFill>
                  <a:srgbClr val="F0F1F4"/>
                </a:solidFill>
                <a:latin typeface="Trebuchet MS"/>
                <a:cs typeface="Trebuchet MS"/>
              </a:rPr>
              <a:t>c</a:t>
            </a:r>
            <a:r>
              <a:rPr dirty="0" sz="14000" spc="-400">
                <a:solidFill>
                  <a:srgbClr val="F0F1F4"/>
                </a:solidFill>
                <a:latin typeface="Trebuchet MS"/>
                <a:cs typeface="Trebuchet MS"/>
              </a:rPr>
              <a:t>o</a:t>
            </a:r>
            <a:endParaRPr sz="140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649854" y="8992548"/>
            <a:ext cx="988060" cy="988060"/>
          </a:xfrm>
          <a:custGeom>
            <a:avLst/>
            <a:gdLst/>
            <a:ahLst/>
            <a:cxnLst/>
            <a:rect l="l" t="t" r="r" b="b"/>
            <a:pathLst>
              <a:path w="988059" h="988059">
                <a:moveTo>
                  <a:pt x="493749" y="987499"/>
                </a:moveTo>
                <a:lnTo>
                  <a:pt x="444721" y="985112"/>
                </a:lnTo>
                <a:lnTo>
                  <a:pt x="396688" y="978024"/>
                </a:lnTo>
                <a:lnTo>
                  <a:pt x="349922" y="966343"/>
                </a:lnTo>
                <a:lnTo>
                  <a:pt x="304696" y="950177"/>
                </a:lnTo>
                <a:lnTo>
                  <a:pt x="261283" y="929636"/>
                </a:lnTo>
                <a:lnTo>
                  <a:pt x="219956" y="904828"/>
                </a:lnTo>
                <a:lnTo>
                  <a:pt x="180988" y="875863"/>
                </a:lnTo>
                <a:lnTo>
                  <a:pt x="144651" y="842848"/>
                </a:lnTo>
                <a:lnTo>
                  <a:pt x="111636" y="806511"/>
                </a:lnTo>
                <a:lnTo>
                  <a:pt x="82670" y="767543"/>
                </a:lnTo>
                <a:lnTo>
                  <a:pt x="57863" y="726216"/>
                </a:lnTo>
                <a:lnTo>
                  <a:pt x="37322" y="682803"/>
                </a:lnTo>
                <a:lnTo>
                  <a:pt x="21156" y="637577"/>
                </a:lnTo>
                <a:lnTo>
                  <a:pt x="9475" y="590811"/>
                </a:lnTo>
                <a:lnTo>
                  <a:pt x="2386" y="542777"/>
                </a:lnTo>
                <a:lnTo>
                  <a:pt x="0" y="493749"/>
                </a:lnTo>
                <a:lnTo>
                  <a:pt x="2386" y="444722"/>
                </a:lnTo>
                <a:lnTo>
                  <a:pt x="9475" y="396688"/>
                </a:lnTo>
                <a:lnTo>
                  <a:pt x="21156" y="349922"/>
                </a:lnTo>
                <a:lnTo>
                  <a:pt x="37322" y="304696"/>
                </a:lnTo>
                <a:lnTo>
                  <a:pt x="57863" y="261283"/>
                </a:lnTo>
                <a:lnTo>
                  <a:pt x="82670" y="219956"/>
                </a:lnTo>
                <a:lnTo>
                  <a:pt x="111636" y="180988"/>
                </a:lnTo>
                <a:lnTo>
                  <a:pt x="144651" y="144651"/>
                </a:lnTo>
                <a:lnTo>
                  <a:pt x="180988" y="111636"/>
                </a:lnTo>
                <a:lnTo>
                  <a:pt x="219956" y="82670"/>
                </a:lnTo>
                <a:lnTo>
                  <a:pt x="261283" y="57863"/>
                </a:lnTo>
                <a:lnTo>
                  <a:pt x="304696" y="37322"/>
                </a:lnTo>
                <a:lnTo>
                  <a:pt x="349922" y="21156"/>
                </a:lnTo>
                <a:lnTo>
                  <a:pt x="396688" y="9475"/>
                </a:lnTo>
                <a:lnTo>
                  <a:pt x="444722" y="2386"/>
                </a:lnTo>
                <a:lnTo>
                  <a:pt x="493749" y="0"/>
                </a:lnTo>
                <a:lnTo>
                  <a:pt x="542777" y="2386"/>
                </a:lnTo>
                <a:lnTo>
                  <a:pt x="590811" y="9475"/>
                </a:lnTo>
                <a:lnTo>
                  <a:pt x="637577" y="21156"/>
                </a:lnTo>
                <a:lnTo>
                  <a:pt x="661202" y="29601"/>
                </a:lnTo>
                <a:lnTo>
                  <a:pt x="493749" y="29601"/>
                </a:lnTo>
                <a:lnTo>
                  <a:pt x="441147" y="32534"/>
                </a:lnTo>
                <a:lnTo>
                  <a:pt x="389817" y="41230"/>
                </a:lnTo>
                <a:lnTo>
                  <a:pt x="340142" y="55527"/>
                </a:lnTo>
                <a:lnTo>
                  <a:pt x="292500" y="75269"/>
                </a:lnTo>
                <a:lnTo>
                  <a:pt x="247270" y="100296"/>
                </a:lnTo>
                <a:lnTo>
                  <a:pt x="204834" y="130449"/>
                </a:lnTo>
                <a:lnTo>
                  <a:pt x="165570" y="165570"/>
                </a:lnTo>
                <a:lnTo>
                  <a:pt x="130449" y="204834"/>
                </a:lnTo>
                <a:lnTo>
                  <a:pt x="100296" y="247270"/>
                </a:lnTo>
                <a:lnTo>
                  <a:pt x="75269" y="292500"/>
                </a:lnTo>
                <a:lnTo>
                  <a:pt x="55527" y="340142"/>
                </a:lnTo>
                <a:lnTo>
                  <a:pt x="41230" y="389817"/>
                </a:lnTo>
                <a:lnTo>
                  <a:pt x="32534" y="441147"/>
                </a:lnTo>
                <a:lnTo>
                  <a:pt x="29601" y="493749"/>
                </a:lnTo>
                <a:lnTo>
                  <a:pt x="32534" y="546352"/>
                </a:lnTo>
                <a:lnTo>
                  <a:pt x="41230" y="597681"/>
                </a:lnTo>
                <a:lnTo>
                  <a:pt x="55527" y="647357"/>
                </a:lnTo>
                <a:lnTo>
                  <a:pt x="75269" y="694999"/>
                </a:lnTo>
                <a:lnTo>
                  <a:pt x="100296" y="740229"/>
                </a:lnTo>
                <a:lnTo>
                  <a:pt x="130449" y="782665"/>
                </a:lnTo>
                <a:lnTo>
                  <a:pt x="165570" y="821929"/>
                </a:lnTo>
                <a:lnTo>
                  <a:pt x="204834" y="857050"/>
                </a:lnTo>
                <a:lnTo>
                  <a:pt x="247270" y="887203"/>
                </a:lnTo>
                <a:lnTo>
                  <a:pt x="292500" y="912230"/>
                </a:lnTo>
                <a:lnTo>
                  <a:pt x="340142" y="931971"/>
                </a:lnTo>
                <a:lnTo>
                  <a:pt x="389817" y="946269"/>
                </a:lnTo>
                <a:lnTo>
                  <a:pt x="441147" y="954964"/>
                </a:lnTo>
                <a:lnTo>
                  <a:pt x="493749" y="957898"/>
                </a:lnTo>
                <a:lnTo>
                  <a:pt x="661202" y="957898"/>
                </a:lnTo>
                <a:lnTo>
                  <a:pt x="637577" y="966343"/>
                </a:lnTo>
                <a:lnTo>
                  <a:pt x="590811" y="978024"/>
                </a:lnTo>
                <a:lnTo>
                  <a:pt x="542776" y="985112"/>
                </a:lnTo>
                <a:lnTo>
                  <a:pt x="493749" y="987499"/>
                </a:lnTo>
                <a:close/>
              </a:path>
              <a:path w="988059" h="988059">
                <a:moveTo>
                  <a:pt x="661202" y="957898"/>
                </a:moveTo>
                <a:lnTo>
                  <a:pt x="493749" y="957898"/>
                </a:lnTo>
                <a:lnTo>
                  <a:pt x="546352" y="954964"/>
                </a:lnTo>
                <a:lnTo>
                  <a:pt x="597681" y="946269"/>
                </a:lnTo>
                <a:lnTo>
                  <a:pt x="647357" y="931971"/>
                </a:lnTo>
                <a:lnTo>
                  <a:pt x="694999" y="912230"/>
                </a:lnTo>
                <a:lnTo>
                  <a:pt x="740229" y="887203"/>
                </a:lnTo>
                <a:lnTo>
                  <a:pt x="782665" y="857050"/>
                </a:lnTo>
                <a:lnTo>
                  <a:pt x="821929" y="821929"/>
                </a:lnTo>
                <a:lnTo>
                  <a:pt x="857050" y="782665"/>
                </a:lnTo>
                <a:lnTo>
                  <a:pt x="887203" y="740229"/>
                </a:lnTo>
                <a:lnTo>
                  <a:pt x="912230" y="694999"/>
                </a:lnTo>
                <a:lnTo>
                  <a:pt x="931971" y="647357"/>
                </a:lnTo>
                <a:lnTo>
                  <a:pt x="946269" y="597681"/>
                </a:lnTo>
                <a:lnTo>
                  <a:pt x="954964" y="546352"/>
                </a:lnTo>
                <a:lnTo>
                  <a:pt x="957898" y="493749"/>
                </a:lnTo>
                <a:lnTo>
                  <a:pt x="954964" y="441147"/>
                </a:lnTo>
                <a:lnTo>
                  <a:pt x="946269" y="389817"/>
                </a:lnTo>
                <a:lnTo>
                  <a:pt x="931971" y="340142"/>
                </a:lnTo>
                <a:lnTo>
                  <a:pt x="912230" y="292500"/>
                </a:lnTo>
                <a:lnTo>
                  <a:pt x="887203" y="247270"/>
                </a:lnTo>
                <a:lnTo>
                  <a:pt x="857050" y="204834"/>
                </a:lnTo>
                <a:lnTo>
                  <a:pt x="821929" y="165570"/>
                </a:lnTo>
                <a:lnTo>
                  <a:pt x="782665" y="130449"/>
                </a:lnTo>
                <a:lnTo>
                  <a:pt x="740229" y="100296"/>
                </a:lnTo>
                <a:lnTo>
                  <a:pt x="694999" y="75269"/>
                </a:lnTo>
                <a:lnTo>
                  <a:pt x="647357" y="55527"/>
                </a:lnTo>
                <a:lnTo>
                  <a:pt x="597681" y="41230"/>
                </a:lnTo>
                <a:lnTo>
                  <a:pt x="546352" y="32534"/>
                </a:lnTo>
                <a:lnTo>
                  <a:pt x="493749" y="29601"/>
                </a:lnTo>
                <a:lnTo>
                  <a:pt x="661202" y="29601"/>
                </a:lnTo>
                <a:lnTo>
                  <a:pt x="726216" y="57863"/>
                </a:lnTo>
                <a:lnTo>
                  <a:pt x="767543" y="82670"/>
                </a:lnTo>
                <a:lnTo>
                  <a:pt x="806511" y="111636"/>
                </a:lnTo>
                <a:lnTo>
                  <a:pt x="842848" y="144651"/>
                </a:lnTo>
                <a:lnTo>
                  <a:pt x="875863" y="181044"/>
                </a:lnTo>
                <a:lnTo>
                  <a:pt x="904828" y="220039"/>
                </a:lnTo>
                <a:lnTo>
                  <a:pt x="929636" y="261369"/>
                </a:lnTo>
                <a:lnTo>
                  <a:pt x="950177" y="304770"/>
                </a:lnTo>
                <a:lnTo>
                  <a:pt x="966343" y="349974"/>
                </a:lnTo>
                <a:lnTo>
                  <a:pt x="978024" y="396716"/>
                </a:lnTo>
                <a:lnTo>
                  <a:pt x="985112" y="444730"/>
                </a:lnTo>
                <a:lnTo>
                  <a:pt x="987499" y="493749"/>
                </a:lnTo>
                <a:lnTo>
                  <a:pt x="985112" y="542777"/>
                </a:lnTo>
                <a:lnTo>
                  <a:pt x="978024" y="590811"/>
                </a:lnTo>
                <a:lnTo>
                  <a:pt x="966343" y="637577"/>
                </a:lnTo>
                <a:lnTo>
                  <a:pt x="950177" y="682803"/>
                </a:lnTo>
                <a:lnTo>
                  <a:pt x="929636" y="726216"/>
                </a:lnTo>
                <a:lnTo>
                  <a:pt x="904828" y="767543"/>
                </a:lnTo>
                <a:lnTo>
                  <a:pt x="875863" y="806511"/>
                </a:lnTo>
                <a:lnTo>
                  <a:pt x="842848" y="842848"/>
                </a:lnTo>
                <a:lnTo>
                  <a:pt x="806511" y="875863"/>
                </a:lnTo>
                <a:lnTo>
                  <a:pt x="767543" y="904828"/>
                </a:lnTo>
                <a:lnTo>
                  <a:pt x="726216" y="929636"/>
                </a:lnTo>
                <a:lnTo>
                  <a:pt x="682803" y="950177"/>
                </a:lnTo>
                <a:lnTo>
                  <a:pt x="661202" y="957898"/>
                </a:lnTo>
                <a:close/>
              </a:path>
            </a:pathLst>
          </a:custGeom>
          <a:solidFill>
            <a:srgbClr val="F0F1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691834" y="7749149"/>
            <a:ext cx="4659630" cy="1950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25">
                <a:solidFill>
                  <a:srgbClr val="F0F1F4"/>
                </a:solidFill>
                <a:latin typeface="Lucida Sans Unicode"/>
                <a:cs typeface="Lucida Sans Unicode"/>
              </a:rPr>
              <a:t>PABLO</a:t>
            </a:r>
            <a:r>
              <a:rPr dirty="0" sz="3200" spc="45">
                <a:solidFill>
                  <a:srgbClr val="F0F1F4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110">
                <a:solidFill>
                  <a:srgbClr val="F0F1F4"/>
                </a:solidFill>
                <a:latin typeface="Lucida Sans Unicode"/>
                <a:cs typeface="Lucida Sans Unicode"/>
              </a:rPr>
              <a:t>BASA</a:t>
            </a:r>
            <a:r>
              <a:rPr dirty="0" sz="3200" spc="45">
                <a:solidFill>
                  <a:srgbClr val="F0F1F4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100">
                <a:solidFill>
                  <a:srgbClr val="F0F1F4"/>
                </a:solidFill>
                <a:latin typeface="Lucida Sans Unicode"/>
                <a:cs typeface="Lucida Sans Unicode"/>
              </a:rPr>
              <a:t>PACHECO</a:t>
            </a:r>
            <a:endParaRPr sz="3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5100">
              <a:latin typeface="Lucida Sans Unicode"/>
              <a:cs typeface="Lucida Sans Unicode"/>
            </a:endParaRPr>
          </a:p>
          <a:p>
            <a:pPr algn="ctr" marL="244475">
              <a:lnSpc>
                <a:spcPct val="100000"/>
              </a:lnSpc>
            </a:pPr>
            <a:r>
              <a:rPr dirty="0" sz="2900" spc="-620">
                <a:solidFill>
                  <a:srgbClr val="F0F1F4"/>
                </a:solidFill>
                <a:latin typeface="Microsoft Sans Serif"/>
                <a:cs typeface="Microsoft Sans Serif"/>
              </a:rPr>
              <a:t>1</a:t>
            </a:r>
            <a:endParaRPr sz="2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0F1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0410" y="9086438"/>
            <a:ext cx="988060" cy="988060"/>
          </a:xfrm>
          <a:custGeom>
            <a:avLst/>
            <a:gdLst/>
            <a:ahLst/>
            <a:cxnLst/>
            <a:rect l="l" t="t" r="r" b="b"/>
            <a:pathLst>
              <a:path w="988060" h="988059">
                <a:moveTo>
                  <a:pt x="493749" y="987499"/>
                </a:moveTo>
                <a:lnTo>
                  <a:pt x="444721" y="985112"/>
                </a:lnTo>
                <a:lnTo>
                  <a:pt x="396688" y="978024"/>
                </a:lnTo>
                <a:lnTo>
                  <a:pt x="349922" y="966343"/>
                </a:lnTo>
                <a:lnTo>
                  <a:pt x="304696" y="950177"/>
                </a:lnTo>
                <a:lnTo>
                  <a:pt x="261283" y="929636"/>
                </a:lnTo>
                <a:lnTo>
                  <a:pt x="219956" y="904828"/>
                </a:lnTo>
                <a:lnTo>
                  <a:pt x="180988" y="875863"/>
                </a:lnTo>
                <a:lnTo>
                  <a:pt x="144651" y="842848"/>
                </a:lnTo>
                <a:lnTo>
                  <a:pt x="111636" y="806511"/>
                </a:lnTo>
                <a:lnTo>
                  <a:pt x="82670" y="767543"/>
                </a:lnTo>
                <a:lnTo>
                  <a:pt x="57863" y="726216"/>
                </a:lnTo>
                <a:lnTo>
                  <a:pt x="37322" y="682803"/>
                </a:lnTo>
                <a:lnTo>
                  <a:pt x="21156" y="637577"/>
                </a:lnTo>
                <a:lnTo>
                  <a:pt x="9475" y="590811"/>
                </a:lnTo>
                <a:lnTo>
                  <a:pt x="2386" y="542777"/>
                </a:lnTo>
                <a:lnTo>
                  <a:pt x="0" y="493749"/>
                </a:lnTo>
                <a:lnTo>
                  <a:pt x="2386" y="444722"/>
                </a:lnTo>
                <a:lnTo>
                  <a:pt x="9475" y="396688"/>
                </a:lnTo>
                <a:lnTo>
                  <a:pt x="21156" y="349922"/>
                </a:lnTo>
                <a:lnTo>
                  <a:pt x="37322" y="304696"/>
                </a:lnTo>
                <a:lnTo>
                  <a:pt x="57863" y="261283"/>
                </a:lnTo>
                <a:lnTo>
                  <a:pt x="82670" y="219956"/>
                </a:lnTo>
                <a:lnTo>
                  <a:pt x="111636" y="180988"/>
                </a:lnTo>
                <a:lnTo>
                  <a:pt x="144651" y="144651"/>
                </a:lnTo>
                <a:lnTo>
                  <a:pt x="180988" y="111636"/>
                </a:lnTo>
                <a:lnTo>
                  <a:pt x="219956" y="82670"/>
                </a:lnTo>
                <a:lnTo>
                  <a:pt x="261283" y="57863"/>
                </a:lnTo>
                <a:lnTo>
                  <a:pt x="304696" y="37322"/>
                </a:lnTo>
                <a:lnTo>
                  <a:pt x="349922" y="21156"/>
                </a:lnTo>
                <a:lnTo>
                  <a:pt x="396688" y="9475"/>
                </a:lnTo>
                <a:lnTo>
                  <a:pt x="444722" y="2386"/>
                </a:lnTo>
                <a:lnTo>
                  <a:pt x="493749" y="0"/>
                </a:lnTo>
                <a:lnTo>
                  <a:pt x="542777" y="2386"/>
                </a:lnTo>
                <a:lnTo>
                  <a:pt x="590811" y="9475"/>
                </a:lnTo>
                <a:lnTo>
                  <a:pt x="637577" y="21156"/>
                </a:lnTo>
                <a:lnTo>
                  <a:pt x="661202" y="29601"/>
                </a:lnTo>
                <a:lnTo>
                  <a:pt x="493749" y="29601"/>
                </a:lnTo>
                <a:lnTo>
                  <a:pt x="441147" y="32534"/>
                </a:lnTo>
                <a:lnTo>
                  <a:pt x="389817" y="41230"/>
                </a:lnTo>
                <a:lnTo>
                  <a:pt x="340142" y="55527"/>
                </a:lnTo>
                <a:lnTo>
                  <a:pt x="292500" y="75269"/>
                </a:lnTo>
                <a:lnTo>
                  <a:pt x="247270" y="100296"/>
                </a:lnTo>
                <a:lnTo>
                  <a:pt x="204834" y="130449"/>
                </a:lnTo>
                <a:lnTo>
                  <a:pt x="165570" y="165570"/>
                </a:lnTo>
                <a:lnTo>
                  <a:pt x="130449" y="204834"/>
                </a:lnTo>
                <a:lnTo>
                  <a:pt x="100296" y="247270"/>
                </a:lnTo>
                <a:lnTo>
                  <a:pt x="75269" y="292500"/>
                </a:lnTo>
                <a:lnTo>
                  <a:pt x="55527" y="340142"/>
                </a:lnTo>
                <a:lnTo>
                  <a:pt x="41230" y="389817"/>
                </a:lnTo>
                <a:lnTo>
                  <a:pt x="32534" y="441147"/>
                </a:lnTo>
                <a:lnTo>
                  <a:pt x="29601" y="493749"/>
                </a:lnTo>
                <a:lnTo>
                  <a:pt x="32534" y="546352"/>
                </a:lnTo>
                <a:lnTo>
                  <a:pt x="41230" y="597681"/>
                </a:lnTo>
                <a:lnTo>
                  <a:pt x="55527" y="647357"/>
                </a:lnTo>
                <a:lnTo>
                  <a:pt x="75269" y="694999"/>
                </a:lnTo>
                <a:lnTo>
                  <a:pt x="100296" y="740229"/>
                </a:lnTo>
                <a:lnTo>
                  <a:pt x="130449" y="782665"/>
                </a:lnTo>
                <a:lnTo>
                  <a:pt x="165570" y="821929"/>
                </a:lnTo>
                <a:lnTo>
                  <a:pt x="204834" y="857050"/>
                </a:lnTo>
                <a:lnTo>
                  <a:pt x="247270" y="887203"/>
                </a:lnTo>
                <a:lnTo>
                  <a:pt x="292500" y="912230"/>
                </a:lnTo>
                <a:lnTo>
                  <a:pt x="340142" y="931971"/>
                </a:lnTo>
                <a:lnTo>
                  <a:pt x="389817" y="946269"/>
                </a:lnTo>
                <a:lnTo>
                  <a:pt x="441147" y="954964"/>
                </a:lnTo>
                <a:lnTo>
                  <a:pt x="493749" y="957898"/>
                </a:lnTo>
                <a:lnTo>
                  <a:pt x="661202" y="957898"/>
                </a:lnTo>
                <a:lnTo>
                  <a:pt x="637577" y="966343"/>
                </a:lnTo>
                <a:lnTo>
                  <a:pt x="590811" y="978024"/>
                </a:lnTo>
                <a:lnTo>
                  <a:pt x="542776" y="985112"/>
                </a:lnTo>
                <a:lnTo>
                  <a:pt x="493749" y="987499"/>
                </a:lnTo>
                <a:close/>
              </a:path>
              <a:path w="988060" h="988059">
                <a:moveTo>
                  <a:pt x="661202" y="957898"/>
                </a:moveTo>
                <a:lnTo>
                  <a:pt x="493749" y="957898"/>
                </a:lnTo>
                <a:lnTo>
                  <a:pt x="546352" y="954964"/>
                </a:lnTo>
                <a:lnTo>
                  <a:pt x="597681" y="946269"/>
                </a:lnTo>
                <a:lnTo>
                  <a:pt x="647357" y="931971"/>
                </a:lnTo>
                <a:lnTo>
                  <a:pt x="694999" y="912230"/>
                </a:lnTo>
                <a:lnTo>
                  <a:pt x="740229" y="887203"/>
                </a:lnTo>
                <a:lnTo>
                  <a:pt x="782665" y="857050"/>
                </a:lnTo>
                <a:lnTo>
                  <a:pt x="821929" y="821929"/>
                </a:lnTo>
                <a:lnTo>
                  <a:pt x="857050" y="782665"/>
                </a:lnTo>
                <a:lnTo>
                  <a:pt x="887203" y="740229"/>
                </a:lnTo>
                <a:lnTo>
                  <a:pt x="912230" y="694999"/>
                </a:lnTo>
                <a:lnTo>
                  <a:pt x="931971" y="647357"/>
                </a:lnTo>
                <a:lnTo>
                  <a:pt x="946269" y="597681"/>
                </a:lnTo>
                <a:lnTo>
                  <a:pt x="954964" y="546352"/>
                </a:lnTo>
                <a:lnTo>
                  <a:pt x="957898" y="493749"/>
                </a:lnTo>
                <a:lnTo>
                  <a:pt x="954964" y="441147"/>
                </a:lnTo>
                <a:lnTo>
                  <a:pt x="946269" y="389817"/>
                </a:lnTo>
                <a:lnTo>
                  <a:pt x="931971" y="340142"/>
                </a:lnTo>
                <a:lnTo>
                  <a:pt x="912230" y="292500"/>
                </a:lnTo>
                <a:lnTo>
                  <a:pt x="887203" y="247270"/>
                </a:lnTo>
                <a:lnTo>
                  <a:pt x="857050" y="204834"/>
                </a:lnTo>
                <a:lnTo>
                  <a:pt x="821929" y="165570"/>
                </a:lnTo>
                <a:lnTo>
                  <a:pt x="782665" y="130449"/>
                </a:lnTo>
                <a:lnTo>
                  <a:pt x="740229" y="100296"/>
                </a:lnTo>
                <a:lnTo>
                  <a:pt x="694999" y="75269"/>
                </a:lnTo>
                <a:lnTo>
                  <a:pt x="647357" y="55527"/>
                </a:lnTo>
                <a:lnTo>
                  <a:pt x="597681" y="41230"/>
                </a:lnTo>
                <a:lnTo>
                  <a:pt x="546352" y="32534"/>
                </a:lnTo>
                <a:lnTo>
                  <a:pt x="493749" y="29601"/>
                </a:lnTo>
                <a:lnTo>
                  <a:pt x="661202" y="29601"/>
                </a:lnTo>
                <a:lnTo>
                  <a:pt x="726216" y="57863"/>
                </a:lnTo>
                <a:lnTo>
                  <a:pt x="767543" y="82670"/>
                </a:lnTo>
                <a:lnTo>
                  <a:pt x="806511" y="111636"/>
                </a:lnTo>
                <a:lnTo>
                  <a:pt x="842848" y="144651"/>
                </a:lnTo>
                <a:lnTo>
                  <a:pt x="875863" y="181044"/>
                </a:lnTo>
                <a:lnTo>
                  <a:pt x="904828" y="220039"/>
                </a:lnTo>
                <a:lnTo>
                  <a:pt x="929636" y="261369"/>
                </a:lnTo>
                <a:lnTo>
                  <a:pt x="950177" y="304770"/>
                </a:lnTo>
                <a:lnTo>
                  <a:pt x="966343" y="349974"/>
                </a:lnTo>
                <a:lnTo>
                  <a:pt x="978024" y="396716"/>
                </a:lnTo>
                <a:lnTo>
                  <a:pt x="985112" y="444730"/>
                </a:lnTo>
                <a:lnTo>
                  <a:pt x="987499" y="493749"/>
                </a:lnTo>
                <a:lnTo>
                  <a:pt x="985112" y="542777"/>
                </a:lnTo>
                <a:lnTo>
                  <a:pt x="978024" y="590811"/>
                </a:lnTo>
                <a:lnTo>
                  <a:pt x="966343" y="637577"/>
                </a:lnTo>
                <a:lnTo>
                  <a:pt x="950177" y="682803"/>
                </a:lnTo>
                <a:lnTo>
                  <a:pt x="929636" y="726216"/>
                </a:lnTo>
                <a:lnTo>
                  <a:pt x="904828" y="767543"/>
                </a:lnTo>
                <a:lnTo>
                  <a:pt x="875863" y="806511"/>
                </a:lnTo>
                <a:lnTo>
                  <a:pt x="842848" y="842848"/>
                </a:lnTo>
                <a:lnTo>
                  <a:pt x="806511" y="875863"/>
                </a:lnTo>
                <a:lnTo>
                  <a:pt x="767543" y="904828"/>
                </a:lnTo>
                <a:lnTo>
                  <a:pt x="726216" y="929636"/>
                </a:lnTo>
                <a:lnTo>
                  <a:pt x="682803" y="950177"/>
                </a:lnTo>
                <a:lnTo>
                  <a:pt x="661202" y="957898"/>
                </a:lnTo>
                <a:close/>
              </a:path>
            </a:pathLst>
          </a:custGeom>
          <a:solidFill>
            <a:srgbClr val="535C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05558" y="9325688"/>
            <a:ext cx="258445" cy="467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 spc="215">
                <a:solidFill>
                  <a:srgbClr val="535C6A"/>
                </a:solidFill>
                <a:latin typeface="Microsoft Sans Serif"/>
                <a:cs typeface="Microsoft Sans Serif"/>
              </a:rPr>
              <a:t>2</a:t>
            </a:r>
            <a:endParaRPr sz="29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13613" y="2262478"/>
            <a:ext cx="11782425" cy="9525"/>
          </a:xfrm>
          <a:custGeom>
            <a:avLst/>
            <a:gdLst/>
            <a:ahLst/>
            <a:cxnLst/>
            <a:rect l="l" t="t" r="r" b="b"/>
            <a:pathLst>
              <a:path w="11782425" h="9525">
                <a:moveTo>
                  <a:pt x="11782424" y="9524"/>
                </a:moveTo>
                <a:lnTo>
                  <a:pt x="0" y="9524"/>
                </a:lnTo>
                <a:lnTo>
                  <a:pt x="0" y="0"/>
                </a:lnTo>
                <a:lnTo>
                  <a:pt x="11782424" y="0"/>
                </a:lnTo>
                <a:lnTo>
                  <a:pt x="11782424" y="9524"/>
                </a:lnTo>
                <a:close/>
              </a:path>
            </a:pathLst>
          </a:custGeom>
          <a:solidFill>
            <a:srgbClr val="111B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2548890" indent="-2376170">
              <a:lnSpc>
                <a:spcPts val="5730"/>
              </a:lnSpc>
              <a:spcBef>
                <a:spcPts val="130"/>
              </a:spcBef>
              <a:buSzPct val="85416"/>
              <a:buFont typeface="Microsoft Sans Serif"/>
              <a:buAutoNum type="arabicPeriod"/>
              <a:tabLst>
                <a:tab pos="2548890" algn="l"/>
                <a:tab pos="2549525" algn="l"/>
              </a:tabLst>
            </a:pPr>
            <a:r>
              <a:rPr dirty="0" spc="105"/>
              <a:t>D</a:t>
            </a:r>
            <a:r>
              <a:rPr dirty="0" spc="-90"/>
              <a:t>a</a:t>
            </a:r>
            <a:r>
              <a:rPr dirty="0" spc="-610"/>
              <a:t>t</a:t>
            </a:r>
            <a:r>
              <a:rPr dirty="0" spc="-130"/>
              <a:t>o</a:t>
            </a:r>
            <a:r>
              <a:rPr dirty="0" spc="-50"/>
              <a:t>s</a:t>
            </a:r>
            <a:r>
              <a:rPr dirty="0" spc="-630"/>
              <a:t> </a:t>
            </a:r>
            <a:r>
              <a:rPr dirty="0" spc="-130"/>
              <a:t>o</a:t>
            </a:r>
            <a:r>
              <a:rPr dirty="0" spc="-265"/>
              <a:t>b</a:t>
            </a:r>
            <a:r>
              <a:rPr dirty="0" spc="-610"/>
              <a:t>t</a:t>
            </a:r>
            <a:r>
              <a:rPr dirty="0" spc="-425"/>
              <a:t>e</a:t>
            </a:r>
            <a:r>
              <a:rPr dirty="0" spc="-190"/>
              <a:t>n</a:t>
            </a:r>
            <a:r>
              <a:rPr dirty="0" spc="-425"/>
              <a:t>i</a:t>
            </a:r>
            <a:r>
              <a:rPr dirty="0" spc="-265"/>
              <a:t>d</a:t>
            </a:r>
            <a:r>
              <a:rPr dirty="0" spc="-130"/>
              <a:t>o</a:t>
            </a:r>
            <a:r>
              <a:rPr dirty="0" spc="-50"/>
              <a:t>s</a:t>
            </a:r>
          </a:p>
          <a:p>
            <a:pPr marL="1379855" indent="-1365250">
              <a:lnSpc>
                <a:spcPts val="5700"/>
              </a:lnSpc>
              <a:buSzPct val="85416"/>
              <a:buFont typeface="Microsoft Sans Serif"/>
              <a:buAutoNum type="arabicPeriod"/>
              <a:tabLst>
                <a:tab pos="1379855" algn="l"/>
                <a:tab pos="1380490" algn="l"/>
              </a:tabLst>
            </a:pPr>
            <a:r>
              <a:rPr dirty="0" spc="20"/>
              <a:t>G</a:t>
            </a:r>
            <a:r>
              <a:rPr dirty="0" spc="-425"/>
              <a:t>é</a:t>
            </a:r>
            <a:r>
              <a:rPr dirty="0" spc="-190"/>
              <a:t>n</a:t>
            </a:r>
            <a:r>
              <a:rPr dirty="0" spc="-425"/>
              <a:t>e</a:t>
            </a:r>
            <a:r>
              <a:rPr dirty="0" spc="-275"/>
              <a:t>r</a:t>
            </a:r>
            <a:r>
              <a:rPr dirty="0" spc="-130"/>
              <a:t>o</a:t>
            </a:r>
            <a:r>
              <a:rPr dirty="0" spc="-50"/>
              <a:t>s</a:t>
            </a:r>
            <a:r>
              <a:rPr dirty="0" spc="-630"/>
              <a:t> </a:t>
            </a:r>
            <a:r>
              <a:rPr dirty="0" spc="-425"/>
              <a:t>e</a:t>
            </a:r>
            <a:r>
              <a:rPr dirty="0" spc="-185"/>
              <a:t>n</a:t>
            </a:r>
            <a:r>
              <a:rPr dirty="0" spc="-630"/>
              <a:t> </a:t>
            </a:r>
            <a:r>
              <a:rPr dirty="0" spc="-459"/>
              <a:t>l</a:t>
            </a:r>
            <a:r>
              <a:rPr dirty="0" spc="-125"/>
              <a:t>o</a:t>
            </a:r>
            <a:r>
              <a:rPr dirty="0" spc="-630"/>
              <a:t> </a:t>
            </a:r>
            <a:r>
              <a:rPr dirty="0" spc="-75"/>
              <a:t>g</a:t>
            </a:r>
            <a:r>
              <a:rPr dirty="0" spc="-459"/>
              <a:t>l</a:t>
            </a:r>
            <a:r>
              <a:rPr dirty="0" spc="-130"/>
              <a:t>o</a:t>
            </a:r>
            <a:r>
              <a:rPr dirty="0" spc="-265"/>
              <a:t>b</a:t>
            </a:r>
            <a:r>
              <a:rPr dirty="0" spc="-90"/>
              <a:t>a</a:t>
            </a:r>
            <a:r>
              <a:rPr dirty="0" spc="-455"/>
              <a:t>l</a:t>
            </a:r>
            <a:r>
              <a:rPr dirty="0" spc="-630"/>
              <a:t> </a:t>
            </a:r>
            <a:r>
              <a:rPr dirty="0" spc="-265"/>
              <a:t>d</a:t>
            </a:r>
            <a:r>
              <a:rPr dirty="0" spc="-420"/>
              <a:t>e</a:t>
            </a:r>
            <a:r>
              <a:rPr dirty="0" spc="-630"/>
              <a:t> </a:t>
            </a:r>
            <a:r>
              <a:rPr dirty="0" spc="-459"/>
              <a:t>l</a:t>
            </a:r>
            <a:r>
              <a:rPr dirty="0" spc="-90"/>
              <a:t>a</a:t>
            </a:r>
            <a:r>
              <a:rPr dirty="0" spc="-50"/>
              <a:t>s</a:t>
            </a:r>
          </a:p>
          <a:p>
            <a:pPr marL="3066415">
              <a:lnSpc>
                <a:spcPts val="5700"/>
              </a:lnSpc>
            </a:pPr>
            <a:r>
              <a:rPr dirty="0" spc="-240"/>
              <a:t>plataformas</a:t>
            </a:r>
          </a:p>
          <a:p>
            <a:pPr marL="798830" indent="-777240">
              <a:lnSpc>
                <a:spcPts val="5700"/>
              </a:lnSpc>
              <a:buSzPct val="85416"/>
              <a:buFont typeface="Microsoft Sans Serif"/>
              <a:buAutoNum type="arabicPeriod" startAt="3"/>
              <a:tabLst>
                <a:tab pos="798830" algn="l"/>
                <a:tab pos="799465" algn="l"/>
              </a:tabLst>
            </a:pPr>
            <a:r>
              <a:rPr dirty="0" spc="105"/>
              <a:t>D</a:t>
            </a:r>
            <a:r>
              <a:rPr dirty="0" spc="-190"/>
              <a:t>u</a:t>
            </a:r>
            <a:r>
              <a:rPr dirty="0" spc="-275"/>
              <a:t>r</a:t>
            </a:r>
            <a:r>
              <a:rPr dirty="0" spc="-90"/>
              <a:t>a</a:t>
            </a:r>
            <a:r>
              <a:rPr dirty="0" spc="-229"/>
              <a:t>c</a:t>
            </a:r>
            <a:r>
              <a:rPr dirty="0" spc="-425"/>
              <a:t>i</a:t>
            </a:r>
            <a:r>
              <a:rPr dirty="0" spc="-130"/>
              <a:t>ó</a:t>
            </a:r>
            <a:r>
              <a:rPr dirty="0" spc="-185"/>
              <a:t>n</a:t>
            </a:r>
            <a:r>
              <a:rPr dirty="0" spc="-630"/>
              <a:t> </a:t>
            </a:r>
            <a:r>
              <a:rPr dirty="0" spc="-310"/>
              <a:t>m</a:t>
            </a:r>
            <a:r>
              <a:rPr dirty="0" spc="-425"/>
              <a:t>e</a:t>
            </a:r>
            <a:r>
              <a:rPr dirty="0" spc="-265"/>
              <a:t>d</a:t>
            </a:r>
            <a:r>
              <a:rPr dirty="0" spc="-425"/>
              <a:t>i</a:t>
            </a:r>
            <a:r>
              <a:rPr dirty="0" spc="-85"/>
              <a:t>a</a:t>
            </a:r>
            <a:r>
              <a:rPr dirty="0" spc="-630"/>
              <a:t> </a:t>
            </a:r>
            <a:r>
              <a:rPr dirty="0" spc="-265"/>
              <a:t>d</a:t>
            </a:r>
            <a:r>
              <a:rPr dirty="0" spc="-420"/>
              <a:t>e</a:t>
            </a:r>
            <a:r>
              <a:rPr dirty="0" spc="-630"/>
              <a:t> </a:t>
            </a:r>
            <a:r>
              <a:rPr dirty="0" spc="-459"/>
              <a:t>l</a:t>
            </a:r>
            <a:r>
              <a:rPr dirty="0" spc="-90"/>
              <a:t>a</a:t>
            </a:r>
            <a:r>
              <a:rPr dirty="0" spc="-50"/>
              <a:t>s</a:t>
            </a:r>
            <a:r>
              <a:rPr dirty="0" spc="-630"/>
              <a:t> </a:t>
            </a:r>
            <a:r>
              <a:rPr dirty="0" spc="-245"/>
              <a:t>p</a:t>
            </a:r>
            <a:r>
              <a:rPr dirty="0" spc="-425"/>
              <a:t>e</a:t>
            </a:r>
            <a:r>
              <a:rPr dirty="0" spc="-459"/>
              <a:t>l</a:t>
            </a:r>
            <a:r>
              <a:rPr dirty="0" spc="-425"/>
              <a:t>í</a:t>
            </a:r>
            <a:r>
              <a:rPr dirty="0" spc="-229"/>
              <a:t>c</a:t>
            </a:r>
            <a:r>
              <a:rPr dirty="0" spc="-190"/>
              <a:t>u</a:t>
            </a:r>
            <a:r>
              <a:rPr dirty="0" spc="-459"/>
              <a:t>l</a:t>
            </a:r>
            <a:r>
              <a:rPr dirty="0" spc="-90"/>
              <a:t>a</a:t>
            </a:r>
            <a:r>
              <a:rPr dirty="0" spc="-50"/>
              <a:t>s</a:t>
            </a:r>
          </a:p>
          <a:p>
            <a:pPr marL="1222375" indent="-1210310">
              <a:lnSpc>
                <a:spcPts val="5700"/>
              </a:lnSpc>
              <a:buSzPct val="85416"/>
              <a:buFont typeface="Microsoft Sans Serif"/>
              <a:buAutoNum type="arabicPeriod" startAt="3"/>
              <a:tabLst>
                <a:tab pos="1222375" algn="l"/>
                <a:tab pos="1223010" algn="l"/>
              </a:tabLst>
            </a:pPr>
            <a:r>
              <a:rPr dirty="0" spc="25"/>
              <a:t>E</a:t>
            </a:r>
            <a:r>
              <a:rPr dirty="0" spc="-125"/>
              <a:t>v</a:t>
            </a:r>
            <a:r>
              <a:rPr dirty="0" spc="-130"/>
              <a:t>o</a:t>
            </a:r>
            <a:r>
              <a:rPr dirty="0" spc="-459"/>
              <a:t>l</a:t>
            </a:r>
            <a:r>
              <a:rPr dirty="0" spc="-190"/>
              <a:t>u</a:t>
            </a:r>
            <a:r>
              <a:rPr dirty="0" spc="-229"/>
              <a:t>c</a:t>
            </a:r>
            <a:r>
              <a:rPr dirty="0" spc="-425"/>
              <a:t>i</a:t>
            </a:r>
            <a:r>
              <a:rPr dirty="0" spc="-130"/>
              <a:t>ó</a:t>
            </a:r>
            <a:r>
              <a:rPr dirty="0" spc="-185"/>
              <a:t>n</a:t>
            </a:r>
            <a:r>
              <a:rPr dirty="0" spc="-630"/>
              <a:t> </a:t>
            </a:r>
            <a:r>
              <a:rPr dirty="0" spc="-265"/>
              <a:t>d</a:t>
            </a:r>
            <a:r>
              <a:rPr dirty="0" spc="-420"/>
              <a:t>e</a:t>
            </a:r>
            <a:r>
              <a:rPr dirty="0" spc="-630"/>
              <a:t> </a:t>
            </a:r>
            <a:r>
              <a:rPr dirty="0" spc="-245"/>
              <a:t>p</a:t>
            </a:r>
            <a:r>
              <a:rPr dirty="0" spc="-190"/>
              <a:t>u</a:t>
            </a:r>
            <a:r>
              <a:rPr dirty="0" spc="-265"/>
              <a:t>b</a:t>
            </a:r>
            <a:r>
              <a:rPr dirty="0" spc="-459"/>
              <a:t>l</a:t>
            </a:r>
            <a:r>
              <a:rPr dirty="0" spc="-425"/>
              <a:t>i</a:t>
            </a:r>
            <a:r>
              <a:rPr dirty="0" spc="-229"/>
              <a:t>c</a:t>
            </a:r>
            <a:r>
              <a:rPr dirty="0" spc="-90"/>
              <a:t>a</a:t>
            </a:r>
            <a:r>
              <a:rPr dirty="0" spc="-229"/>
              <a:t>c</a:t>
            </a:r>
            <a:r>
              <a:rPr dirty="0" spc="-425"/>
              <a:t>i</a:t>
            </a:r>
            <a:r>
              <a:rPr dirty="0" spc="-130"/>
              <a:t>ó</a:t>
            </a:r>
            <a:r>
              <a:rPr dirty="0" spc="-185"/>
              <a:t>n</a:t>
            </a:r>
            <a:r>
              <a:rPr dirty="0" spc="-630"/>
              <a:t> </a:t>
            </a:r>
            <a:r>
              <a:rPr dirty="0" spc="-265"/>
              <a:t>d</a:t>
            </a:r>
            <a:r>
              <a:rPr dirty="0" spc="-420"/>
              <a:t>e</a:t>
            </a:r>
          </a:p>
          <a:p>
            <a:pPr algn="ctr" marL="1756410" marR="1066165" indent="-635">
              <a:lnSpc>
                <a:spcPts val="5700"/>
              </a:lnSpc>
              <a:spcBef>
                <a:spcPts val="135"/>
              </a:spcBef>
            </a:pPr>
            <a:r>
              <a:rPr dirty="0" spc="-229"/>
              <a:t>c</a:t>
            </a:r>
            <a:r>
              <a:rPr dirty="0" spc="-130"/>
              <a:t>o</a:t>
            </a:r>
            <a:r>
              <a:rPr dirty="0" spc="-190"/>
              <a:t>n</a:t>
            </a:r>
            <a:r>
              <a:rPr dirty="0" spc="-610"/>
              <a:t>t</a:t>
            </a:r>
            <a:r>
              <a:rPr dirty="0" spc="-425"/>
              <a:t>e</a:t>
            </a:r>
            <a:r>
              <a:rPr dirty="0" spc="-190"/>
              <a:t>n</a:t>
            </a:r>
            <a:r>
              <a:rPr dirty="0" spc="-425"/>
              <a:t>i</a:t>
            </a:r>
            <a:r>
              <a:rPr dirty="0" spc="-265"/>
              <a:t>d</a:t>
            </a:r>
            <a:r>
              <a:rPr dirty="0" spc="-125"/>
              <a:t>o</a:t>
            </a:r>
            <a:r>
              <a:rPr dirty="0" spc="-630"/>
              <a:t> </a:t>
            </a:r>
            <a:r>
              <a:rPr dirty="0" spc="-75"/>
              <a:t>g</a:t>
            </a:r>
            <a:r>
              <a:rPr dirty="0" spc="-459"/>
              <a:t>l</a:t>
            </a:r>
            <a:r>
              <a:rPr dirty="0" spc="-130"/>
              <a:t>o</a:t>
            </a:r>
            <a:r>
              <a:rPr dirty="0" spc="-265"/>
              <a:t>b</a:t>
            </a:r>
            <a:r>
              <a:rPr dirty="0" spc="-90"/>
              <a:t>a</a:t>
            </a:r>
            <a:r>
              <a:rPr dirty="0" spc="-459"/>
              <a:t>l  </a:t>
            </a:r>
            <a:r>
              <a:rPr dirty="0" spc="25"/>
              <a:t>E</a:t>
            </a:r>
            <a:r>
              <a:rPr dirty="0" spc="-125"/>
              <a:t>v</a:t>
            </a:r>
            <a:r>
              <a:rPr dirty="0" spc="-130"/>
              <a:t>o</a:t>
            </a:r>
            <a:r>
              <a:rPr dirty="0" spc="-459"/>
              <a:t>l</a:t>
            </a:r>
            <a:r>
              <a:rPr dirty="0" spc="-190"/>
              <a:t>u</a:t>
            </a:r>
            <a:r>
              <a:rPr dirty="0" spc="-229"/>
              <a:t>c</a:t>
            </a:r>
            <a:r>
              <a:rPr dirty="0" spc="-425"/>
              <a:t>i</a:t>
            </a:r>
            <a:r>
              <a:rPr dirty="0" spc="-130"/>
              <a:t>ó</a:t>
            </a:r>
            <a:r>
              <a:rPr dirty="0" spc="-185"/>
              <a:t>n</a:t>
            </a:r>
            <a:r>
              <a:rPr dirty="0" spc="-630"/>
              <a:t> </a:t>
            </a:r>
            <a:r>
              <a:rPr dirty="0" spc="-265"/>
              <a:t>d</a:t>
            </a:r>
            <a:r>
              <a:rPr dirty="0" spc="-420"/>
              <a:t>e</a:t>
            </a:r>
            <a:r>
              <a:rPr dirty="0" spc="-630"/>
              <a:t> </a:t>
            </a:r>
            <a:r>
              <a:rPr dirty="0" spc="-459"/>
              <a:t>l</a:t>
            </a:r>
            <a:r>
              <a:rPr dirty="0" spc="-85"/>
              <a:t>a</a:t>
            </a:r>
            <a:r>
              <a:rPr dirty="0" spc="-630"/>
              <a:t> </a:t>
            </a:r>
            <a:r>
              <a:rPr dirty="0" spc="-229"/>
              <a:t>c</a:t>
            </a:r>
            <a:r>
              <a:rPr dirty="0" spc="-90"/>
              <a:t>a</a:t>
            </a:r>
            <a:r>
              <a:rPr dirty="0" spc="-459"/>
              <a:t>l</a:t>
            </a:r>
            <a:r>
              <a:rPr dirty="0" spc="-425"/>
              <a:t>i</a:t>
            </a:r>
            <a:r>
              <a:rPr dirty="0" spc="-265"/>
              <a:t>d</a:t>
            </a:r>
            <a:r>
              <a:rPr dirty="0" spc="-90"/>
              <a:t>a</a:t>
            </a:r>
            <a:r>
              <a:rPr dirty="0" spc="-180"/>
              <a:t>d  </a:t>
            </a:r>
            <a:r>
              <a:rPr dirty="0" spc="130"/>
              <a:t>C</a:t>
            </a:r>
            <a:r>
              <a:rPr dirty="0" spc="-130"/>
              <a:t>o</a:t>
            </a:r>
            <a:r>
              <a:rPr dirty="0" spc="-190"/>
              <a:t>n</a:t>
            </a:r>
            <a:r>
              <a:rPr dirty="0" spc="-229"/>
              <a:t>c</a:t>
            </a:r>
            <a:r>
              <a:rPr dirty="0" spc="-459"/>
              <a:t>l</a:t>
            </a:r>
            <a:r>
              <a:rPr dirty="0" spc="-190"/>
              <a:t>u</a:t>
            </a:r>
            <a:r>
              <a:rPr dirty="0" spc="-55"/>
              <a:t>s</a:t>
            </a:r>
            <a:r>
              <a:rPr dirty="0" spc="-425"/>
              <a:t>i</a:t>
            </a:r>
            <a:r>
              <a:rPr dirty="0" spc="-130"/>
              <a:t>ó</a:t>
            </a:r>
            <a:r>
              <a:rPr dirty="0" spc="-185"/>
              <a:t>n</a:t>
            </a:r>
            <a:r>
              <a:rPr dirty="0" spc="-630"/>
              <a:t> </a:t>
            </a:r>
            <a:r>
              <a:rPr dirty="0" spc="-280"/>
              <a:t>f</a:t>
            </a:r>
            <a:r>
              <a:rPr dirty="0" spc="-425"/>
              <a:t>i</a:t>
            </a:r>
            <a:r>
              <a:rPr dirty="0" spc="-190"/>
              <a:t>n</a:t>
            </a:r>
            <a:r>
              <a:rPr dirty="0" spc="-90"/>
              <a:t>a</a:t>
            </a:r>
            <a:r>
              <a:rPr dirty="0" spc="-455"/>
              <a:t>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97407" y="7643678"/>
            <a:ext cx="459740" cy="1473200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36195">
              <a:lnSpc>
                <a:spcPct val="100000"/>
              </a:lnSpc>
              <a:spcBef>
                <a:spcPts val="880"/>
              </a:spcBef>
            </a:pPr>
            <a:r>
              <a:rPr dirty="0" sz="4100" spc="10">
                <a:solidFill>
                  <a:srgbClr val="111B1D"/>
                </a:solidFill>
                <a:latin typeface="Microsoft Sans Serif"/>
                <a:cs typeface="Microsoft Sans Serif"/>
              </a:rPr>
              <a:t>5</a:t>
            </a:r>
            <a:r>
              <a:rPr dirty="0" sz="4100" spc="-210">
                <a:solidFill>
                  <a:srgbClr val="111B1D"/>
                </a:solidFill>
                <a:latin typeface="Microsoft Sans Serif"/>
                <a:cs typeface="Microsoft Sans Serif"/>
              </a:rPr>
              <a:t>.</a:t>
            </a:r>
            <a:endParaRPr sz="4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4100" spc="200">
                <a:solidFill>
                  <a:srgbClr val="111B1D"/>
                </a:solidFill>
                <a:latin typeface="Microsoft Sans Serif"/>
                <a:cs typeface="Microsoft Sans Serif"/>
              </a:rPr>
              <a:t>6</a:t>
            </a:r>
            <a:r>
              <a:rPr dirty="0" sz="4100" spc="-210">
                <a:solidFill>
                  <a:srgbClr val="111B1D"/>
                </a:solidFill>
                <a:latin typeface="Microsoft Sans Serif"/>
                <a:cs typeface="Microsoft Sans Serif"/>
              </a:rPr>
              <a:t>.</a:t>
            </a:r>
            <a:endParaRPr sz="410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22180" y="3074904"/>
            <a:ext cx="4333874" cy="650557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92835" y="391675"/>
            <a:ext cx="4191635" cy="174942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300" spc="-425">
                <a:solidFill>
                  <a:srgbClr val="535C6A"/>
                </a:solidFill>
              </a:rPr>
              <a:t>Í</a:t>
            </a:r>
            <a:r>
              <a:rPr dirty="0" sz="11300" spc="-165">
                <a:solidFill>
                  <a:srgbClr val="535C6A"/>
                </a:solidFill>
              </a:rPr>
              <a:t>N</a:t>
            </a:r>
            <a:r>
              <a:rPr dirty="0" sz="11300" spc="215">
                <a:solidFill>
                  <a:srgbClr val="535C6A"/>
                </a:solidFill>
              </a:rPr>
              <a:t>D</a:t>
            </a:r>
            <a:r>
              <a:rPr dirty="0" sz="11300" spc="-425">
                <a:solidFill>
                  <a:srgbClr val="535C6A"/>
                </a:solidFill>
              </a:rPr>
              <a:t>I</a:t>
            </a:r>
            <a:r>
              <a:rPr dirty="0" sz="11300" spc="280">
                <a:solidFill>
                  <a:srgbClr val="535C6A"/>
                </a:solidFill>
              </a:rPr>
              <a:t>C</a:t>
            </a:r>
            <a:r>
              <a:rPr dirty="0" sz="11300" spc="40">
                <a:solidFill>
                  <a:srgbClr val="535C6A"/>
                </a:solidFill>
              </a:rPr>
              <a:t>E</a:t>
            </a:r>
            <a:endParaRPr sz="1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535C6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2424383"/>
            <a:ext cx="7386955" cy="7667625"/>
            <a:chOff x="0" y="2424383"/>
            <a:chExt cx="7386955" cy="76676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341240"/>
              <a:ext cx="4701255" cy="28003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19122" y="6184446"/>
              <a:ext cx="3343274" cy="33432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81412" y="2883504"/>
              <a:ext cx="3305174" cy="33051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2424383"/>
              <a:ext cx="4076699" cy="291464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94915" y="9258301"/>
              <a:ext cx="833119" cy="833119"/>
            </a:xfrm>
            <a:custGeom>
              <a:avLst/>
              <a:gdLst/>
              <a:ahLst/>
              <a:cxnLst/>
              <a:rect l="l" t="t" r="r" b="b"/>
              <a:pathLst>
                <a:path w="833119" h="833120">
                  <a:moveTo>
                    <a:pt x="416558" y="833117"/>
                  </a:moveTo>
                  <a:lnTo>
                    <a:pt x="369349" y="830490"/>
                  </a:lnTo>
                  <a:lnTo>
                    <a:pt x="323279" y="822699"/>
                  </a:lnTo>
                  <a:lnTo>
                    <a:pt x="278691" y="809881"/>
                  </a:lnTo>
                  <a:lnTo>
                    <a:pt x="235929" y="792173"/>
                  </a:lnTo>
                  <a:lnTo>
                    <a:pt x="195337" y="769712"/>
                  </a:lnTo>
                  <a:lnTo>
                    <a:pt x="157259" y="742636"/>
                  </a:lnTo>
                  <a:lnTo>
                    <a:pt x="122037" y="711080"/>
                  </a:lnTo>
                  <a:lnTo>
                    <a:pt x="90481" y="675858"/>
                  </a:lnTo>
                  <a:lnTo>
                    <a:pt x="63404" y="637779"/>
                  </a:lnTo>
                  <a:lnTo>
                    <a:pt x="40944" y="597187"/>
                  </a:lnTo>
                  <a:lnTo>
                    <a:pt x="23236" y="554425"/>
                  </a:lnTo>
                  <a:lnTo>
                    <a:pt x="10418" y="509838"/>
                  </a:lnTo>
                  <a:lnTo>
                    <a:pt x="2627" y="463767"/>
                  </a:lnTo>
                  <a:lnTo>
                    <a:pt x="0" y="416558"/>
                  </a:lnTo>
                  <a:lnTo>
                    <a:pt x="2627" y="369349"/>
                  </a:lnTo>
                  <a:lnTo>
                    <a:pt x="10418" y="323279"/>
                  </a:lnTo>
                  <a:lnTo>
                    <a:pt x="23236" y="278691"/>
                  </a:lnTo>
                  <a:lnTo>
                    <a:pt x="40944" y="235929"/>
                  </a:lnTo>
                  <a:lnTo>
                    <a:pt x="63404" y="195337"/>
                  </a:lnTo>
                  <a:lnTo>
                    <a:pt x="90481" y="157259"/>
                  </a:lnTo>
                  <a:lnTo>
                    <a:pt x="122037" y="122037"/>
                  </a:lnTo>
                  <a:lnTo>
                    <a:pt x="157259" y="90481"/>
                  </a:lnTo>
                  <a:lnTo>
                    <a:pt x="195337" y="63404"/>
                  </a:lnTo>
                  <a:lnTo>
                    <a:pt x="235929" y="40944"/>
                  </a:lnTo>
                  <a:lnTo>
                    <a:pt x="278691" y="23236"/>
                  </a:lnTo>
                  <a:lnTo>
                    <a:pt x="323279" y="10418"/>
                  </a:lnTo>
                  <a:lnTo>
                    <a:pt x="369349" y="2627"/>
                  </a:lnTo>
                  <a:lnTo>
                    <a:pt x="416558" y="0"/>
                  </a:lnTo>
                  <a:lnTo>
                    <a:pt x="463767" y="2627"/>
                  </a:lnTo>
                  <a:lnTo>
                    <a:pt x="509838" y="10418"/>
                  </a:lnTo>
                  <a:lnTo>
                    <a:pt x="554425" y="23236"/>
                  </a:lnTo>
                  <a:lnTo>
                    <a:pt x="558621" y="24973"/>
                  </a:lnTo>
                  <a:lnTo>
                    <a:pt x="416558" y="24973"/>
                  </a:lnTo>
                  <a:lnTo>
                    <a:pt x="364878" y="28337"/>
                  </a:lnTo>
                  <a:lnTo>
                    <a:pt x="314734" y="38286"/>
                  </a:lnTo>
                  <a:lnTo>
                    <a:pt x="266634" y="54608"/>
                  </a:lnTo>
                  <a:lnTo>
                    <a:pt x="221086" y="77091"/>
                  </a:lnTo>
                  <a:lnTo>
                    <a:pt x="178600" y="105520"/>
                  </a:lnTo>
                  <a:lnTo>
                    <a:pt x="139685" y="139685"/>
                  </a:lnTo>
                  <a:lnTo>
                    <a:pt x="105520" y="178600"/>
                  </a:lnTo>
                  <a:lnTo>
                    <a:pt x="77091" y="221086"/>
                  </a:lnTo>
                  <a:lnTo>
                    <a:pt x="54608" y="266634"/>
                  </a:lnTo>
                  <a:lnTo>
                    <a:pt x="38286" y="314734"/>
                  </a:lnTo>
                  <a:lnTo>
                    <a:pt x="28337" y="364878"/>
                  </a:lnTo>
                  <a:lnTo>
                    <a:pt x="24973" y="416558"/>
                  </a:lnTo>
                  <a:lnTo>
                    <a:pt x="28337" y="468238"/>
                  </a:lnTo>
                  <a:lnTo>
                    <a:pt x="38286" y="518383"/>
                  </a:lnTo>
                  <a:lnTo>
                    <a:pt x="54608" y="566483"/>
                  </a:lnTo>
                  <a:lnTo>
                    <a:pt x="77091" y="612030"/>
                  </a:lnTo>
                  <a:lnTo>
                    <a:pt x="105520" y="654516"/>
                  </a:lnTo>
                  <a:lnTo>
                    <a:pt x="139685" y="693432"/>
                  </a:lnTo>
                  <a:lnTo>
                    <a:pt x="178600" y="727596"/>
                  </a:lnTo>
                  <a:lnTo>
                    <a:pt x="221086" y="756026"/>
                  </a:lnTo>
                  <a:lnTo>
                    <a:pt x="266634" y="778508"/>
                  </a:lnTo>
                  <a:lnTo>
                    <a:pt x="314734" y="794831"/>
                  </a:lnTo>
                  <a:lnTo>
                    <a:pt x="364878" y="804780"/>
                  </a:lnTo>
                  <a:lnTo>
                    <a:pt x="416558" y="808144"/>
                  </a:lnTo>
                  <a:lnTo>
                    <a:pt x="558620" y="808144"/>
                  </a:lnTo>
                  <a:lnTo>
                    <a:pt x="554425" y="809881"/>
                  </a:lnTo>
                  <a:lnTo>
                    <a:pt x="509837" y="822699"/>
                  </a:lnTo>
                  <a:lnTo>
                    <a:pt x="463766" y="830490"/>
                  </a:lnTo>
                  <a:lnTo>
                    <a:pt x="416558" y="833117"/>
                  </a:lnTo>
                  <a:close/>
                </a:path>
                <a:path w="833119" h="833120">
                  <a:moveTo>
                    <a:pt x="558620" y="808144"/>
                  </a:moveTo>
                  <a:lnTo>
                    <a:pt x="416558" y="808144"/>
                  </a:lnTo>
                  <a:lnTo>
                    <a:pt x="468238" y="804780"/>
                  </a:lnTo>
                  <a:lnTo>
                    <a:pt x="518383" y="794831"/>
                  </a:lnTo>
                  <a:lnTo>
                    <a:pt x="566483" y="778508"/>
                  </a:lnTo>
                  <a:lnTo>
                    <a:pt x="612030" y="756026"/>
                  </a:lnTo>
                  <a:lnTo>
                    <a:pt x="654516" y="727596"/>
                  </a:lnTo>
                  <a:lnTo>
                    <a:pt x="693432" y="693432"/>
                  </a:lnTo>
                  <a:lnTo>
                    <a:pt x="727596" y="654516"/>
                  </a:lnTo>
                  <a:lnTo>
                    <a:pt x="756026" y="612030"/>
                  </a:lnTo>
                  <a:lnTo>
                    <a:pt x="778508" y="566483"/>
                  </a:lnTo>
                  <a:lnTo>
                    <a:pt x="794831" y="518383"/>
                  </a:lnTo>
                  <a:lnTo>
                    <a:pt x="804780" y="468238"/>
                  </a:lnTo>
                  <a:lnTo>
                    <a:pt x="808144" y="416558"/>
                  </a:lnTo>
                  <a:lnTo>
                    <a:pt x="804780" y="364878"/>
                  </a:lnTo>
                  <a:lnTo>
                    <a:pt x="794831" y="314734"/>
                  </a:lnTo>
                  <a:lnTo>
                    <a:pt x="778508" y="266634"/>
                  </a:lnTo>
                  <a:lnTo>
                    <a:pt x="756026" y="221086"/>
                  </a:lnTo>
                  <a:lnTo>
                    <a:pt x="727596" y="178600"/>
                  </a:lnTo>
                  <a:lnTo>
                    <a:pt x="693432" y="139685"/>
                  </a:lnTo>
                  <a:lnTo>
                    <a:pt x="654516" y="105520"/>
                  </a:lnTo>
                  <a:lnTo>
                    <a:pt x="612030" y="77091"/>
                  </a:lnTo>
                  <a:lnTo>
                    <a:pt x="566483" y="54608"/>
                  </a:lnTo>
                  <a:lnTo>
                    <a:pt x="518383" y="38286"/>
                  </a:lnTo>
                  <a:lnTo>
                    <a:pt x="468238" y="28337"/>
                  </a:lnTo>
                  <a:lnTo>
                    <a:pt x="416558" y="24973"/>
                  </a:lnTo>
                  <a:lnTo>
                    <a:pt x="558621" y="24973"/>
                  </a:lnTo>
                  <a:lnTo>
                    <a:pt x="597187" y="40944"/>
                  </a:lnTo>
                  <a:lnTo>
                    <a:pt x="637779" y="63404"/>
                  </a:lnTo>
                  <a:lnTo>
                    <a:pt x="675858" y="90481"/>
                  </a:lnTo>
                  <a:lnTo>
                    <a:pt x="711080" y="122037"/>
                  </a:lnTo>
                  <a:lnTo>
                    <a:pt x="742636" y="157311"/>
                  </a:lnTo>
                  <a:lnTo>
                    <a:pt x="769712" y="195410"/>
                  </a:lnTo>
                  <a:lnTo>
                    <a:pt x="792173" y="235999"/>
                  </a:lnTo>
                  <a:lnTo>
                    <a:pt x="809881" y="278744"/>
                  </a:lnTo>
                  <a:lnTo>
                    <a:pt x="822699" y="323308"/>
                  </a:lnTo>
                  <a:lnTo>
                    <a:pt x="830490" y="369358"/>
                  </a:lnTo>
                  <a:lnTo>
                    <a:pt x="833117" y="416558"/>
                  </a:lnTo>
                  <a:lnTo>
                    <a:pt x="830490" y="463767"/>
                  </a:lnTo>
                  <a:lnTo>
                    <a:pt x="822699" y="509838"/>
                  </a:lnTo>
                  <a:lnTo>
                    <a:pt x="809881" y="554425"/>
                  </a:lnTo>
                  <a:lnTo>
                    <a:pt x="792173" y="597187"/>
                  </a:lnTo>
                  <a:lnTo>
                    <a:pt x="769712" y="637779"/>
                  </a:lnTo>
                  <a:lnTo>
                    <a:pt x="742636" y="675858"/>
                  </a:lnTo>
                  <a:lnTo>
                    <a:pt x="711080" y="711080"/>
                  </a:lnTo>
                  <a:lnTo>
                    <a:pt x="675858" y="742636"/>
                  </a:lnTo>
                  <a:lnTo>
                    <a:pt x="637779" y="769712"/>
                  </a:lnTo>
                  <a:lnTo>
                    <a:pt x="597187" y="792173"/>
                  </a:lnTo>
                  <a:lnTo>
                    <a:pt x="558620" y="808144"/>
                  </a:lnTo>
                  <a:close/>
                </a:path>
              </a:pathLst>
            </a:custGeom>
            <a:solidFill>
              <a:srgbClr val="111B1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8587336" y="1887983"/>
            <a:ext cx="8510905" cy="3970020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2700" marR="5080" indent="90805">
              <a:lnSpc>
                <a:spcPts val="4420"/>
              </a:lnSpc>
              <a:spcBef>
                <a:spcPts val="330"/>
              </a:spcBef>
            </a:pPr>
            <a:r>
              <a:rPr dirty="0" sz="3200" spc="165">
                <a:solidFill>
                  <a:srgbClr val="FFFFFF"/>
                </a:solidFill>
                <a:latin typeface="Microsoft Sans Serif"/>
                <a:cs typeface="Microsoft Sans Serif"/>
              </a:rPr>
              <a:t>-</a:t>
            </a:r>
            <a:r>
              <a:rPr dirty="0" sz="3200" spc="-2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750" spc="4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3750" spc="-11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750" spc="-4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750" spc="-4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50" spc="-21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3750" spc="-7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750" spc="-48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750" spc="-11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750" spc="-4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750" spc="-4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50" spc="-15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3750" spc="-48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750" spc="-33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750" spc="-36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3750" spc="-33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750" spc="-204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dirty="0" sz="3750" spc="-7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750" spc="-21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3750" spc="-11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750" spc="-4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750" spc="-4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50" spc="-33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750" spc="-15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750" spc="-4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50" spc="-33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750" spc="-5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750" spc="-48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750" spc="-33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750" spc="-4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50" spc="-19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3750" spc="-22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750" spc="-11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750" spc="-10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3750" spc="-33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750" spc="-18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3750" spc="-48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750" spc="-10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750" spc="-4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50" spc="-5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750" spc="-33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750" spc="-4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50" spc="-15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3750" spc="-7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750" spc="-105">
                <a:solidFill>
                  <a:srgbClr val="FFFFFF"/>
                </a:solidFill>
                <a:latin typeface="Trebuchet MS"/>
                <a:cs typeface="Trebuchet MS"/>
              </a:rPr>
              <a:t>n  </a:t>
            </a:r>
            <a:r>
              <a:rPr dirty="0" sz="3750" spc="-5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750" spc="-7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750" spc="-18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3750" spc="-7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750" spc="-21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3750" spc="-10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750" spc="-4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50" spc="-21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3750" spc="-33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750" spc="-4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50" spc="-10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3750" spc="-7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750" spc="-22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750" spc="-33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750" spc="-7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750" spc="-4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750" spc="-4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50" spc="-225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3750" spc="-15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3750" spc="-33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750" spc="-15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750" spc="-48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750" spc="-33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750" spc="-4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750" spc="-4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50" spc="-21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3750" spc="-33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750" spc="-4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50" spc="-21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3750" spc="-7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750" spc="-48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750" spc="-11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750" spc="-4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750" spc="-4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50" spc="-21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3750" spc="-33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750" spc="-4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50" spc="7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3750" spc="-7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750" spc="-65">
                <a:solidFill>
                  <a:srgbClr val="FFFFFF"/>
                </a:solidFill>
                <a:latin typeface="Trebuchet MS"/>
                <a:cs typeface="Trebuchet MS"/>
              </a:rPr>
              <a:t>gg</a:t>
            </a:r>
            <a:r>
              <a:rPr dirty="0" sz="3750" spc="-36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3750" spc="-33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750" spc="-4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50" spc="-95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endParaRPr sz="3750">
              <a:latin typeface="Trebuchet MS"/>
              <a:cs typeface="Trebuchet MS"/>
            </a:endParaRPr>
          </a:p>
          <a:p>
            <a:pPr marL="75565" marR="67945" indent="458470">
              <a:lnSpc>
                <a:spcPts val="4420"/>
              </a:lnSpc>
              <a:spcBef>
                <a:spcPts val="5"/>
              </a:spcBef>
            </a:pPr>
            <a:r>
              <a:rPr dirty="0" sz="3750" spc="-25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3750" spc="-75">
                <a:solidFill>
                  <a:srgbClr val="FFFFFF"/>
                </a:solidFill>
                <a:latin typeface="Trebuchet MS"/>
                <a:cs typeface="Trebuchet MS"/>
              </a:rPr>
              <a:t>á</a:t>
            </a:r>
            <a:r>
              <a:rPr dirty="0" sz="3750" spc="-4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750" spc="-4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50" spc="-48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750" spc="-7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750" spc="-22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750" spc="-21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3750" spc="-33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750" spc="-4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50" spc="-15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3750" spc="-7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750" spc="-15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750" spc="-4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50" spc="-5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750" spc="-33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750" spc="-21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3750" spc="-10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750" spc="-4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50" spc="-48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750" spc="-22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750" spc="-7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750" spc="-48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750" spc="-7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750" spc="-21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3750" spc="-11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750" spc="-4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750" spc="-4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50" spc="-18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3750" spc="-11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750" spc="-15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750" spc="-4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50" spc="-33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750" spc="-35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3750" spc="-4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50" spc="-225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3750" spc="-33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750" spc="-15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750" spc="-4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50" spc="-21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3750" spc="-235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dirty="0" sz="3750" spc="-33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750" spc="-5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750" spc="-48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750" spc="-7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750" spc="-15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750" spc="-21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3750" spc="-7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750" spc="-22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750" spc="-33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750" spc="-204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dirty="0" sz="3750" spc="-7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750" spc="-22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750" spc="-36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3750" spc="-11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750" spc="-4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750" spc="-4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50" spc="-95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3750" spc="-4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50" spc="-22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750" spc="-33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750" spc="-360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dirty="0" sz="3750" spc="-33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750" spc="-15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750" spc="-7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750" spc="-21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750" spc="-4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50" spc="-36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3750" spc="-7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750" spc="-4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750" spc="-4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50" spc="-19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3750" spc="-7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750" spc="-22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750" spc="-48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750" spc="-33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750" spc="-4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750" spc="-4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50" spc="-225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3750" spc="-7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750" spc="-36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3750" spc="-48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750" spc="-7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750" spc="-15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750" spc="-48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750" spc="-33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750" spc="-5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200" spc="-165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endParaRPr sz="3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850">
              <a:latin typeface="Microsoft Sans Serif"/>
              <a:cs typeface="Microsoft Sans Serif"/>
            </a:endParaRPr>
          </a:p>
          <a:p>
            <a:pPr marL="997585" marR="309880" indent="-680720">
              <a:lnSpc>
                <a:spcPts val="4420"/>
              </a:lnSpc>
            </a:pPr>
            <a:r>
              <a:rPr dirty="0" sz="3200" spc="160">
                <a:solidFill>
                  <a:srgbClr val="FFFFFF"/>
                </a:solidFill>
                <a:latin typeface="Microsoft Sans Serif"/>
                <a:cs typeface="Microsoft Sans Serif"/>
              </a:rPr>
              <a:t>-</a:t>
            </a:r>
            <a:r>
              <a:rPr dirty="0" sz="3750" spc="1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750" spc="-5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750" spc="-48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750" spc="-33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750" spc="-4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50" spc="-19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3750" spc="-22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750" spc="-11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750" spc="-18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3750" spc="-33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750" spc="-5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750" spc="-10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750" spc="-4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50" spc="-15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3750" spc="-7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750" spc="-4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50" spc="-21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3750" spc="-7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750" spc="-21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3750" spc="-10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750" spc="-4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50" spc="-18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3750" spc="-11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750" spc="-25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3750" spc="-10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750" spc="-4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50" spc="-22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750" spc="-33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750" spc="-5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750" spc="-15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3750" spc="-36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3750" spc="-48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750" spc="-7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750" spc="-21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3750" spc="-10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750" spc="-4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50" spc="-21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3750" spc="-11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750" spc="-35">
                <a:solidFill>
                  <a:srgbClr val="FFFFFF"/>
                </a:solidFill>
                <a:latin typeface="Trebuchet MS"/>
                <a:cs typeface="Trebuchet MS"/>
              </a:rPr>
              <a:t>s  </a:t>
            </a:r>
            <a:r>
              <a:rPr dirty="0" sz="3750" spc="-7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750" spc="-22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750" spc="-18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3750" spc="-15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3750" spc="-33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750" spc="-10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3750" spc="-11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750" spc="-4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750" spc="-4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50" spc="-21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3750" spc="-33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750" spc="-4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50" spc="-33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750" spc="-15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750" spc="-225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3750" spc="-11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750" spc="-22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750" spc="-25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3750" spc="-7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750" spc="-18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3750" spc="-33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750" spc="-110">
                <a:solidFill>
                  <a:srgbClr val="FFFFFF"/>
                </a:solidFill>
                <a:latin typeface="Trebuchet MS"/>
                <a:cs typeface="Trebuchet MS"/>
              </a:rPr>
              <a:t>ó</a:t>
            </a:r>
            <a:r>
              <a:rPr dirty="0" sz="3750" spc="-15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750" spc="-4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50" spc="-25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3750" spc="-33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750" spc="-21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3750" spc="-33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750" spc="-7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750" spc="-15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750" spc="-48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750" spc="-33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200" spc="-100">
                <a:solidFill>
                  <a:srgbClr val="FFFFFF"/>
                </a:solidFill>
                <a:latin typeface="Microsoft Sans Serif"/>
                <a:cs typeface="Microsoft Sans Serif"/>
              </a:rPr>
              <a:t>:</a:t>
            </a:r>
            <a:endParaRPr sz="32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742006" y="6581227"/>
            <a:ext cx="565785" cy="857885"/>
          </a:xfrm>
          <a:custGeom>
            <a:avLst/>
            <a:gdLst/>
            <a:ahLst/>
            <a:cxnLst/>
            <a:rect l="l" t="t" r="r" b="b"/>
            <a:pathLst>
              <a:path w="565784" h="857884">
                <a:moveTo>
                  <a:pt x="181239" y="855008"/>
                </a:moveTo>
                <a:lnTo>
                  <a:pt x="237077" y="758414"/>
                </a:lnTo>
                <a:lnTo>
                  <a:pt x="242459" y="759487"/>
                </a:lnTo>
                <a:lnTo>
                  <a:pt x="249003" y="761408"/>
                </a:lnTo>
                <a:lnTo>
                  <a:pt x="255796" y="762144"/>
                </a:lnTo>
                <a:lnTo>
                  <a:pt x="301624" y="775650"/>
                </a:lnTo>
                <a:lnTo>
                  <a:pt x="322276" y="819277"/>
                </a:lnTo>
                <a:lnTo>
                  <a:pt x="326873" y="843847"/>
                </a:lnTo>
                <a:lnTo>
                  <a:pt x="328428" y="853325"/>
                </a:lnTo>
                <a:lnTo>
                  <a:pt x="318100" y="853736"/>
                </a:lnTo>
                <a:lnTo>
                  <a:pt x="310680" y="854234"/>
                </a:lnTo>
                <a:lnTo>
                  <a:pt x="181239" y="855008"/>
                </a:lnTo>
                <a:close/>
              </a:path>
              <a:path w="565784" h="857884">
                <a:moveTo>
                  <a:pt x="474354" y="3079"/>
                </a:moveTo>
                <a:lnTo>
                  <a:pt x="485029" y="0"/>
                </a:lnTo>
                <a:lnTo>
                  <a:pt x="493535" y="1591"/>
                </a:lnTo>
                <a:lnTo>
                  <a:pt x="500484" y="6354"/>
                </a:lnTo>
                <a:lnTo>
                  <a:pt x="534027" y="52576"/>
                </a:lnTo>
                <a:lnTo>
                  <a:pt x="551175" y="98278"/>
                </a:lnTo>
                <a:lnTo>
                  <a:pt x="560491" y="150147"/>
                </a:lnTo>
                <a:lnTo>
                  <a:pt x="565118" y="202053"/>
                </a:lnTo>
                <a:lnTo>
                  <a:pt x="565199" y="253866"/>
                </a:lnTo>
                <a:lnTo>
                  <a:pt x="560891" y="305558"/>
                </a:lnTo>
                <a:lnTo>
                  <a:pt x="552355" y="357101"/>
                </a:lnTo>
                <a:lnTo>
                  <a:pt x="539750" y="408465"/>
                </a:lnTo>
                <a:lnTo>
                  <a:pt x="522496" y="459552"/>
                </a:lnTo>
                <a:lnTo>
                  <a:pt x="500580" y="507611"/>
                </a:lnTo>
                <a:lnTo>
                  <a:pt x="473929" y="552534"/>
                </a:lnTo>
                <a:lnTo>
                  <a:pt x="442470" y="594213"/>
                </a:lnTo>
                <a:lnTo>
                  <a:pt x="406132" y="632539"/>
                </a:lnTo>
                <a:lnTo>
                  <a:pt x="364840" y="667403"/>
                </a:lnTo>
                <a:lnTo>
                  <a:pt x="333626" y="690401"/>
                </a:lnTo>
                <a:lnTo>
                  <a:pt x="237077" y="758414"/>
                </a:lnTo>
                <a:lnTo>
                  <a:pt x="181239" y="855008"/>
                </a:lnTo>
                <a:lnTo>
                  <a:pt x="174373" y="855060"/>
                </a:lnTo>
                <a:lnTo>
                  <a:pt x="427303" y="417521"/>
                </a:lnTo>
                <a:lnTo>
                  <a:pt x="447845" y="377408"/>
                </a:lnTo>
                <a:lnTo>
                  <a:pt x="465055" y="331394"/>
                </a:lnTo>
                <a:lnTo>
                  <a:pt x="478121" y="285115"/>
                </a:lnTo>
                <a:lnTo>
                  <a:pt x="487130" y="238594"/>
                </a:lnTo>
                <a:lnTo>
                  <a:pt x="492169" y="191850"/>
                </a:lnTo>
                <a:lnTo>
                  <a:pt x="493324" y="144906"/>
                </a:lnTo>
                <a:lnTo>
                  <a:pt x="490682" y="97782"/>
                </a:lnTo>
                <a:lnTo>
                  <a:pt x="484330" y="50499"/>
                </a:lnTo>
                <a:lnTo>
                  <a:pt x="474354" y="3079"/>
                </a:lnTo>
                <a:close/>
              </a:path>
              <a:path w="565784" h="857884">
                <a:moveTo>
                  <a:pt x="194043" y="404778"/>
                </a:moveTo>
                <a:lnTo>
                  <a:pt x="227763" y="456354"/>
                </a:lnTo>
                <a:lnTo>
                  <a:pt x="237522" y="521840"/>
                </a:lnTo>
                <a:lnTo>
                  <a:pt x="228778" y="556397"/>
                </a:lnTo>
                <a:lnTo>
                  <a:pt x="201510" y="622979"/>
                </a:lnTo>
                <a:lnTo>
                  <a:pt x="198235" y="630333"/>
                </a:lnTo>
                <a:lnTo>
                  <a:pt x="186548" y="654128"/>
                </a:lnTo>
                <a:lnTo>
                  <a:pt x="215897" y="641734"/>
                </a:lnTo>
                <a:lnTo>
                  <a:pt x="250602" y="618235"/>
                </a:lnTo>
                <a:lnTo>
                  <a:pt x="288459" y="586012"/>
                </a:lnTo>
                <a:lnTo>
                  <a:pt x="327262" y="547447"/>
                </a:lnTo>
                <a:lnTo>
                  <a:pt x="364806" y="504922"/>
                </a:lnTo>
                <a:lnTo>
                  <a:pt x="398888" y="460820"/>
                </a:lnTo>
                <a:lnTo>
                  <a:pt x="427303" y="417521"/>
                </a:lnTo>
                <a:lnTo>
                  <a:pt x="174373" y="855060"/>
                </a:lnTo>
                <a:lnTo>
                  <a:pt x="159516" y="855173"/>
                </a:lnTo>
                <a:lnTo>
                  <a:pt x="111597" y="855937"/>
                </a:lnTo>
                <a:lnTo>
                  <a:pt x="63679" y="857348"/>
                </a:lnTo>
                <a:lnTo>
                  <a:pt x="50712" y="856430"/>
                </a:lnTo>
                <a:lnTo>
                  <a:pt x="14209" y="817856"/>
                </a:lnTo>
                <a:lnTo>
                  <a:pt x="2496" y="773863"/>
                </a:lnTo>
                <a:lnTo>
                  <a:pt x="2100" y="770255"/>
                </a:lnTo>
                <a:lnTo>
                  <a:pt x="110296" y="583088"/>
                </a:lnTo>
                <a:lnTo>
                  <a:pt x="137419" y="535745"/>
                </a:lnTo>
                <a:lnTo>
                  <a:pt x="162252" y="487005"/>
                </a:lnTo>
                <a:lnTo>
                  <a:pt x="170825" y="467391"/>
                </a:lnTo>
                <a:lnTo>
                  <a:pt x="178571" y="447133"/>
                </a:lnTo>
                <a:lnTo>
                  <a:pt x="194043" y="404778"/>
                </a:lnTo>
                <a:close/>
              </a:path>
              <a:path w="565784" h="857884">
                <a:moveTo>
                  <a:pt x="5165" y="734053"/>
                </a:moveTo>
                <a:lnTo>
                  <a:pt x="10749" y="725449"/>
                </a:lnTo>
                <a:lnTo>
                  <a:pt x="49792" y="673907"/>
                </a:lnTo>
                <a:lnTo>
                  <a:pt x="81036" y="629115"/>
                </a:lnTo>
                <a:lnTo>
                  <a:pt x="110296" y="583088"/>
                </a:lnTo>
                <a:lnTo>
                  <a:pt x="2100" y="770255"/>
                </a:lnTo>
                <a:lnTo>
                  <a:pt x="0" y="751133"/>
                </a:lnTo>
                <a:lnTo>
                  <a:pt x="1178" y="742799"/>
                </a:lnTo>
                <a:lnTo>
                  <a:pt x="5165" y="7340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447317" y="6532911"/>
            <a:ext cx="507365" cy="1005205"/>
          </a:xfrm>
          <a:custGeom>
            <a:avLst/>
            <a:gdLst/>
            <a:ahLst/>
            <a:cxnLst/>
            <a:rect l="l" t="t" r="r" b="b"/>
            <a:pathLst>
              <a:path w="507365" h="1005204">
                <a:moveTo>
                  <a:pt x="392133" y="703592"/>
                </a:moveTo>
                <a:lnTo>
                  <a:pt x="222065" y="935683"/>
                </a:lnTo>
                <a:lnTo>
                  <a:pt x="209111" y="922548"/>
                </a:lnTo>
                <a:lnTo>
                  <a:pt x="197769" y="911090"/>
                </a:lnTo>
                <a:lnTo>
                  <a:pt x="144060" y="852700"/>
                </a:lnTo>
                <a:lnTo>
                  <a:pt x="113035" y="813026"/>
                </a:lnTo>
                <a:lnTo>
                  <a:pt x="85212" y="771702"/>
                </a:lnTo>
                <a:lnTo>
                  <a:pt x="60864" y="728666"/>
                </a:lnTo>
                <a:lnTo>
                  <a:pt x="40261" y="683861"/>
                </a:lnTo>
                <a:lnTo>
                  <a:pt x="23677" y="637227"/>
                </a:lnTo>
                <a:lnTo>
                  <a:pt x="11384" y="588705"/>
                </a:lnTo>
                <a:lnTo>
                  <a:pt x="3653" y="538235"/>
                </a:lnTo>
                <a:lnTo>
                  <a:pt x="0" y="484887"/>
                </a:lnTo>
                <a:lnTo>
                  <a:pt x="585" y="432059"/>
                </a:lnTo>
                <a:lnTo>
                  <a:pt x="5900" y="379991"/>
                </a:lnTo>
                <a:lnTo>
                  <a:pt x="16432" y="328921"/>
                </a:lnTo>
                <a:lnTo>
                  <a:pt x="32670" y="279090"/>
                </a:lnTo>
                <a:lnTo>
                  <a:pt x="55105" y="230737"/>
                </a:lnTo>
                <a:lnTo>
                  <a:pt x="84232" y="184093"/>
                </a:lnTo>
                <a:lnTo>
                  <a:pt x="118374" y="142507"/>
                </a:lnTo>
                <a:lnTo>
                  <a:pt x="156585" y="106977"/>
                </a:lnTo>
                <a:lnTo>
                  <a:pt x="198511" y="77134"/>
                </a:lnTo>
                <a:lnTo>
                  <a:pt x="243806" y="52598"/>
                </a:lnTo>
                <a:lnTo>
                  <a:pt x="292124" y="32987"/>
                </a:lnTo>
                <a:lnTo>
                  <a:pt x="306676" y="28689"/>
                </a:lnTo>
                <a:lnTo>
                  <a:pt x="221278" y="145229"/>
                </a:lnTo>
                <a:lnTo>
                  <a:pt x="192984" y="186073"/>
                </a:lnTo>
                <a:lnTo>
                  <a:pt x="168959" y="232404"/>
                </a:lnTo>
                <a:lnTo>
                  <a:pt x="152163" y="276411"/>
                </a:lnTo>
                <a:lnTo>
                  <a:pt x="140697" y="321100"/>
                </a:lnTo>
                <a:lnTo>
                  <a:pt x="134236" y="366368"/>
                </a:lnTo>
                <a:lnTo>
                  <a:pt x="132457" y="412115"/>
                </a:lnTo>
                <a:lnTo>
                  <a:pt x="135035" y="458238"/>
                </a:lnTo>
                <a:lnTo>
                  <a:pt x="141647" y="504635"/>
                </a:lnTo>
                <a:lnTo>
                  <a:pt x="152523" y="552880"/>
                </a:lnTo>
                <a:lnTo>
                  <a:pt x="167187" y="599459"/>
                </a:lnTo>
                <a:lnTo>
                  <a:pt x="185524" y="644402"/>
                </a:lnTo>
                <a:lnTo>
                  <a:pt x="207418" y="687745"/>
                </a:lnTo>
                <a:lnTo>
                  <a:pt x="232754" y="729519"/>
                </a:lnTo>
                <a:lnTo>
                  <a:pt x="261416" y="769759"/>
                </a:lnTo>
                <a:lnTo>
                  <a:pt x="273888" y="781550"/>
                </a:lnTo>
                <a:lnTo>
                  <a:pt x="278923" y="783755"/>
                </a:lnTo>
                <a:lnTo>
                  <a:pt x="377335" y="649453"/>
                </a:lnTo>
                <a:lnTo>
                  <a:pt x="384329" y="678445"/>
                </a:lnTo>
                <a:lnTo>
                  <a:pt x="392133" y="703592"/>
                </a:lnTo>
                <a:close/>
              </a:path>
              <a:path w="507365" h="1005204">
                <a:moveTo>
                  <a:pt x="507140" y="12622"/>
                </a:moveTo>
                <a:lnTo>
                  <a:pt x="462852" y="30132"/>
                </a:lnTo>
                <a:lnTo>
                  <a:pt x="433048" y="34069"/>
                </a:lnTo>
                <a:lnTo>
                  <a:pt x="380724" y="42868"/>
                </a:lnTo>
                <a:lnTo>
                  <a:pt x="333564" y="58691"/>
                </a:lnTo>
                <a:lnTo>
                  <a:pt x="291389" y="81231"/>
                </a:lnTo>
                <a:lnTo>
                  <a:pt x="254020" y="110179"/>
                </a:lnTo>
                <a:lnTo>
                  <a:pt x="221278" y="145229"/>
                </a:lnTo>
                <a:lnTo>
                  <a:pt x="306676" y="28689"/>
                </a:lnTo>
                <a:lnTo>
                  <a:pt x="374827" y="11497"/>
                </a:lnTo>
                <a:lnTo>
                  <a:pt x="471802" y="199"/>
                </a:lnTo>
                <a:lnTo>
                  <a:pt x="480238" y="0"/>
                </a:lnTo>
                <a:lnTo>
                  <a:pt x="488770" y="885"/>
                </a:lnTo>
                <a:lnTo>
                  <a:pt x="497351" y="2243"/>
                </a:lnTo>
                <a:lnTo>
                  <a:pt x="499937" y="2611"/>
                </a:lnTo>
                <a:lnTo>
                  <a:pt x="506450" y="7384"/>
                </a:lnTo>
                <a:lnTo>
                  <a:pt x="507140" y="12622"/>
                </a:lnTo>
                <a:close/>
              </a:path>
              <a:path w="507365" h="1005204">
                <a:moveTo>
                  <a:pt x="377335" y="649453"/>
                </a:moveTo>
                <a:lnTo>
                  <a:pt x="278923" y="783755"/>
                </a:lnTo>
                <a:lnTo>
                  <a:pt x="276900" y="774761"/>
                </a:lnTo>
                <a:lnTo>
                  <a:pt x="274953" y="766340"/>
                </a:lnTo>
                <a:lnTo>
                  <a:pt x="263962" y="697569"/>
                </a:lnTo>
                <a:lnTo>
                  <a:pt x="258117" y="644610"/>
                </a:lnTo>
                <a:lnTo>
                  <a:pt x="262012" y="617735"/>
                </a:lnTo>
                <a:lnTo>
                  <a:pt x="275946" y="595500"/>
                </a:lnTo>
                <a:lnTo>
                  <a:pt x="297660" y="579503"/>
                </a:lnTo>
                <a:lnTo>
                  <a:pt x="332039" y="569221"/>
                </a:lnTo>
                <a:lnTo>
                  <a:pt x="339075" y="565370"/>
                </a:lnTo>
                <a:lnTo>
                  <a:pt x="346225" y="560688"/>
                </a:lnTo>
                <a:lnTo>
                  <a:pt x="353712" y="556073"/>
                </a:lnTo>
                <a:lnTo>
                  <a:pt x="360251" y="559806"/>
                </a:lnTo>
                <a:lnTo>
                  <a:pt x="363089" y="565768"/>
                </a:lnTo>
                <a:lnTo>
                  <a:pt x="363905" y="572895"/>
                </a:lnTo>
                <a:lnTo>
                  <a:pt x="364381" y="580121"/>
                </a:lnTo>
                <a:lnTo>
                  <a:pt x="372597" y="629812"/>
                </a:lnTo>
                <a:lnTo>
                  <a:pt x="377335" y="649453"/>
                </a:lnTo>
                <a:close/>
              </a:path>
              <a:path w="507365" h="1005204">
                <a:moveTo>
                  <a:pt x="480022" y="949272"/>
                </a:moveTo>
                <a:lnTo>
                  <a:pt x="432786" y="988072"/>
                </a:lnTo>
                <a:lnTo>
                  <a:pt x="368443" y="1004014"/>
                </a:lnTo>
                <a:lnTo>
                  <a:pt x="266990" y="1005113"/>
                </a:lnTo>
                <a:lnTo>
                  <a:pt x="216341" y="1004433"/>
                </a:lnTo>
                <a:lnTo>
                  <a:pt x="165795" y="1001350"/>
                </a:lnTo>
                <a:lnTo>
                  <a:pt x="115394" y="994676"/>
                </a:lnTo>
                <a:lnTo>
                  <a:pt x="81699" y="986529"/>
                </a:lnTo>
                <a:lnTo>
                  <a:pt x="67009" y="982771"/>
                </a:lnTo>
                <a:lnTo>
                  <a:pt x="86360" y="963660"/>
                </a:lnTo>
                <a:lnTo>
                  <a:pt x="104673" y="947399"/>
                </a:lnTo>
                <a:lnTo>
                  <a:pt x="124499" y="936364"/>
                </a:lnTo>
                <a:lnTo>
                  <a:pt x="148392" y="932933"/>
                </a:lnTo>
                <a:lnTo>
                  <a:pt x="164920" y="933608"/>
                </a:lnTo>
                <a:lnTo>
                  <a:pt x="222065" y="935683"/>
                </a:lnTo>
                <a:lnTo>
                  <a:pt x="392133" y="703592"/>
                </a:lnTo>
                <a:lnTo>
                  <a:pt x="399126" y="726125"/>
                </a:lnTo>
                <a:lnTo>
                  <a:pt x="416534" y="772959"/>
                </a:lnTo>
                <a:lnTo>
                  <a:pt x="436101" y="819053"/>
                </a:lnTo>
                <a:lnTo>
                  <a:pt x="458921" y="861380"/>
                </a:lnTo>
                <a:lnTo>
                  <a:pt x="484685" y="902283"/>
                </a:lnTo>
                <a:lnTo>
                  <a:pt x="492433" y="915436"/>
                </a:lnTo>
                <a:lnTo>
                  <a:pt x="495226" y="924938"/>
                </a:lnTo>
                <a:lnTo>
                  <a:pt x="493270" y="931193"/>
                </a:lnTo>
                <a:lnTo>
                  <a:pt x="480022" y="9492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0139704" y="7540663"/>
            <a:ext cx="2620010" cy="1911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2999"/>
              </a:lnSpc>
              <a:spcBef>
                <a:spcPts val="100"/>
              </a:spcBef>
            </a:pPr>
            <a:r>
              <a:rPr dirty="0" sz="3650" spc="47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65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650" spc="95">
                <a:solidFill>
                  <a:srgbClr val="FFFFFF"/>
                </a:solidFill>
                <a:latin typeface="Trebuchet MS"/>
                <a:cs typeface="Trebuchet MS"/>
              </a:rPr>
              <a:t>á</a:t>
            </a:r>
            <a:r>
              <a:rPr dirty="0" sz="3650" spc="-15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3650" spc="-15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650" spc="4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650" spc="-15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650" spc="-1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650" spc="-3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50" spc="-4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3650" spc="-29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650" spc="-3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50" spc="-15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3650" spc="25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dirty="0" sz="3650" spc="-23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650" spc="1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3650" spc="-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650" spc="-15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3650" spc="1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3650" spc="-6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3650" spc="-15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650" spc="-5">
                <a:solidFill>
                  <a:srgbClr val="FFFFFF"/>
                </a:solidFill>
                <a:latin typeface="Trebuchet MS"/>
                <a:cs typeface="Trebuchet MS"/>
              </a:rPr>
              <a:t>ó</a:t>
            </a:r>
            <a:r>
              <a:rPr dirty="0" sz="3650" spc="-4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650" spc="-3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50" spc="-4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3650" spc="-23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650" spc="-215">
                <a:solidFill>
                  <a:srgbClr val="FFFFFF"/>
                </a:solidFill>
                <a:latin typeface="Trebuchet MS"/>
                <a:cs typeface="Trebuchet MS"/>
              </a:rPr>
              <a:t>l  </a:t>
            </a:r>
            <a:r>
              <a:rPr dirty="0" sz="3650" spc="-85">
                <a:solidFill>
                  <a:srgbClr val="FFFFFF"/>
                </a:solidFill>
                <a:latin typeface="Trebuchet MS"/>
                <a:cs typeface="Trebuchet MS"/>
              </a:rPr>
              <a:t>contenido</a:t>
            </a:r>
            <a:endParaRPr sz="365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025502" y="7676075"/>
            <a:ext cx="2462530" cy="14611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3990" marR="5080" indent="-161925">
              <a:lnSpc>
                <a:spcPct val="113500"/>
              </a:lnSpc>
              <a:spcBef>
                <a:spcPts val="95"/>
              </a:spcBef>
            </a:pPr>
            <a:r>
              <a:rPr dirty="0" sz="4150" spc="55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150" spc="3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4150" spc="114">
                <a:solidFill>
                  <a:srgbClr val="FFFFFF"/>
                </a:solidFill>
                <a:latin typeface="Trebuchet MS"/>
                <a:cs typeface="Trebuchet MS"/>
              </a:rPr>
              <a:t>á</a:t>
            </a:r>
            <a:r>
              <a:rPr dirty="0" sz="4150" spc="-17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4150" spc="-1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150" spc="6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4150" spc="-1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150" spc="-1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4150" spc="-4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50" spc="-3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4150" spc="-229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dirty="0" sz="4150" spc="-65">
                <a:solidFill>
                  <a:srgbClr val="FFFFFF"/>
                </a:solidFill>
                <a:latin typeface="Trebuchet MS"/>
                <a:cs typeface="Trebuchet MS"/>
              </a:rPr>
              <a:t>regresión</a:t>
            </a:r>
            <a:endParaRPr sz="415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784" y="9458163"/>
            <a:ext cx="220345" cy="398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50" spc="170">
                <a:solidFill>
                  <a:srgbClr val="111B1D"/>
                </a:solidFill>
                <a:latin typeface="Microsoft Sans Serif"/>
                <a:cs typeface="Microsoft Sans Serif"/>
              </a:rPr>
              <a:t>3</a:t>
            </a:r>
            <a:endParaRPr sz="245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737712" y="460890"/>
            <a:ext cx="6710045" cy="11468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250" spc="-1345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r>
              <a:rPr dirty="0" sz="6250" spc="-19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r>
              <a:rPr dirty="0" sz="7350" spc="305">
                <a:solidFill>
                  <a:srgbClr val="FFFFFF"/>
                </a:solidFill>
              </a:rPr>
              <a:t>D</a:t>
            </a:r>
            <a:r>
              <a:rPr dirty="0" sz="7350" spc="70">
                <a:solidFill>
                  <a:srgbClr val="FFFFFF"/>
                </a:solidFill>
              </a:rPr>
              <a:t>a</a:t>
            </a:r>
            <a:r>
              <a:rPr dirty="0" sz="7350" spc="-555">
                <a:solidFill>
                  <a:srgbClr val="FFFFFF"/>
                </a:solidFill>
              </a:rPr>
              <a:t>t</a:t>
            </a:r>
            <a:r>
              <a:rPr dirty="0" sz="7350" spc="-125">
                <a:solidFill>
                  <a:srgbClr val="FFFFFF"/>
                </a:solidFill>
              </a:rPr>
              <a:t>o</a:t>
            </a:r>
            <a:r>
              <a:rPr dirty="0" sz="7350" spc="-25">
                <a:solidFill>
                  <a:srgbClr val="FFFFFF"/>
                </a:solidFill>
              </a:rPr>
              <a:t>s</a:t>
            </a:r>
            <a:r>
              <a:rPr dirty="0" sz="7350" spc="-969">
                <a:solidFill>
                  <a:srgbClr val="FFFFFF"/>
                </a:solidFill>
              </a:rPr>
              <a:t> </a:t>
            </a:r>
            <a:r>
              <a:rPr dirty="0" sz="7350" spc="-125">
                <a:solidFill>
                  <a:srgbClr val="FFFFFF"/>
                </a:solidFill>
              </a:rPr>
              <a:t>o</a:t>
            </a:r>
            <a:r>
              <a:rPr dirty="0" sz="7350" spc="-170">
                <a:solidFill>
                  <a:srgbClr val="FFFFFF"/>
                </a:solidFill>
              </a:rPr>
              <a:t>b</a:t>
            </a:r>
            <a:r>
              <a:rPr dirty="0" sz="7350" spc="-555">
                <a:solidFill>
                  <a:srgbClr val="FFFFFF"/>
                </a:solidFill>
              </a:rPr>
              <a:t>t</a:t>
            </a:r>
            <a:r>
              <a:rPr dirty="0" sz="7350" spc="-590">
                <a:solidFill>
                  <a:srgbClr val="FFFFFF"/>
                </a:solidFill>
              </a:rPr>
              <a:t>e</a:t>
            </a:r>
            <a:r>
              <a:rPr dirty="0" sz="7350" spc="-85">
                <a:solidFill>
                  <a:srgbClr val="FFFFFF"/>
                </a:solidFill>
              </a:rPr>
              <a:t>n</a:t>
            </a:r>
            <a:r>
              <a:rPr dirty="0" sz="7350" spc="-430">
                <a:solidFill>
                  <a:srgbClr val="FFFFFF"/>
                </a:solidFill>
              </a:rPr>
              <a:t>i</a:t>
            </a:r>
            <a:r>
              <a:rPr dirty="0" sz="7350" spc="-160">
                <a:solidFill>
                  <a:srgbClr val="FFFFFF"/>
                </a:solidFill>
              </a:rPr>
              <a:t>do</a:t>
            </a:r>
            <a:r>
              <a:rPr dirty="0" sz="7350" spc="-25">
                <a:solidFill>
                  <a:srgbClr val="FFFFFF"/>
                </a:solidFill>
              </a:rPr>
              <a:t>s</a:t>
            </a:r>
            <a:endParaRPr sz="73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4915" y="9258300"/>
            <a:ext cx="833119" cy="833119"/>
          </a:xfrm>
          <a:custGeom>
            <a:avLst/>
            <a:gdLst/>
            <a:ahLst/>
            <a:cxnLst/>
            <a:rect l="l" t="t" r="r" b="b"/>
            <a:pathLst>
              <a:path w="833119" h="833120">
                <a:moveTo>
                  <a:pt x="416558" y="833117"/>
                </a:moveTo>
                <a:lnTo>
                  <a:pt x="369349" y="830490"/>
                </a:lnTo>
                <a:lnTo>
                  <a:pt x="323279" y="822699"/>
                </a:lnTo>
                <a:lnTo>
                  <a:pt x="278691" y="809881"/>
                </a:lnTo>
                <a:lnTo>
                  <a:pt x="235929" y="792173"/>
                </a:lnTo>
                <a:lnTo>
                  <a:pt x="195337" y="769712"/>
                </a:lnTo>
                <a:lnTo>
                  <a:pt x="157259" y="742636"/>
                </a:lnTo>
                <a:lnTo>
                  <a:pt x="122037" y="711080"/>
                </a:lnTo>
                <a:lnTo>
                  <a:pt x="90481" y="675858"/>
                </a:lnTo>
                <a:lnTo>
                  <a:pt x="63404" y="637779"/>
                </a:lnTo>
                <a:lnTo>
                  <a:pt x="40944" y="597187"/>
                </a:lnTo>
                <a:lnTo>
                  <a:pt x="23236" y="554425"/>
                </a:lnTo>
                <a:lnTo>
                  <a:pt x="10418" y="509838"/>
                </a:lnTo>
                <a:lnTo>
                  <a:pt x="2627" y="463767"/>
                </a:lnTo>
                <a:lnTo>
                  <a:pt x="0" y="416558"/>
                </a:lnTo>
                <a:lnTo>
                  <a:pt x="2627" y="369349"/>
                </a:lnTo>
                <a:lnTo>
                  <a:pt x="10418" y="323279"/>
                </a:lnTo>
                <a:lnTo>
                  <a:pt x="23236" y="278691"/>
                </a:lnTo>
                <a:lnTo>
                  <a:pt x="40944" y="235929"/>
                </a:lnTo>
                <a:lnTo>
                  <a:pt x="63404" y="195337"/>
                </a:lnTo>
                <a:lnTo>
                  <a:pt x="90481" y="157259"/>
                </a:lnTo>
                <a:lnTo>
                  <a:pt x="122037" y="122037"/>
                </a:lnTo>
                <a:lnTo>
                  <a:pt x="157259" y="90481"/>
                </a:lnTo>
                <a:lnTo>
                  <a:pt x="195337" y="63404"/>
                </a:lnTo>
                <a:lnTo>
                  <a:pt x="235929" y="40944"/>
                </a:lnTo>
                <a:lnTo>
                  <a:pt x="278691" y="23236"/>
                </a:lnTo>
                <a:lnTo>
                  <a:pt x="323279" y="10418"/>
                </a:lnTo>
                <a:lnTo>
                  <a:pt x="369349" y="2627"/>
                </a:lnTo>
                <a:lnTo>
                  <a:pt x="416558" y="0"/>
                </a:lnTo>
                <a:lnTo>
                  <a:pt x="463767" y="2627"/>
                </a:lnTo>
                <a:lnTo>
                  <a:pt x="509838" y="10418"/>
                </a:lnTo>
                <a:lnTo>
                  <a:pt x="554425" y="23236"/>
                </a:lnTo>
                <a:lnTo>
                  <a:pt x="558621" y="24973"/>
                </a:lnTo>
                <a:lnTo>
                  <a:pt x="416558" y="24973"/>
                </a:lnTo>
                <a:lnTo>
                  <a:pt x="364878" y="28337"/>
                </a:lnTo>
                <a:lnTo>
                  <a:pt x="314734" y="38286"/>
                </a:lnTo>
                <a:lnTo>
                  <a:pt x="266634" y="54608"/>
                </a:lnTo>
                <a:lnTo>
                  <a:pt x="221086" y="77091"/>
                </a:lnTo>
                <a:lnTo>
                  <a:pt x="178600" y="105520"/>
                </a:lnTo>
                <a:lnTo>
                  <a:pt x="139685" y="139685"/>
                </a:lnTo>
                <a:lnTo>
                  <a:pt x="105520" y="178600"/>
                </a:lnTo>
                <a:lnTo>
                  <a:pt x="77091" y="221086"/>
                </a:lnTo>
                <a:lnTo>
                  <a:pt x="54608" y="266634"/>
                </a:lnTo>
                <a:lnTo>
                  <a:pt x="38286" y="314734"/>
                </a:lnTo>
                <a:lnTo>
                  <a:pt x="28337" y="364878"/>
                </a:lnTo>
                <a:lnTo>
                  <a:pt x="24973" y="416558"/>
                </a:lnTo>
                <a:lnTo>
                  <a:pt x="28337" y="468238"/>
                </a:lnTo>
                <a:lnTo>
                  <a:pt x="38286" y="518383"/>
                </a:lnTo>
                <a:lnTo>
                  <a:pt x="54608" y="566483"/>
                </a:lnTo>
                <a:lnTo>
                  <a:pt x="77091" y="612030"/>
                </a:lnTo>
                <a:lnTo>
                  <a:pt x="105520" y="654516"/>
                </a:lnTo>
                <a:lnTo>
                  <a:pt x="139685" y="693432"/>
                </a:lnTo>
                <a:lnTo>
                  <a:pt x="178600" y="727596"/>
                </a:lnTo>
                <a:lnTo>
                  <a:pt x="221086" y="756026"/>
                </a:lnTo>
                <a:lnTo>
                  <a:pt x="266634" y="778508"/>
                </a:lnTo>
                <a:lnTo>
                  <a:pt x="314734" y="794831"/>
                </a:lnTo>
                <a:lnTo>
                  <a:pt x="364878" y="804780"/>
                </a:lnTo>
                <a:lnTo>
                  <a:pt x="416558" y="808144"/>
                </a:lnTo>
                <a:lnTo>
                  <a:pt x="558620" y="808144"/>
                </a:lnTo>
                <a:lnTo>
                  <a:pt x="554425" y="809881"/>
                </a:lnTo>
                <a:lnTo>
                  <a:pt x="509837" y="822699"/>
                </a:lnTo>
                <a:lnTo>
                  <a:pt x="463766" y="830490"/>
                </a:lnTo>
                <a:lnTo>
                  <a:pt x="416558" y="833117"/>
                </a:lnTo>
                <a:close/>
              </a:path>
              <a:path w="833119" h="833120">
                <a:moveTo>
                  <a:pt x="558620" y="808144"/>
                </a:moveTo>
                <a:lnTo>
                  <a:pt x="416558" y="808144"/>
                </a:lnTo>
                <a:lnTo>
                  <a:pt x="468238" y="804780"/>
                </a:lnTo>
                <a:lnTo>
                  <a:pt x="518383" y="794831"/>
                </a:lnTo>
                <a:lnTo>
                  <a:pt x="566483" y="778508"/>
                </a:lnTo>
                <a:lnTo>
                  <a:pt x="612030" y="756026"/>
                </a:lnTo>
                <a:lnTo>
                  <a:pt x="654516" y="727596"/>
                </a:lnTo>
                <a:lnTo>
                  <a:pt x="693432" y="693432"/>
                </a:lnTo>
                <a:lnTo>
                  <a:pt x="727596" y="654516"/>
                </a:lnTo>
                <a:lnTo>
                  <a:pt x="756026" y="612030"/>
                </a:lnTo>
                <a:lnTo>
                  <a:pt x="778508" y="566483"/>
                </a:lnTo>
                <a:lnTo>
                  <a:pt x="794831" y="518383"/>
                </a:lnTo>
                <a:lnTo>
                  <a:pt x="804780" y="468238"/>
                </a:lnTo>
                <a:lnTo>
                  <a:pt x="808144" y="416558"/>
                </a:lnTo>
                <a:lnTo>
                  <a:pt x="804780" y="364878"/>
                </a:lnTo>
                <a:lnTo>
                  <a:pt x="794831" y="314734"/>
                </a:lnTo>
                <a:lnTo>
                  <a:pt x="778508" y="266634"/>
                </a:lnTo>
                <a:lnTo>
                  <a:pt x="756026" y="221086"/>
                </a:lnTo>
                <a:lnTo>
                  <a:pt x="727596" y="178600"/>
                </a:lnTo>
                <a:lnTo>
                  <a:pt x="693432" y="139685"/>
                </a:lnTo>
                <a:lnTo>
                  <a:pt x="654516" y="105520"/>
                </a:lnTo>
                <a:lnTo>
                  <a:pt x="612030" y="77091"/>
                </a:lnTo>
                <a:lnTo>
                  <a:pt x="566483" y="54608"/>
                </a:lnTo>
                <a:lnTo>
                  <a:pt x="518383" y="38286"/>
                </a:lnTo>
                <a:lnTo>
                  <a:pt x="468238" y="28337"/>
                </a:lnTo>
                <a:lnTo>
                  <a:pt x="416558" y="24973"/>
                </a:lnTo>
                <a:lnTo>
                  <a:pt x="558621" y="24973"/>
                </a:lnTo>
                <a:lnTo>
                  <a:pt x="597187" y="40944"/>
                </a:lnTo>
                <a:lnTo>
                  <a:pt x="637779" y="63404"/>
                </a:lnTo>
                <a:lnTo>
                  <a:pt x="675858" y="90481"/>
                </a:lnTo>
                <a:lnTo>
                  <a:pt x="711080" y="122037"/>
                </a:lnTo>
                <a:lnTo>
                  <a:pt x="742636" y="157311"/>
                </a:lnTo>
                <a:lnTo>
                  <a:pt x="769712" y="195410"/>
                </a:lnTo>
                <a:lnTo>
                  <a:pt x="792173" y="235999"/>
                </a:lnTo>
                <a:lnTo>
                  <a:pt x="809881" y="278744"/>
                </a:lnTo>
                <a:lnTo>
                  <a:pt x="822699" y="323308"/>
                </a:lnTo>
                <a:lnTo>
                  <a:pt x="830490" y="369358"/>
                </a:lnTo>
                <a:lnTo>
                  <a:pt x="833117" y="416558"/>
                </a:lnTo>
                <a:lnTo>
                  <a:pt x="830490" y="463767"/>
                </a:lnTo>
                <a:lnTo>
                  <a:pt x="822699" y="509838"/>
                </a:lnTo>
                <a:lnTo>
                  <a:pt x="809881" y="554425"/>
                </a:lnTo>
                <a:lnTo>
                  <a:pt x="792173" y="597187"/>
                </a:lnTo>
                <a:lnTo>
                  <a:pt x="769712" y="637779"/>
                </a:lnTo>
                <a:lnTo>
                  <a:pt x="742636" y="675858"/>
                </a:lnTo>
                <a:lnTo>
                  <a:pt x="711080" y="711080"/>
                </a:lnTo>
                <a:lnTo>
                  <a:pt x="675858" y="742636"/>
                </a:lnTo>
                <a:lnTo>
                  <a:pt x="637779" y="769712"/>
                </a:lnTo>
                <a:lnTo>
                  <a:pt x="597187" y="792173"/>
                </a:lnTo>
                <a:lnTo>
                  <a:pt x="558620" y="808144"/>
                </a:lnTo>
                <a:close/>
              </a:path>
            </a:pathLst>
          </a:custGeom>
          <a:solidFill>
            <a:srgbClr val="111B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99896" y="9458162"/>
            <a:ext cx="224154" cy="398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50" spc="200">
                <a:solidFill>
                  <a:srgbClr val="111B1D"/>
                </a:solidFill>
                <a:latin typeface="Microsoft Sans Serif"/>
                <a:cs typeface="Microsoft Sans Serif"/>
              </a:rPr>
              <a:t>4</a:t>
            </a:r>
            <a:endParaRPr sz="245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63706" y="104831"/>
            <a:ext cx="11944348" cy="100774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6559" y="0"/>
            <a:ext cx="5066030" cy="2731770"/>
          </a:xfrm>
          <a:prstGeom prst="rect"/>
        </p:spPr>
        <p:txBody>
          <a:bodyPr wrap="square" lIns="0" tIns="37465" rIns="0" bIns="0" rtlCol="0" vert="horz">
            <a:spAutoFit/>
          </a:bodyPr>
          <a:lstStyle/>
          <a:p>
            <a:pPr marL="597535" marR="5080" indent="-585470">
              <a:lnSpc>
                <a:spcPts val="7070"/>
              </a:lnSpc>
              <a:spcBef>
                <a:spcPts val="295"/>
              </a:spcBef>
              <a:tabLst>
                <a:tab pos="836294" algn="l"/>
              </a:tabLst>
            </a:pPr>
            <a:r>
              <a:rPr dirty="0" sz="5050" spc="385">
                <a:latin typeface="Microsoft Sans Serif"/>
                <a:cs typeface="Microsoft Sans Serif"/>
              </a:rPr>
              <a:t>2</a:t>
            </a:r>
            <a:r>
              <a:rPr dirty="0" sz="5050" spc="-145">
                <a:latin typeface="Microsoft Sans Serif"/>
                <a:cs typeface="Microsoft Sans Serif"/>
              </a:rPr>
              <a:t>.</a:t>
            </a:r>
            <a:r>
              <a:rPr dirty="0" sz="5050">
                <a:latin typeface="Microsoft Sans Serif"/>
                <a:cs typeface="Microsoft Sans Serif"/>
              </a:rPr>
              <a:t>		</a:t>
            </a:r>
            <a:r>
              <a:rPr dirty="0" sz="5950" spc="200"/>
              <a:t>G</a:t>
            </a:r>
            <a:r>
              <a:rPr dirty="0" sz="5950" spc="-470"/>
              <a:t>é</a:t>
            </a:r>
            <a:r>
              <a:rPr dirty="0" sz="5950" spc="-60"/>
              <a:t>n</a:t>
            </a:r>
            <a:r>
              <a:rPr dirty="0" sz="5950" spc="-470"/>
              <a:t>e</a:t>
            </a:r>
            <a:r>
              <a:rPr dirty="0" sz="5950" spc="-145"/>
              <a:t>r</a:t>
            </a:r>
            <a:r>
              <a:rPr dirty="0" sz="5950" spc="-95"/>
              <a:t>o</a:t>
            </a:r>
            <a:r>
              <a:rPr dirty="0" sz="5950" spc="-10"/>
              <a:t>s</a:t>
            </a:r>
            <a:r>
              <a:rPr dirty="0" sz="5950" spc="-780"/>
              <a:t> </a:t>
            </a:r>
            <a:r>
              <a:rPr dirty="0" sz="5950" spc="-470"/>
              <a:t>e</a:t>
            </a:r>
            <a:r>
              <a:rPr dirty="0" sz="5950" spc="-55"/>
              <a:t>n</a:t>
            </a:r>
            <a:r>
              <a:rPr dirty="0" sz="5950" spc="-780"/>
              <a:t> </a:t>
            </a:r>
            <a:r>
              <a:rPr dirty="0" sz="5950" spc="-340"/>
              <a:t>l</a:t>
            </a:r>
            <a:r>
              <a:rPr dirty="0" sz="5950" spc="-65"/>
              <a:t>o  </a:t>
            </a:r>
            <a:r>
              <a:rPr dirty="0" sz="5950" spc="80"/>
              <a:t>g</a:t>
            </a:r>
            <a:r>
              <a:rPr dirty="0" sz="5950" spc="-340"/>
              <a:t>l</a:t>
            </a:r>
            <a:r>
              <a:rPr dirty="0" sz="5950" spc="-95"/>
              <a:t>o</a:t>
            </a:r>
            <a:r>
              <a:rPr dirty="0" sz="5950" spc="-130"/>
              <a:t>b</a:t>
            </a:r>
            <a:r>
              <a:rPr dirty="0" sz="5950" spc="65"/>
              <a:t>a</a:t>
            </a:r>
            <a:r>
              <a:rPr dirty="0" sz="5950" spc="-340"/>
              <a:t>l</a:t>
            </a:r>
            <a:r>
              <a:rPr dirty="0" sz="5950" spc="-780"/>
              <a:t> </a:t>
            </a:r>
            <a:r>
              <a:rPr dirty="0" sz="5950" spc="-150"/>
              <a:t>d</a:t>
            </a:r>
            <a:r>
              <a:rPr dirty="0" sz="5950" spc="-465"/>
              <a:t>e</a:t>
            </a:r>
            <a:r>
              <a:rPr dirty="0" sz="5950" spc="-780"/>
              <a:t> </a:t>
            </a:r>
            <a:r>
              <a:rPr dirty="0" sz="5950" spc="-340"/>
              <a:t>l</a:t>
            </a:r>
            <a:r>
              <a:rPr dirty="0" sz="5950" spc="65"/>
              <a:t>a</a:t>
            </a:r>
            <a:r>
              <a:rPr dirty="0" sz="5950" spc="-10"/>
              <a:t>s  </a:t>
            </a:r>
            <a:r>
              <a:rPr dirty="0" sz="5950" spc="-135"/>
              <a:t>plataformas</a:t>
            </a:r>
            <a:endParaRPr sz="59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1044" y="1951419"/>
            <a:ext cx="14925674" cy="83343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97319" y="0"/>
            <a:ext cx="7663815" cy="1820545"/>
          </a:xfrm>
          <a:prstGeom prst="rect"/>
        </p:spPr>
        <p:txBody>
          <a:bodyPr wrap="square" lIns="0" tIns="39370" rIns="0" bIns="0" rtlCol="0" vert="horz">
            <a:spAutoFit/>
          </a:bodyPr>
          <a:lstStyle/>
          <a:p>
            <a:pPr marL="2464435" marR="5080" indent="-2452370">
              <a:lnSpc>
                <a:spcPts val="7009"/>
              </a:lnSpc>
              <a:spcBef>
                <a:spcPts val="310"/>
              </a:spcBef>
              <a:tabLst>
                <a:tab pos="826769" algn="l"/>
              </a:tabLst>
            </a:pPr>
            <a:r>
              <a:rPr dirty="0" sz="5000" spc="365">
                <a:latin typeface="Microsoft Sans Serif"/>
                <a:cs typeface="Microsoft Sans Serif"/>
              </a:rPr>
              <a:t>3</a:t>
            </a:r>
            <a:r>
              <a:rPr dirty="0" sz="5000" spc="-145">
                <a:latin typeface="Microsoft Sans Serif"/>
                <a:cs typeface="Microsoft Sans Serif"/>
              </a:rPr>
              <a:t>.</a:t>
            </a:r>
            <a:r>
              <a:rPr dirty="0" sz="5000">
                <a:latin typeface="Microsoft Sans Serif"/>
                <a:cs typeface="Microsoft Sans Serif"/>
              </a:rPr>
              <a:t>	</a:t>
            </a:r>
            <a:r>
              <a:rPr dirty="0" sz="5900" spc="254"/>
              <a:t>D</a:t>
            </a:r>
            <a:r>
              <a:rPr dirty="0" sz="5900" spc="-60"/>
              <a:t>u</a:t>
            </a:r>
            <a:r>
              <a:rPr dirty="0" sz="5900" spc="-140"/>
              <a:t>r</a:t>
            </a:r>
            <a:r>
              <a:rPr dirty="0" sz="5900" spc="65"/>
              <a:t>a</a:t>
            </a:r>
            <a:r>
              <a:rPr dirty="0" sz="5900" spc="-190"/>
              <a:t>c</a:t>
            </a:r>
            <a:r>
              <a:rPr dirty="0" sz="5900" spc="-340"/>
              <a:t>i</a:t>
            </a:r>
            <a:r>
              <a:rPr dirty="0" sz="5900" spc="-90"/>
              <a:t>ó</a:t>
            </a:r>
            <a:r>
              <a:rPr dirty="0" sz="5900" spc="-55"/>
              <a:t>n</a:t>
            </a:r>
            <a:r>
              <a:rPr dirty="0" sz="5900" spc="-775"/>
              <a:t> </a:t>
            </a:r>
            <a:r>
              <a:rPr dirty="0" sz="5900" spc="-204"/>
              <a:t>m</a:t>
            </a:r>
            <a:r>
              <a:rPr dirty="0" sz="5900" spc="-465"/>
              <a:t>e</a:t>
            </a:r>
            <a:r>
              <a:rPr dirty="0" sz="5900" spc="-150"/>
              <a:t>d</a:t>
            </a:r>
            <a:r>
              <a:rPr dirty="0" sz="5900" spc="-340"/>
              <a:t>i</a:t>
            </a:r>
            <a:r>
              <a:rPr dirty="0" sz="5900" spc="70"/>
              <a:t>a</a:t>
            </a:r>
            <a:r>
              <a:rPr dirty="0" sz="5900" spc="-775"/>
              <a:t> </a:t>
            </a:r>
            <a:r>
              <a:rPr dirty="0" sz="5900" spc="-150"/>
              <a:t>d</a:t>
            </a:r>
            <a:r>
              <a:rPr dirty="0" sz="5900" spc="-459"/>
              <a:t>e</a:t>
            </a:r>
            <a:r>
              <a:rPr dirty="0" sz="5900" spc="-775"/>
              <a:t> </a:t>
            </a:r>
            <a:r>
              <a:rPr dirty="0" sz="5900" spc="-340"/>
              <a:t>l</a:t>
            </a:r>
            <a:r>
              <a:rPr dirty="0" sz="5900" spc="65"/>
              <a:t>a</a:t>
            </a:r>
            <a:r>
              <a:rPr dirty="0" sz="5900" spc="-10"/>
              <a:t>s  </a:t>
            </a:r>
            <a:r>
              <a:rPr dirty="0" sz="5900" spc="-200"/>
              <a:t>películas</a:t>
            </a:r>
            <a:endParaRPr sz="59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4915" y="9258302"/>
            <a:ext cx="833119" cy="833119"/>
          </a:xfrm>
          <a:custGeom>
            <a:avLst/>
            <a:gdLst/>
            <a:ahLst/>
            <a:cxnLst/>
            <a:rect l="l" t="t" r="r" b="b"/>
            <a:pathLst>
              <a:path w="833119" h="833120">
                <a:moveTo>
                  <a:pt x="416558" y="833117"/>
                </a:moveTo>
                <a:lnTo>
                  <a:pt x="369349" y="830490"/>
                </a:lnTo>
                <a:lnTo>
                  <a:pt x="323279" y="822699"/>
                </a:lnTo>
                <a:lnTo>
                  <a:pt x="278691" y="809881"/>
                </a:lnTo>
                <a:lnTo>
                  <a:pt x="235929" y="792173"/>
                </a:lnTo>
                <a:lnTo>
                  <a:pt x="195337" y="769712"/>
                </a:lnTo>
                <a:lnTo>
                  <a:pt x="157259" y="742636"/>
                </a:lnTo>
                <a:lnTo>
                  <a:pt x="122037" y="711080"/>
                </a:lnTo>
                <a:lnTo>
                  <a:pt x="90481" y="675858"/>
                </a:lnTo>
                <a:lnTo>
                  <a:pt x="63404" y="637779"/>
                </a:lnTo>
                <a:lnTo>
                  <a:pt x="40944" y="597187"/>
                </a:lnTo>
                <a:lnTo>
                  <a:pt x="23236" y="554425"/>
                </a:lnTo>
                <a:lnTo>
                  <a:pt x="10418" y="509838"/>
                </a:lnTo>
                <a:lnTo>
                  <a:pt x="2627" y="463767"/>
                </a:lnTo>
                <a:lnTo>
                  <a:pt x="0" y="416558"/>
                </a:lnTo>
                <a:lnTo>
                  <a:pt x="2627" y="369349"/>
                </a:lnTo>
                <a:lnTo>
                  <a:pt x="10418" y="323279"/>
                </a:lnTo>
                <a:lnTo>
                  <a:pt x="23236" y="278691"/>
                </a:lnTo>
                <a:lnTo>
                  <a:pt x="40944" y="235929"/>
                </a:lnTo>
                <a:lnTo>
                  <a:pt x="63404" y="195337"/>
                </a:lnTo>
                <a:lnTo>
                  <a:pt x="90481" y="157259"/>
                </a:lnTo>
                <a:lnTo>
                  <a:pt x="122037" y="122037"/>
                </a:lnTo>
                <a:lnTo>
                  <a:pt x="157259" y="90481"/>
                </a:lnTo>
                <a:lnTo>
                  <a:pt x="195337" y="63404"/>
                </a:lnTo>
                <a:lnTo>
                  <a:pt x="235929" y="40944"/>
                </a:lnTo>
                <a:lnTo>
                  <a:pt x="278691" y="23236"/>
                </a:lnTo>
                <a:lnTo>
                  <a:pt x="323279" y="10418"/>
                </a:lnTo>
                <a:lnTo>
                  <a:pt x="369349" y="2627"/>
                </a:lnTo>
                <a:lnTo>
                  <a:pt x="416558" y="0"/>
                </a:lnTo>
                <a:lnTo>
                  <a:pt x="463767" y="2627"/>
                </a:lnTo>
                <a:lnTo>
                  <a:pt x="509838" y="10418"/>
                </a:lnTo>
                <a:lnTo>
                  <a:pt x="554425" y="23236"/>
                </a:lnTo>
                <a:lnTo>
                  <a:pt x="558621" y="24973"/>
                </a:lnTo>
                <a:lnTo>
                  <a:pt x="416558" y="24973"/>
                </a:lnTo>
                <a:lnTo>
                  <a:pt x="364878" y="28337"/>
                </a:lnTo>
                <a:lnTo>
                  <a:pt x="314734" y="38286"/>
                </a:lnTo>
                <a:lnTo>
                  <a:pt x="266634" y="54608"/>
                </a:lnTo>
                <a:lnTo>
                  <a:pt x="221086" y="77091"/>
                </a:lnTo>
                <a:lnTo>
                  <a:pt x="178600" y="105520"/>
                </a:lnTo>
                <a:lnTo>
                  <a:pt x="139685" y="139685"/>
                </a:lnTo>
                <a:lnTo>
                  <a:pt x="105520" y="178600"/>
                </a:lnTo>
                <a:lnTo>
                  <a:pt x="77091" y="221086"/>
                </a:lnTo>
                <a:lnTo>
                  <a:pt x="54608" y="266634"/>
                </a:lnTo>
                <a:lnTo>
                  <a:pt x="38286" y="314734"/>
                </a:lnTo>
                <a:lnTo>
                  <a:pt x="28337" y="364878"/>
                </a:lnTo>
                <a:lnTo>
                  <a:pt x="24973" y="416558"/>
                </a:lnTo>
                <a:lnTo>
                  <a:pt x="28337" y="468238"/>
                </a:lnTo>
                <a:lnTo>
                  <a:pt x="38286" y="518383"/>
                </a:lnTo>
                <a:lnTo>
                  <a:pt x="54608" y="566483"/>
                </a:lnTo>
                <a:lnTo>
                  <a:pt x="77091" y="612030"/>
                </a:lnTo>
                <a:lnTo>
                  <a:pt x="105520" y="654516"/>
                </a:lnTo>
                <a:lnTo>
                  <a:pt x="139685" y="693432"/>
                </a:lnTo>
                <a:lnTo>
                  <a:pt x="178600" y="727596"/>
                </a:lnTo>
                <a:lnTo>
                  <a:pt x="221086" y="756026"/>
                </a:lnTo>
                <a:lnTo>
                  <a:pt x="266634" y="778508"/>
                </a:lnTo>
                <a:lnTo>
                  <a:pt x="314734" y="794831"/>
                </a:lnTo>
                <a:lnTo>
                  <a:pt x="364878" y="804780"/>
                </a:lnTo>
                <a:lnTo>
                  <a:pt x="416558" y="808144"/>
                </a:lnTo>
                <a:lnTo>
                  <a:pt x="558620" y="808144"/>
                </a:lnTo>
                <a:lnTo>
                  <a:pt x="554425" y="809881"/>
                </a:lnTo>
                <a:lnTo>
                  <a:pt x="509837" y="822699"/>
                </a:lnTo>
                <a:lnTo>
                  <a:pt x="463766" y="830490"/>
                </a:lnTo>
                <a:lnTo>
                  <a:pt x="416558" y="833117"/>
                </a:lnTo>
                <a:close/>
              </a:path>
              <a:path w="833119" h="833120">
                <a:moveTo>
                  <a:pt x="558620" y="808144"/>
                </a:moveTo>
                <a:lnTo>
                  <a:pt x="416558" y="808144"/>
                </a:lnTo>
                <a:lnTo>
                  <a:pt x="468238" y="804780"/>
                </a:lnTo>
                <a:lnTo>
                  <a:pt x="518383" y="794831"/>
                </a:lnTo>
                <a:lnTo>
                  <a:pt x="566483" y="778508"/>
                </a:lnTo>
                <a:lnTo>
                  <a:pt x="612030" y="756026"/>
                </a:lnTo>
                <a:lnTo>
                  <a:pt x="654516" y="727596"/>
                </a:lnTo>
                <a:lnTo>
                  <a:pt x="693432" y="693432"/>
                </a:lnTo>
                <a:lnTo>
                  <a:pt x="727596" y="654516"/>
                </a:lnTo>
                <a:lnTo>
                  <a:pt x="756026" y="612030"/>
                </a:lnTo>
                <a:lnTo>
                  <a:pt x="778508" y="566483"/>
                </a:lnTo>
                <a:lnTo>
                  <a:pt x="794831" y="518383"/>
                </a:lnTo>
                <a:lnTo>
                  <a:pt x="804780" y="468238"/>
                </a:lnTo>
                <a:lnTo>
                  <a:pt x="808144" y="416558"/>
                </a:lnTo>
                <a:lnTo>
                  <a:pt x="804780" y="364878"/>
                </a:lnTo>
                <a:lnTo>
                  <a:pt x="794831" y="314734"/>
                </a:lnTo>
                <a:lnTo>
                  <a:pt x="778508" y="266634"/>
                </a:lnTo>
                <a:lnTo>
                  <a:pt x="756026" y="221086"/>
                </a:lnTo>
                <a:lnTo>
                  <a:pt x="727596" y="178600"/>
                </a:lnTo>
                <a:lnTo>
                  <a:pt x="693432" y="139685"/>
                </a:lnTo>
                <a:lnTo>
                  <a:pt x="654516" y="105520"/>
                </a:lnTo>
                <a:lnTo>
                  <a:pt x="612030" y="77091"/>
                </a:lnTo>
                <a:lnTo>
                  <a:pt x="566483" y="54608"/>
                </a:lnTo>
                <a:lnTo>
                  <a:pt x="518383" y="38286"/>
                </a:lnTo>
                <a:lnTo>
                  <a:pt x="468238" y="28337"/>
                </a:lnTo>
                <a:lnTo>
                  <a:pt x="416558" y="24973"/>
                </a:lnTo>
                <a:lnTo>
                  <a:pt x="558621" y="24973"/>
                </a:lnTo>
                <a:lnTo>
                  <a:pt x="597187" y="40944"/>
                </a:lnTo>
                <a:lnTo>
                  <a:pt x="637779" y="63404"/>
                </a:lnTo>
                <a:lnTo>
                  <a:pt x="675858" y="90481"/>
                </a:lnTo>
                <a:lnTo>
                  <a:pt x="711080" y="122037"/>
                </a:lnTo>
                <a:lnTo>
                  <a:pt x="742636" y="157311"/>
                </a:lnTo>
                <a:lnTo>
                  <a:pt x="769712" y="195410"/>
                </a:lnTo>
                <a:lnTo>
                  <a:pt x="792173" y="235999"/>
                </a:lnTo>
                <a:lnTo>
                  <a:pt x="809881" y="278744"/>
                </a:lnTo>
                <a:lnTo>
                  <a:pt x="822699" y="323308"/>
                </a:lnTo>
                <a:lnTo>
                  <a:pt x="830490" y="369358"/>
                </a:lnTo>
                <a:lnTo>
                  <a:pt x="833117" y="416558"/>
                </a:lnTo>
                <a:lnTo>
                  <a:pt x="830490" y="463767"/>
                </a:lnTo>
                <a:lnTo>
                  <a:pt x="822699" y="509838"/>
                </a:lnTo>
                <a:lnTo>
                  <a:pt x="809881" y="554425"/>
                </a:lnTo>
                <a:lnTo>
                  <a:pt x="792173" y="597187"/>
                </a:lnTo>
                <a:lnTo>
                  <a:pt x="769712" y="637779"/>
                </a:lnTo>
                <a:lnTo>
                  <a:pt x="742636" y="675858"/>
                </a:lnTo>
                <a:lnTo>
                  <a:pt x="711080" y="711080"/>
                </a:lnTo>
                <a:lnTo>
                  <a:pt x="675858" y="742636"/>
                </a:lnTo>
                <a:lnTo>
                  <a:pt x="637779" y="769712"/>
                </a:lnTo>
                <a:lnTo>
                  <a:pt x="597187" y="792173"/>
                </a:lnTo>
                <a:lnTo>
                  <a:pt x="558620" y="808144"/>
                </a:lnTo>
                <a:close/>
              </a:path>
            </a:pathLst>
          </a:custGeom>
          <a:solidFill>
            <a:srgbClr val="111B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09397" y="9458165"/>
            <a:ext cx="205104" cy="398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50" spc="50">
                <a:solidFill>
                  <a:srgbClr val="111B1D"/>
                </a:solidFill>
                <a:latin typeface="Microsoft Sans Serif"/>
                <a:cs typeface="Microsoft Sans Serif"/>
              </a:rPr>
              <a:t>5</a:t>
            </a:r>
            <a:endParaRPr sz="24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078785" y="9111674"/>
            <a:ext cx="988060" cy="988060"/>
          </a:xfrm>
          <a:custGeom>
            <a:avLst/>
            <a:gdLst/>
            <a:ahLst/>
            <a:cxnLst/>
            <a:rect l="l" t="t" r="r" b="b"/>
            <a:pathLst>
              <a:path w="988059" h="988059">
                <a:moveTo>
                  <a:pt x="493749" y="987499"/>
                </a:moveTo>
                <a:lnTo>
                  <a:pt x="444721" y="985112"/>
                </a:lnTo>
                <a:lnTo>
                  <a:pt x="396688" y="978024"/>
                </a:lnTo>
                <a:lnTo>
                  <a:pt x="349922" y="966343"/>
                </a:lnTo>
                <a:lnTo>
                  <a:pt x="304696" y="950177"/>
                </a:lnTo>
                <a:lnTo>
                  <a:pt x="261283" y="929636"/>
                </a:lnTo>
                <a:lnTo>
                  <a:pt x="219956" y="904828"/>
                </a:lnTo>
                <a:lnTo>
                  <a:pt x="180988" y="875863"/>
                </a:lnTo>
                <a:lnTo>
                  <a:pt x="144651" y="842848"/>
                </a:lnTo>
                <a:lnTo>
                  <a:pt x="111636" y="806511"/>
                </a:lnTo>
                <a:lnTo>
                  <a:pt x="82670" y="767543"/>
                </a:lnTo>
                <a:lnTo>
                  <a:pt x="57863" y="726216"/>
                </a:lnTo>
                <a:lnTo>
                  <a:pt x="37322" y="682803"/>
                </a:lnTo>
                <a:lnTo>
                  <a:pt x="21156" y="637577"/>
                </a:lnTo>
                <a:lnTo>
                  <a:pt x="9475" y="590811"/>
                </a:lnTo>
                <a:lnTo>
                  <a:pt x="2386" y="542777"/>
                </a:lnTo>
                <a:lnTo>
                  <a:pt x="0" y="493749"/>
                </a:lnTo>
                <a:lnTo>
                  <a:pt x="2386" y="444722"/>
                </a:lnTo>
                <a:lnTo>
                  <a:pt x="9475" y="396688"/>
                </a:lnTo>
                <a:lnTo>
                  <a:pt x="21156" y="349922"/>
                </a:lnTo>
                <a:lnTo>
                  <a:pt x="37322" y="304696"/>
                </a:lnTo>
                <a:lnTo>
                  <a:pt x="57863" y="261283"/>
                </a:lnTo>
                <a:lnTo>
                  <a:pt x="82670" y="219956"/>
                </a:lnTo>
                <a:lnTo>
                  <a:pt x="111636" y="180988"/>
                </a:lnTo>
                <a:lnTo>
                  <a:pt x="144651" y="144651"/>
                </a:lnTo>
                <a:lnTo>
                  <a:pt x="180988" y="111636"/>
                </a:lnTo>
                <a:lnTo>
                  <a:pt x="219956" y="82670"/>
                </a:lnTo>
                <a:lnTo>
                  <a:pt x="261283" y="57863"/>
                </a:lnTo>
                <a:lnTo>
                  <a:pt x="304696" y="37322"/>
                </a:lnTo>
                <a:lnTo>
                  <a:pt x="349922" y="21156"/>
                </a:lnTo>
                <a:lnTo>
                  <a:pt x="396688" y="9475"/>
                </a:lnTo>
                <a:lnTo>
                  <a:pt x="444722" y="2386"/>
                </a:lnTo>
                <a:lnTo>
                  <a:pt x="493749" y="0"/>
                </a:lnTo>
                <a:lnTo>
                  <a:pt x="542777" y="2386"/>
                </a:lnTo>
                <a:lnTo>
                  <a:pt x="590811" y="9475"/>
                </a:lnTo>
                <a:lnTo>
                  <a:pt x="637577" y="21156"/>
                </a:lnTo>
                <a:lnTo>
                  <a:pt x="661202" y="29601"/>
                </a:lnTo>
                <a:lnTo>
                  <a:pt x="493749" y="29601"/>
                </a:lnTo>
                <a:lnTo>
                  <a:pt x="441147" y="32534"/>
                </a:lnTo>
                <a:lnTo>
                  <a:pt x="389817" y="41230"/>
                </a:lnTo>
                <a:lnTo>
                  <a:pt x="340142" y="55527"/>
                </a:lnTo>
                <a:lnTo>
                  <a:pt x="292500" y="75269"/>
                </a:lnTo>
                <a:lnTo>
                  <a:pt x="247270" y="100296"/>
                </a:lnTo>
                <a:lnTo>
                  <a:pt x="204834" y="130449"/>
                </a:lnTo>
                <a:lnTo>
                  <a:pt x="165570" y="165570"/>
                </a:lnTo>
                <a:lnTo>
                  <a:pt x="130449" y="204834"/>
                </a:lnTo>
                <a:lnTo>
                  <a:pt x="100296" y="247270"/>
                </a:lnTo>
                <a:lnTo>
                  <a:pt x="75269" y="292500"/>
                </a:lnTo>
                <a:lnTo>
                  <a:pt x="55527" y="340142"/>
                </a:lnTo>
                <a:lnTo>
                  <a:pt x="41230" y="389817"/>
                </a:lnTo>
                <a:lnTo>
                  <a:pt x="32534" y="441147"/>
                </a:lnTo>
                <a:lnTo>
                  <a:pt x="29601" y="493749"/>
                </a:lnTo>
                <a:lnTo>
                  <a:pt x="32534" y="546352"/>
                </a:lnTo>
                <a:lnTo>
                  <a:pt x="41230" y="597681"/>
                </a:lnTo>
                <a:lnTo>
                  <a:pt x="55527" y="647357"/>
                </a:lnTo>
                <a:lnTo>
                  <a:pt x="75269" y="694999"/>
                </a:lnTo>
                <a:lnTo>
                  <a:pt x="100296" y="740229"/>
                </a:lnTo>
                <a:lnTo>
                  <a:pt x="130449" y="782665"/>
                </a:lnTo>
                <a:lnTo>
                  <a:pt x="165570" y="821929"/>
                </a:lnTo>
                <a:lnTo>
                  <a:pt x="204834" y="857050"/>
                </a:lnTo>
                <a:lnTo>
                  <a:pt x="247270" y="887203"/>
                </a:lnTo>
                <a:lnTo>
                  <a:pt x="292500" y="912230"/>
                </a:lnTo>
                <a:lnTo>
                  <a:pt x="340142" y="931971"/>
                </a:lnTo>
                <a:lnTo>
                  <a:pt x="389817" y="946269"/>
                </a:lnTo>
                <a:lnTo>
                  <a:pt x="441147" y="954964"/>
                </a:lnTo>
                <a:lnTo>
                  <a:pt x="493749" y="957898"/>
                </a:lnTo>
                <a:lnTo>
                  <a:pt x="661202" y="957898"/>
                </a:lnTo>
                <a:lnTo>
                  <a:pt x="637577" y="966343"/>
                </a:lnTo>
                <a:lnTo>
                  <a:pt x="590811" y="978024"/>
                </a:lnTo>
                <a:lnTo>
                  <a:pt x="542776" y="985112"/>
                </a:lnTo>
                <a:lnTo>
                  <a:pt x="493749" y="987499"/>
                </a:lnTo>
                <a:close/>
              </a:path>
              <a:path w="988059" h="988059">
                <a:moveTo>
                  <a:pt x="661202" y="957898"/>
                </a:moveTo>
                <a:lnTo>
                  <a:pt x="493749" y="957898"/>
                </a:lnTo>
                <a:lnTo>
                  <a:pt x="546352" y="954964"/>
                </a:lnTo>
                <a:lnTo>
                  <a:pt x="597681" y="946269"/>
                </a:lnTo>
                <a:lnTo>
                  <a:pt x="647357" y="931971"/>
                </a:lnTo>
                <a:lnTo>
                  <a:pt x="694999" y="912230"/>
                </a:lnTo>
                <a:lnTo>
                  <a:pt x="740229" y="887203"/>
                </a:lnTo>
                <a:lnTo>
                  <a:pt x="782665" y="857050"/>
                </a:lnTo>
                <a:lnTo>
                  <a:pt x="821929" y="821929"/>
                </a:lnTo>
                <a:lnTo>
                  <a:pt x="857050" y="782665"/>
                </a:lnTo>
                <a:lnTo>
                  <a:pt x="887203" y="740229"/>
                </a:lnTo>
                <a:lnTo>
                  <a:pt x="912230" y="694999"/>
                </a:lnTo>
                <a:lnTo>
                  <a:pt x="931971" y="647357"/>
                </a:lnTo>
                <a:lnTo>
                  <a:pt x="946269" y="597681"/>
                </a:lnTo>
                <a:lnTo>
                  <a:pt x="954964" y="546352"/>
                </a:lnTo>
                <a:lnTo>
                  <a:pt x="957898" y="493749"/>
                </a:lnTo>
                <a:lnTo>
                  <a:pt x="954964" y="441147"/>
                </a:lnTo>
                <a:lnTo>
                  <a:pt x="946269" y="389817"/>
                </a:lnTo>
                <a:lnTo>
                  <a:pt x="931971" y="340142"/>
                </a:lnTo>
                <a:lnTo>
                  <a:pt x="912230" y="292500"/>
                </a:lnTo>
                <a:lnTo>
                  <a:pt x="887203" y="247270"/>
                </a:lnTo>
                <a:lnTo>
                  <a:pt x="857050" y="204834"/>
                </a:lnTo>
                <a:lnTo>
                  <a:pt x="821929" y="165570"/>
                </a:lnTo>
                <a:lnTo>
                  <a:pt x="782665" y="130449"/>
                </a:lnTo>
                <a:lnTo>
                  <a:pt x="740229" y="100296"/>
                </a:lnTo>
                <a:lnTo>
                  <a:pt x="694999" y="75269"/>
                </a:lnTo>
                <a:lnTo>
                  <a:pt x="647357" y="55527"/>
                </a:lnTo>
                <a:lnTo>
                  <a:pt x="597681" y="41230"/>
                </a:lnTo>
                <a:lnTo>
                  <a:pt x="546352" y="32534"/>
                </a:lnTo>
                <a:lnTo>
                  <a:pt x="493749" y="29601"/>
                </a:lnTo>
                <a:lnTo>
                  <a:pt x="661202" y="29601"/>
                </a:lnTo>
                <a:lnTo>
                  <a:pt x="726216" y="57863"/>
                </a:lnTo>
                <a:lnTo>
                  <a:pt x="767543" y="82670"/>
                </a:lnTo>
                <a:lnTo>
                  <a:pt x="806511" y="111636"/>
                </a:lnTo>
                <a:lnTo>
                  <a:pt x="842848" y="144651"/>
                </a:lnTo>
                <a:lnTo>
                  <a:pt x="875863" y="181044"/>
                </a:lnTo>
                <a:lnTo>
                  <a:pt x="904828" y="220039"/>
                </a:lnTo>
                <a:lnTo>
                  <a:pt x="929636" y="261369"/>
                </a:lnTo>
                <a:lnTo>
                  <a:pt x="950177" y="304770"/>
                </a:lnTo>
                <a:lnTo>
                  <a:pt x="966343" y="349974"/>
                </a:lnTo>
                <a:lnTo>
                  <a:pt x="978024" y="396716"/>
                </a:lnTo>
                <a:lnTo>
                  <a:pt x="985112" y="444730"/>
                </a:lnTo>
                <a:lnTo>
                  <a:pt x="987499" y="493749"/>
                </a:lnTo>
                <a:lnTo>
                  <a:pt x="985112" y="542777"/>
                </a:lnTo>
                <a:lnTo>
                  <a:pt x="978024" y="590811"/>
                </a:lnTo>
                <a:lnTo>
                  <a:pt x="966343" y="637577"/>
                </a:lnTo>
                <a:lnTo>
                  <a:pt x="950177" y="682803"/>
                </a:lnTo>
                <a:lnTo>
                  <a:pt x="929636" y="726216"/>
                </a:lnTo>
                <a:lnTo>
                  <a:pt x="904828" y="767543"/>
                </a:lnTo>
                <a:lnTo>
                  <a:pt x="875863" y="806511"/>
                </a:lnTo>
                <a:lnTo>
                  <a:pt x="842848" y="842848"/>
                </a:lnTo>
                <a:lnTo>
                  <a:pt x="806511" y="875863"/>
                </a:lnTo>
                <a:lnTo>
                  <a:pt x="767543" y="904828"/>
                </a:lnTo>
                <a:lnTo>
                  <a:pt x="726216" y="929636"/>
                </a:lnTo>
                <a:lnTo>
                  <a:pt x="682803" y="950177"/>
                </a:lnTo>
                <a:lnTo>
                  <a:pt x="661202" y="957898"/>
                </a:lnTo>
                <a:close/>
              </a:path>
            </a:pathLst>
          </a:custGeom>
          <a:solidFill>
            <a:srgbClr val="111B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7444079" y="9350926"/>
            <a:ext cx="257810" cy="467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 spc="215">
                <a:solidFill>
                  <a:srgbClr val="111B1D"/>
                </a:solidFill>
                <a:latin typeface="Microsoft Sans Serif"/>
                <a:cs typeface="Microsoft Sans Serif"/>
              </a:rPr>
              <a:t>6</a:t>
            </a:r>
            <a:endParaRPr sz="29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254" y="1452962"/>
            <a:ext cx="15865965" cy="878040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01912" y="124098"/>
            <a:ext cx="14691994" cy="9366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050" spc="135">
                <a:latin typeface="Microsoft Sans Serif"/>
                <a:cs typeface="Microsoft Sans Serif"/>
              </a:rPr>
              <a:t>4.</a:t>
            </a:r>
            <a:r>
              <a:rPr dirty="0" sz="5050" spc="-325">
                <a:latin typeface="Microsoft Sans Serif"/>
                <a:cs typeface="Microsoft Sans Serif"/>
              </a:rPr>
              <a:t> </a:t>
            </a:r>
            <a:r>
              <a:rPr dirty="0" sz="5950" spc="-125"/>
              <a:t>Evolución</a:t>
            </a:r>
            <a:r>
              <a:rPr dirty="0" sz="5950" spc="-770"/>
              <a:t> </a:t>
            </a:r>
            <a:r>
              <a:rPr dirty="0" sz="5950" spc="-310"/>
              <a:t>de</a:t>
            </a:r>
            <a:r>
              <a:rPr dirty="0" sz="5950" spc="-770"/>
              <a:t> </a:t>
            </a:r>
            <a:r>
              <a:rPr dirty="0" sz="5950" spc="-170"/>
              <a:t>publicación</a:t>
            </a:r>
            <a:r>
              <a:rPr dirty="0" sz="5950" spc="-775"/>
              <a:t> </a:t>
            </a:r>
            <a:r>
              <a:rPr dirty="0" sz="5950" spc="-310"/>
              <a:t>de</a:t>
            </a:r>
            <a:r>
              <a:rPr dirty="0" sz="5950" spc="-770"/>
              <a:t> </a:t>
            </a:r>
            <a:r>
              <a:rPr dirty="0" sz="5950" spc="-215"/>
              <a:t>contenido</a:t>
            </a:r>
            <a:r>
              <a:rPr dirty="0" sz="5950" spc="-770"/>
              <a:t> </a:t>
            </a:r>
            <a:r>
              <a:rPr dirty="0" sz="5950" spc="-130"/>
              <a:t>global</a:t>
            </a:r>
            <a:endParaRPr sz="59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33097" y="1433547"/>
            <a:ext cx="14434584" cy="883708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2743" y="124098"/>
            <a:ext cx="7820659" cy="9366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050" spc="110">
                <a:latin typeface="Microsoft Sans Serif"/>
                <a:cs typeface="Microsoft Sans Serif"/>
              </a:rPr>
              <a:t>5</a:t>
            </a:r>
            <a:r>
              <a:rPr dirty="0" sz="5050" spc="-145">
                <a:latin typeface="Microsoft Sans Serif"/>
                <a:cs typeface="Microsoft Sans Serif"/>
              </a:rPr>
              <a:t>.</a:t>
            </a:r>
            <a:r>
              <a:rPr dirty="0" sz="5050" spc="-330">
                <a:latin typeface="Microsoft Sans Serif"/>
                <a:cs typeface="Microsoft Sans Serif"/>
              </a:rPr>
              <a:t> </a:t>
            </a:r>
            <a:r>
              <a:rPr dirty="0" sz="5950" spc="120"/>
              <a:t>E</a:t>
            </a:r>
            <a:r>
              <a:rPr dirty="0" sz="5950" spc="-65"/>
              <a:t>v</a:t>
            </a:r>
            <a:r>
              <a:rPr dirty="0" sz="5950" spc="-95"/>
              <a:t>o</a:t>
            </a:r>
            <a:r>
              <a:rPr dirty="0" sz="5950" spc="-340"/>
              <a:t>l</a:t>
            </a:r>
            <a:r>
              <a:rPr dirty="0" sz="5950" spc="-60"/>
              <a:t>u</a:t>
            </a:r>
            <a:r>
              <a:rPr dirty="0" sz="5950" spc="-195"/>
              <a:t>c</a:t>
            </a:r>
            <a:r>
              <a:rPr dirty="0" sz="5950" spc="-345"/>
              <a:t>i</a:t>
            </a:r>
            <a:r>
              <a:rPr dirty="0" sz="5950" spc="-95"/>
              <a:t>ó</a:t>
            </a:r>
            <a:r>
              <a:rPr dirty="0" sz="5950" spc="-55"/>
              <a:t>n</a:t>
            </a:r>
            <a:r>
              <a:rPr dirty="0" sz="5950" spc="-780"/>
              <a:t> </a:t>
            </a:r>
            <a:r>
              <a:rPr dirty="0" sz="5950" spc="-150"/>
              <a:t>d</a:t>
            </a:r>
            <a:r>
              <a:rPr dirty="0" sz="5950" spc="-465"/>
              <a:t>e</a:t>
            </a:r>
            <a:r>
              <a:rPr dirty="0" sz="5950" spc="-780"/>
              <a:t> </a:t>
            </a:r>
            <a:r>
              <a:rPr dirty="0" sz="5950" spc="-340"/>
              <a:t>l</a:t>
            </a:r>
            <a:r>
              <a:rPr dirty="0" sz="5950" spc="70"/>
              <a:t>a</a:t>
            </a:r>
            <a:r>
              <a:rPr dirty="0" sz="5950" spc="-780"/>
              <a:t> </a:t>
            </a:r>
            <a:r>
              <a:rPr dirty="0" sz="5950" spc="-195"/>
              <a:t>c</a:t>
            </a:r>
            <a:r>
              <a:rPr dirty="0" sz="5950" spc="65"/>
              <a:t>a</a:t>
            </a:r>
            <a:r>
              <a:rPr dirty="0" sz="5950" spc="-340"/>
              <a:t>l</a:t>
            </a:r>
            <a:r>
              <a:rPr dirty="0" sz="5950" spc="-345"/>
              <a:t>i</a:t>
            </a:r>
            <a:r>
              <a:rPr dirty="0" sz="5950" spc="-150"/>
              <a:t>d</a:t>
            </a:r>
            <a:r>
              <a:rPr dirty="0" sz="5950" spc="65"/>
              <a:t>a</a:t>
            </a:r>
            <a:r>
              <a:rPr dirty="0" sz="5950" spc="-145"/>
              <a:t>d</a:t>
            </a:r>
            <a:endParaRPr sz="59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8C6D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824591"/>
            <a:ext cx="4619624" cy="82295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93725">
              <a:lnSpc>
                <a:spcPct val="100000"/>
              </a:lnSpc>
              <a:spcBef>
                <a:spcPts val="100"/>
              </a:spcBef>
            </a:pPr>
            <a:r>
              <a:rPr dirty="0" sz="3050" spc="250">
                <a:latin typeface="Microsoft Sans Serif"/>
                <a:cs typeface="Microsoft Sans Serif"/>
              </a:rPr>
              <a:t>6</a:t>
            </a:r>
            <a:r>
              <a:rPr dirty="0" sz="3050" spc="-90">
                <a:latin typeface="Microsoft Sans Serif"/>
                <a:cs typeface="Microsoft Sans Serif"/>
              </a:rPr>
              <a:t>.</a:t>
            </a:r>
            <a:r>
              <a:rPr dirty="0" sz="3050" spc="-140">
                <a:latin typeface="Microsoft Sans Serif"/>
                <a:cs typeface="Microsoft Sans Serif"/>
              </a:rPr>
              <a:t> </a:t>
            </a:r>
            <a:r>
              <a:rPr dirty="0" spc="165"/>
              <a:t>C</a:t>
            </a:r>
            <a:r>
              <a:rPr dirty="0" spc="229"/>
              <a:t>O</a:t>
            </a:r>
            <a:r>
              <a:rPr dirty="0" spc="-30"/>
              <a:t>N</a:t>
            </a:r>
            <a:r>
              <a:rPr dirty="0" spc="165"/>
              <a:t>C</a:t>
            </a:r>
            <a:r>
              <a:rPr dirty="0" spc="130"/>
              <a:t>L</a:t>
            </a:r>
            <a:r>
              <a:rPr dirty="0" spc="-45"/>
              <a:t>U</a:t>
            </a:r>
            <a:r>
              <a:rPr dirty="0" spc="210"/>
              <a:t>S</a:t>
            </a:r>
            <a:r>
              <a:rPr dirty="0" spc="-5"/>
              <a:t>I</a:t>
            </a:r>
            <a:r>
              <a:rPr dirty="0" spc="229"/>
              <a:t>Ó</a:t>
            </a:r>
            <a:r>
              <a:rPr dirty="0" spc="-55"/>
              <a:t>N</a:t>
            </a:r>
            <a:r>
              <a:rPr dirty="0" spc="-420"/>
              <a:t> </a:t>
            </a:r>
            <a:r>
              <a:rPr dirty="0" spc="50"/>
              <a:t>F</a:t>
            </a:r>
            <a:r>
              <a:rPr dirty="0" spc="-5"/>
              <a:t>I</a:t>
            </a:r>
            <a:r>
              <a:rPr dirty="0" spc="-30"/>
              <a:t>N</a:t>
            </a:r>
            <a:r>
              <a:rPr dirty="0" spc="434"/>
              <a:t>A</a:t>
            </a:r>
            <a:r>
              <a:rPr dirty="0" spc="105"/>
              <a:t>L</a:t>
            </a:r>
            <a:endParaRPr sz="305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70269" y="3452649"/>
            <a:ext cx="7666355" cy="4025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95"/>
              </a:spcBef>
              <a:buSzPct val="84848"/>
              <a:buFont typeface="Microsoft Sans Serif"/>
              <a:buChar char="-"/>
              <a:tabLst>
                <a:tab pos="236854" algn="l"/>
              </a:tabLst>
            </a:pPr>
            <a:r>
              <a:rPr dirty="0" sz="3300" spc="130">
                <a:solidFill>
                  <a:srgbClr val="111B1D"/>
                </a:solidFill>
                <a:latin typeface="Trebuchet MS"/>
                <a:cs typeface="Trebuchet MS"/>
              </a:rPr>
              <a:t>D</a:t>
            </a:r>
            <a:r>
              <a:rPr dirty="0" sz="3300" spc="-235">
                <a:solidFill>
                  <a:srgbClr val="111B1D"/>
                </a:solidFill>
                <a:latin typeface="Trebuchet MS"/>
                <a:cs typeface="Trebuchet MS"/>
              </a:rPr>
              <a:t>e</a:t>
            </a:r>
            <a:r>
              <a:rPr dirty="0" sz="3300" spc="-125">
                <a:solidFill>
                  <a:srgbClr val="111B1D"/>
                </a:solidFill>
                <a:latin typeface="Trebuchet MS"/>
                <a:cs typeface="Trebuchet MS"/>
              </a:rPr>
              <a:t>b</a:t>
            </a:r>
            <a:r>
              <a:rPr dirty="0" sz="3300" spc="-235">
                <a:solidFill>
                  <a:srgbClr val="111B1D"/>
                </a:solidFill>
                <a:latin typeface="Trebuchet MS"/>
                <a:cs typeface="Trebuchet MS"/>
              </a:rPr>
              <a:t>i</a:t>
            </a:r>
            <a:r>
              <a:rPr dirty="0" sz="3300" spc="-125">
                <a:solidFill>
                  <a:srgbClr val="111B1D"/>
                </a:solidFill>
                <a:latin typeface="Trebuchet MS"/>
                <a:cs typeface="Trebuchet MS"/>
              </a:rPr>
              <a:t>d</a:t>
            </a:r>
            <a:r>
              <a:rPr dirty="0" sz="3300" spc="-85">
                <a:solidFill>
                  <a:srgbClr val="111B1D"/>
                </a:solidFill>
                <a:latin typeface="Trebuchet MS"/>
                <a:cs typeface="Trebuchet MS"/>
              </a:rPr>
              <a:t>o</a:t>
            </a:r>
            <a:r>
              <a:rPr dirty="0" sz="3300" spc="-320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3300" spc="-60">
                <a:solidFill>
                  <a:srgbClr val="111B1D"/>
                </a:solidFill>
                <a:latin typeface="Trebuchet MS"/>
                <a:cs typeface="Trebuchet MS"/>
              </a:rPr>
              <a:t>a</a:t>
            </a:r>
            <a:r>
              <a:rPr dirty="0" sz="3300" spc="-320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3300" spc="-260">
                <a:solidFill>
                  <a:srgbClr val="111B1D"/>
                </a:solidFill>
                <a:latin typeface="Trebuchet MS"/>
                <a:cs typeface="Trebuchet MS"/>
              </a:rPr>
              <a:t>l</a:t>
            </a:r>
            <a:r>
              <a:rPr dirty="0" sz="3300" spc="-60">
                <a:solidFill>
                  <a:srgbClr val="111B1D"/>
                </a:solidFill>
                <a:latin typeface="Trebuchet MS"/>
                <a:cs typeface="Trebuchet MS"/>
              </a:rPr>
              <a:t>a</a:t>
            </a:r>
            <a:r>
              <a:rPr dirty="0" sz="3300" spc="-320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3300" spc="-5">
                <a:solidFill>
                  <a:srgbClr val="111B1D"/>
                </a:solidFill>
                <a:latin typeface="Trebuchet MS"/>
                <a:cs typeface="Trebuchet MS"/>
              </a:rPr>
              <a:t>a</a:t>
            </a:r>
            <a:r>
              <a:rPr dirty="0" sz="3300" spc="-260">
                <a:solidFill>
                  <a:srgbClr val="111B1D"/>
                </a:solidFill>
                <a:latin typeface="Trebuchet MS"/>
                <a:cs typeface="Trebuchet MS"/>
              </a:rPr>
              <a:t>l</a:t>
            </a:r>
            <a:r>
              <a:rPr dirty="0" sz="3300" spc="-360">
                <a:solidFill>
                  <a:srgbClr val="111B1D"/>
                </a:solidFill>
                <a:latin typeface="Trebuchet MS"/>
                <a:cs typeface="Trebuchet MS"/>
              </a:rPr>
              <a:t>t</a:t>
            </a:r>
            <a:r>
              <a:rPr dirty="0" sz="3300" spc="-60">
                <a:solidFill>
                  <a:srgbClr val="111B1D"/>
                </a:solidFill>
                <a:latin typeface="Trebuchet MS"/>
                <a:cs typeface="Trebuchet MS"/>
              </a:rPr>
              <a:t>a</a:t>
            </a:r>
            <a:r>
              <a:rPr dirty="0" sz="3300" spc="-320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3300" spc="-125">
                <a:solidFill>
                  <a:srgbClr val="111B1D"/>
                </a:solidFill>
                <a:latin typeface="Trebuchet MS"/>
                <a:cs typeface="Trebuchet MS"/>
              </a:rPr>
              <a:t>d</a:t>
            </a:r>
            <a:r>
              <a:rPr dirty="0" sz="3300" spc="-235">
                <a:solidFill>
                  <a:srgbClr val="111B1D"/>
                </a:solidFill>
                <a:latin typeface="Trebuchet MS"/>
                <a:cs typeface="Trebuchet MS"/>
              </a:rPr>
              <a:t>e</a:t>
            </a:r>
            <a:r>
              <a:rPr dirty="0" sz="3300" spc="-155">
                <a:solidFill>
                  <a:srgbClr val="111B1D"/>
                </a:solidFill>
                <a:latin typeface="Trebuchet MS"/>
                <a:cs typeface="Trebuchet MS"/>
              </a:rPr>
              <a:t>m</a:t>
            </a:r>
            <a:r>
              <a:rPr dirty="0" sz="3300" spc="-5">
                <a:solidFill>
                  <a:srgbClr val="111B1D"/>
                </a:solidFill>
                <a:latin typeface="Trebuchet MS"/>
                <a:cs typeface="Trebuchet MS"/>
              </a:rPr>
              <a:t>a</a:t>
            </a:r>
            <a:r>
              <a:rPr dirty="0" sz="3300" spc="-75">
                <a:solidFill>
                  <a:srgbClr val="111B1D"/>
                </a:solidFill>
                <a:latin typeface="Trebuchet MS"/>
                <a:cs typeface="Trebuchet MS"/>
              </a:rPr>
              <a:t>n</a:t>
            </a:r>
            <a:r>
              <a:rPr dirty="0" sz="3300" spc="-125">
                <a:solidFill>
                  <a:srgbClr val="111B1D"/>
                </a:solidFill>
                <a:latin typeface="Trebuchet MS"/>
                <a:cs typeface="Trebuchet MS"/>
              </a:rPr>
              <a:t>d</a:t>
            </a:r>
            <a:r>
              <a:rPr dirty="0" sz="3300" spc="-60">
                <a:solidFill>
                  <a:srgbClr val="111B1D"/>
                </a:solidFill>
                <a:latin typeface="Trebuchet MS"/>
                <a:cs typeface="Trebuchet MS"/>
              </a:rPr>
              <a:t>a</a:t>
            </a:r>
            <a:r>
              <a:rPr dirty="0" sz="3300" spc="-320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3300" spc="-235">
                <a:solidFill>
                  <a:srgbClr val="111B1D"/>
                </a:solidFill>
                <a:latin typeface="Trebuchet MS"/>
                <a:cs typeface="Trebuchet MS"/>
              </a:rPr>
              <a:t>e</a:t>
            </a:r>
            <a:r>
              <a:rPr dirty="0" sz="3300" spc="-130">
                <a:solidFill>
                  <a:srgbClr val="111B1D"/>
                </a:solidFill>
                <a:latin typeface="Trebuchet MS"/>
                <a:cs typeface="Trebuchet MS"/>
              </a:rPr>
              <a:t>n</a:t>
            </a:r>
            <a:r>
              <a:rPr dirty="0" sz="3300" spc="-320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3300" spc="-360">
                <a:solidFill>
                  <a:srgbClr val="111B1D"/>
                </a:solidFill>
                <a:latin typeface="Trebuchet MS"/>
                <a:cs typeface="Trebuchet MS"/>
              </a:rPr>
              <a:t>t</a:t>
            </a:r>
            <a:r>
              <a:rPr dirty="0" sz="3300" spc="-30">
                <a:solidFill>
                  <a:srgbClr val="111B1D"/>
                </a:solidFill>
                <a:latin typeface="Trebuchet MS"/>
                <a:cs typeface="Trebuchet MS"/>
              </a:rPr>
              <a:t>o</a:t>
            </a:r>
            <a:r>
              <a:rPr dirty="0" sz="3300" spc="-125">
                <a:solidFill>
                  <a:srgbClr val="111B1D"/>
                </a:solidFill>
                <a:latin typeface="Trebuchet MS"/>
                <a:cs typeface="Trebuchet MS"/>
              </a:rPr>
              <a:t>d</a:t>
            </a:r>
            <a:r>
              <a:rPr dirty="0" sz="3300" spc="-5">
                <a:solidFill>
                  <a:srgbClr val="111B1D"/>
                </a:solidFill>
                <a:latin typeface="Trebuchet MS"/>
                <a:cs typeface="Trebuchet MS"/>
              </a:rPr>
              <a:t>a</a:t>
            </a:r>
            <a:r>
              <a:rPr dirty="0" sz="3300" spc="-35">
                <a:solidFill>
                  <a:srgbClr val="111B1D"/>
                </a:solidFill>
                <a:latin typeface="Trebuchet MS"/>
                <a:cs typeface="Trebuchet MS"/>
              </a:rPr>
              <a:t>s</a:t>
            </a:r>
            <a:r>
              <a:rPr dirty="0" sz="3300" spc="-320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3300" spc="-260">
                <a:solidFill>
                  <a:srgbClr val="111B1D"/>
                </a:solidFill>
                <a:latin typeface="Trebuchet MS"/>
                <a:cs typeface="Trebuchet MS"/>
              </a:rPr>
              <a:t>l</a:t>
            </a:r>
            <a:r>
              <a:rPr dirty="0" sz="3300" spc="-5">
                <a:solidFill>
                  <a:srgbClr val="111B1D"/>
                </a:solidFill>
                <a:latin typeface="Trebuchet MS"/>
                <a:cs typeface="Trebuchet MS"/>
              </a:rPr>
              <a:t>a</a:t>
            </a:r>
            <a:r>
              <a:rPr dirty="0" sz="3300" spc="-30">
                <a:solidFill>
                  <a:srgbClr val="111B1D"/>
                </a:solidFill>
                <a:latin typeface="Trebuchet MS"/>
                <a:cs typeface="Trebuchet MS"/>
              </a:rPr>
              <a:t>s  </a:t>
            </a:r>
            <a:r>
              <a:rPr dirty="0" sz="3300" spc="-110">
                <a:solidFill>
                  <a:srgbClr val="111B1D"/>
                </a:solidFill>
                <a:latin typeface="Trebuchet MS"/>
                <a:cs typeface="Trebuchet MS"/>
              </a:rPr>
              <a:t>p</a:t>
            </a:r>
            <a:r>
              <a:rPr dirty="0" sz="3300" spc="-260">
                <a:solidFill>
                  <a:srgbClr val="111B1D"/>
                </a:solidFill>
                <a:latin typeface="Trebuchet MS"/>
                <a:cs typeface="Trebuchet MS"/>
              </a:rPr>
              <a:t>l</a:t>
            </a:r>
            <a:r>
              <a:rPr dirty="0" sz="3300" spc="-5">
                <a:solidFill>
                  <a:srgbClr val="111B1D"/>
                </a:solidFill>
                <a:latin typeface="Trebuchet MS"/>
                <a:cs typeface="Trebuchet MS"/>
              </a:rPr>
              <a:t>a</a:t>
            </a:r>
            <a:r>
              <a:rPr dirty="0" sz="3300" spc="-360">
                <a:solidFill>
                  <a:srgbClr val="111B1D"/>
                </a:solidFill>
                <a:latin typeface="Trebuchet MS"/>
                <a:cs typeface="Trebuchet MS"/>
              </a:rPr>
              <a:t>t</a:t>
            </a:r>
            <a:r>
              <a:rPr dirty="0" sz="3300" spc="-5">
                <a:solidFill>
                  <a:srgbClr val="111B1D"/>
                </a:solidFill>
                <a:latin typeface="Trebuchet MS"/>
                <a:cs typeface="Trebuchet MS"/>
              </a:rPr>
              <a:t>a</a:t>
            </a:r>
            <a:r>
              <a:rPr dirty="0" sz="3300" spc="-135">
                <a:solidFill>
                  <a:srgbClr val="111B1D"/>
                </a:solidFill>
                <a:latin typeface="Trebuchet MS"/>
                <a:cs typeface="Trebuchet MS"/>
              </a:rPr>
              <a:t>f</a:t>
            </a:r>
            <a:r>
              <a:rPr dirty="0" sz="3300" spc="-30">
                <a:solidFill>
                  <a:srgbClr val="111B1D"/>
                </a:solidFill>
                <a:latin typeface="Trebuchet MS"/>
                <a:cs typeface="Trebuchet MS"/>
              </a:rPr>
              <a:t>o</a:t>
            </a:r>
            <a:r>
              <a:rPr dirty="0" sz="3300" spc="-130">
                <a:solidFill>
                  <a:srgbClr val="111B1D"/>
                </a:solidFill>
                <a:latin typeface="Trebuchet MS"/>
                <a:cs typeface="Trebuchet MS"/>
              </a:rPr>
              <a:t>r</a:t>
            </a:r>
            <a:r>
              <a:rPr dirty="0" sz="3300" spc="-155">
                <a:solidFill>
                  <a:srgbClr val="111B1D"/>
                </a:solidFill>
                <a:latin typeface="Trebuchet MS"/>
                <a:cs typeface="Trebuchet MS"/>
              </a:rPr>
              <a:t>m</a:t>
            </a:r>
            <a:r>
              <a:rPr dirty="0" sz="3300" spc="-5">
                <a:solidFill>
                  <a:srgbClr val="111B1D"/>
                </a:solidFill>
                <a:latin typeface="Trebuchet MS"/>
                <a:cs typeface="Trebuchet MS"/>
              </a:rPr>
              <a:t>a</a:t>
            </a:r>
            <a:r>
              <a:rPr dirty="0" sz="3300" spc="-35">
                <a:solidFill>
                  <a:srgbClr val="111B1D"/>
                </a:solidFill>
                <a:latin typeface="Trebuchet MS"/>
                <a:cs typeface="Trebuchet MS"/>
              </a:rPr>
              <a:t>s</a:t>
            </a:r>
            <a:r>
              <a:rPr dirty="0" sz="3300" spc="-320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3300" spc="-5">
                <a:solidFill>
                  <a:srgbClr val="111B1D"/>
                </a:solidFill>
                <a:latin typeface="Trebuchet MS"/>
                <a:cs typeface="Trebuchet MS"/>
              </a:rPr>
              <a:t>a</a:t>
            </a:r>
            <a:r>
              <a:rPr dirty="0" sz="3300" spc="-75">
                <a:solidFill>
                  <a:srgbClr val="111B1D"/>
                </a:solidFill>
                <a:latin typeface="Trebuchet MS"/>
                <a:cs typeface="Trebuchet MS"/>
              </a:rPr>
              <a:t>n</a:t>
            </a:r>
            <a:r>
              <a:rPr dirty="0" sz="3300" spc="-5">
                <a:solidFill>
                  <a:srgbClr val="111B1D"/>
                </a:solidFill>
                <a:latin typeface="Trebuchet MS"/>
                <a:cs typeface="Trebuchet MS"/>
              </a:rPr>
              <a:t>a</a:t>
            </a:r>
            <a:r>
              <a:rPr dirty="0" sz="3300" spc="-260">
                <a:solidFill>
                  <a:srgbClr val="111B1D"/>
                </a:solidFill>
                <a:latin typeface="Trebuchet MS"/>
                <a:cs typeface="Trebuchet MS"/>
              </a:rPr>
              <a:t>l</a:t>
            </a:r>
            <a:r>
              <a:rPr dirty="0" sz="3300" spc="-235">
                <a:solidFill>
                  <a:srgbClr val="111B1D"/>
                </a:solidFill>
                <a:latin typeface="Trebuchet MS"/>
                <a:cs typeface="Trebuchet MS"/>
              </a:rPr>
              <a:t>i</a:t>
            </a:r>
            <a:r>
              <a:rPr dirty="0" sz="3300" spc="-120">
                <a:solidFill>
                  <a:srgbClr val="111B1D"/>
                </a:solidFill>
                <a:latin typeface="Trebuchet MS"/>
                <a:cs typeface="Trebuchet MS"/>
              </a:rPr>
              <a:t>z</a:t>
            </a:r>
            <a:r>
              <a:rPr dirty="0" sz="3300" spc="-5">
                <a:solidFill>
                  <a:srgbClr val="111B1D"/>
                </a:solidFill>
                <a:latin typeface="Trebuchet MS"/>
                <a:cs typeface="Trebuchet MS"/>
              </a:rPr>
              <a:t>a</a:t>
            </a:r>
            <a:r>
              <a:rPr dirty="0" sz="3300" spc="-125">
                <a:solidFill>
                  <a:srgbClr val="111B1D"/>
                </a:solidFill>
                <a:latin typeface="Trebuchet MS"/>
                <a:cs typeface="Trebuchet MS"/>
              </a:rPr>
              <a:t>d</a:t>
            </a:r>
            <a:r>
              <a:rPr dirty="0" sz="3300" spc="-5">
                <a:solidFill>
                  <a:srgbClr val="111B1D"/>
                </a:solidFill>
                <a:latin typeface="Trebuchet MS"/>
                <a:cs typeface="Trebuchet MS"/>
              </a:rPr>
              <a:t>a</a:t>
            </a:r>
            <a:r>
              <a:rPr dirty="0" sz="3300" spc="20">
                <a:solidFill>
                  <a:srgbClr val="111B1D"/>
                </a:solidFill>
                <a:latin typeface="Trebuchet MS"/>
                <a:cs typeface="Trebuchet MS"/>
              </a:rPr>
              <a:t>s</a:t>
            </a:r>
            <a:r>
              <a:rPr dirty="0" sz="2800" spc="-170">
                <a:solidFill>
                  <a:srgbClr val="111B1D"/>
                </a:solidFill>
                <a:latin typeface="Microsoft Sans Serif"/>
                <a:cs typeface="Microsoft Sans Serif"/>
              </a:rPr>
              <a:t>,</a:t>
            </a:r>
            <a:r>
              <a:rPr dirty="0" sz="2800" spc="-70">
                <a:solidFill>
                  <a:srgbClr val="111B1D"/>
                </a:solidFill>
                <a:latin typeface="Microsoft Sans Serif"/>
                <a:cs typeface="Microsoft Sans Serif"/>
              </a:rPr>
              <a:t> </a:t>
            </a:r>
            <a:r>
              <a:rPr dirty="0" sz="3300" spc="-235">
                <a:solidFill>
                  <a:srgbClr val="111B1D"/>
                </a:solidFill>
                <a:latin typeface="Trebuchet MS"/>
                <a:cs typeface="Trebuchet MS"/>
              </a:rPr>
              <a:t>e</a:t>
            </a:r>
            <a:r>
              <a:rPr dirty="0" sz="3300" spc="-315">
                <a:solidFill>
                  <a:srgbClr val="111B1D"/>
                </a:solidFill>
                <a:latin typeface="Trebuchet MS"/>
                <a:cs typeface="Trebuchet MS"/>
              </a:rPr>
              <a:t>l</a:t>
            </a:r>
            <a:r>
              <a:rPr dirty="0" sz="3300" spc="-320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3300" spc="-100">
                <a:solidFill>
                  <a:srgbClr val="111B1D"/>
                </a:solidFill>
                <a:latin typeface="Trebuchet MS"/>
                <a:cs typeface="Trebuchet MS"/>
              </a:rPr>
              <a:t>c</a:t>
            </a:r>
            <a:r>
              <a:rPr dirty="0" sz="3300" spc="-30">
                <a:solidFill>
                  <a:srgbClr val="111B1D"/>
                </a:solidFill>
                <a:latin typeface="Trebuchet MS"/>
                <a:cs typeface="Trebuchet MS"/>
              </a:rPr>
              <a:t>o</a:t>
            </a:r>
            <a:r>
              <a:rPr dirty="0" sz="3300" spc="-75">
                <a:solidFill>
                  <a:srgbClr val="111B1D"/>
                </a:solidFill>
                <a:latin typeface="Trebuchet MS"/>
                <a:cs typeface="Trebuchet MS"/>
              </a:rPr>
              <a:t>n</a:t>
            </a:r>
            <a:r>
              <a:rPr dirty="0" sz="3300" spc="-360">
                <a:solidFill>
                  <a:srgbClr val="111B1D"/>
                </a:solidFill>
                <a:latin typeface="Trebuchet MS"/>
                <a:cs typeface="Trebuchet MS"/>
              </a:rPr>
              <a:t>t</a:t>
            </a:r>
            <a:r>
              <a:rPr dirty="0" sz="3300" spc="-235">
                <a:solidFill>
                  <a:srgbClr val="111B1D"/>
                </a:solidFill>
                <a:latin typeface="Trebuchet MS"/>
                <a:cs typeface="Trebuchet MS"/>
              </a:rPr>
              <a:t>e</a:t>
            </a:r>
            <a:r>
              <a:rPr dirty="0" sz="3300" spc="-75">
                <a:solidFill>
                  <a:srgbClr val="111B1D"/>
                </a:solidFill>
                <a:latin typeface="Trebuchet MS"/>
                <a:cs typeface="Trebuchet MS"/>
              </a:rPr>
              <a:t>n</a:t>
            </a:r>
            <a:r>
              <a:rPr dirty="0" sz="3300" spc="-235">
                <a:solidFill>
                  <a:srgbClr val="111B1D"/>
                </a:solidFill>
                <a:latin typeface="Trebuchet MS"/>
                <a:cs typeface="Trebuchet MS"/>
              </a:rPr>
              <a:t>i</a:t>
            </a:r>
            <a:r>
              <a:rPr dirty="0" sz="3300" spc="-125">
                <a:solidFill>
                  <a:srgbClr val="111B1D"/>
                </a:solidFill>
                <a:latin typeface="Trebuchet MS"/>
                <a:cs typeface="Trebuchet MS"/>
              </a:rPr>
              <a:t>d</a:t>
            </a:r>
            <a:r>
              <a:rPr dirty="0" sz="3300" spc="-85">
                <a:solidFill>
                  <a:srgbClr val="111B1D"/>
                </a:solidFill>
                <a:latin typeface="Trebuchet MS"/>
                <a:cs typeface="Trebuchet MS"/>
              </a:rPr>
              <a:t>o</a:t>
            </a:r>
            <a:r>
              <a:rPr dirty="0" sz="3300" spc="-320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3300" spc="-235">
                <a:solidFill>
                  <a:srgbClr val="111B1D"/>
                </a:solidFill>
                <a:latin typeface="Trebuchet MS"/>
                <a:cs typeface="Trebuchet MS"/>
              </a:rPr>
              <a:t>i</a:t>
            </a:r>
            <a:r>
              <a:rPr dirty="0" sz="3300" spc="-130">
                <a:solidFill>
                  <a:srgbClr val="111B1D"/>
                </a:solidFill>
                <a:latin typeface="Trebuchet MS"/>
                <a:cs typeface="Trebuchet MS"/>
              </a:rPr>
              <a:t>r</a:t>
            </a:r>
            <a:r>
              <a:rPr dirty="0" sz="3300" spc="-45">
                <a:solidFill>
                  <a:srgbClr val="111B1D"/>
                </a:solidFill>
                <a:latin typeface="Trebuchet MS"/>
                <a:cs typeface="Trebuchet MS"/>
              </a:rPr>
              <a:t>á  </a:t>
            </a:r>
            <a:r>
              <a:rPr dirty="0" sz="3300" spc="-235">
                <a:solidFill>
                  <a:srgbClr val="111B1D"/>
                </a:solidFill>
                <a:latin typeface="Trebuchet MS"/>
                <a:cs typeface="Trebuchet MS"/>
              </a:rPr>
              <a:t>e</a:t>
            </a:r>
            <a:r>
              <a:rPr dirty="0" sz="3300" spc="-25">
                <a:solidFill>
                  <a:srgbClr val="111B1D"/>
                </a:solidFill>
                <a:latin typeface="Trebuchet MS"/>
                <a:cs typeface="Trebuchet MS"/>
              </a:rPr>
              <a:t>v</a:t>
            </a:r>
            <a:r>
              <a:rPr dirty="0" sz="3300" spc="-30">
                <a:solidFill>
                  <a:srgbClr val="111B1D"/>
                </a:solidFill>
                <a:latin typeface="Trebuchet MS"/>
                <a:cs typeface="Trebuchet MS"/>
              </a:rPr>
              <a:t>o</a:t>
            </a:r>
            <a:r>
              <a:rPr dirty="0" sz="3300" spc="-260">
                <a:solidFill>
                  <a:srgbClr val="111B1D"/>
                </a:solidFill>
                <a:latin typeface="Trebuchet MS"/>
                <a:cs typeface="Trebuchet MS"/>
              </a:rPr>
              <a:t>l</a:t>
            </a:r>
            <a:r>
              <a:rPr dirty="0" sz="3300" spc="-75">
                <a:solidFill>
                  <a:srgbClr val="111B1D"/>
                </a:solidFill>
                <a:latin typeface="Trebuchet MS"/>
                <a:cs typeface="Trebuchet MS"/>
              </a:rPr>
              <a:t>u</a:t>
            </a:r>
            <a:r>
              <a:rPr dirty="0" sz="3300" spc="-100">
                <a:solidFill>
                  <a:srgbClr val="111B1D"/>
                </a:solidFill>
                <a:latin typeface="Trebuchet MS"/>
                <a:cs typeface="Trebuchet MS"/>
              </a:rPr>
              <a:t>c</a:t>
            </a:r>
            <a:r>
              <a:rPr dirty="0" sz="3300" spc="-235">
                <a:solidFill>
                  <a:srgbClr val="111B1D"/>
                </a:solidFill>
                <a:latin typeface="Trebuchet MS"/>
                <a:cs typeface="Trebuchet MS"/>
              </a:rPr>
              <a:t>i</a:t>
            </a:r>
            <a:r>
              <a:rPr dirty="0" sz="3300" spc="-30">
                <a:solidFill>
                  <a:srgbClr val="111B1D"/>
                </a:solidFill>
                <a:latin typeface="Trebuchet MS"/>
                <a:cs typeface="Trebuchet MS"/>
              </a:rPr>
              <a:t>o</a:t>
            </a:r>
            <a:r>
              <a:rPr dirty="0" sz="3300" spc="-75">
                <a:solidFill>
                  <a:srgbClr val="111B1D"/>
                </a:solidFill>
                <a:latin typeface="Trebuchet MS"/>
                <a:cs typeface="Trebuchet MS"/>
              </a:rPr>
              <a:t>n</a:t>
            </a:r>
            <a:r>
              <a:rPr dirty="0" sz="3300" spc="-5">
                <a:solidFill>
                  <a:srgbClr val="111B1D"/>
                </a:solidFill>
                <a:latin typeface="Trebuchet MS"/>
                <a:cs typeface="Trebuchet MS"/>
              </a:rPr>
              <a:t>a</a:t>
            </a:r>
            <a:r>
              <a:rPr dirty="0" sz="3300" spc="-75">
                <a:solidFill>
                  <a:srgbClr val="111B1D"/>
                </a:solidFill>
                <a:latin typeface="Trebuchet MS"/>
                <a:cs typeface="Trebuchet MS"/>
              </a:rPr>
              <a:t>n</a:t>
            </a:r>
            <a:r>
              <a:rPr dirty="0" sz="3300" spc="-125">
                <a:solidFill>
                  <a:srgbClr val="111B1D"/>
                </a:solidFill>
                <a:latin typeface="Trebuchet MS"/>
                <a:cs typeface="Trebuchet MS"/>
              </a:rPr>
              <a:t>d</a:t>
            </a:r>
            <a:r>
              <a:rPr dirty="0" sz="3300" spc="-85">
                <a:solidFill>
                  <a:srgbClr val="111B1D"/>
                </a:solidFill>
                <a:latin typeface="Trebuchet MS"/>
                <a:cs typeface="Trebuchet MS"/>
              </a:rPr>
              <a:t>o</a:t>
            </a:r>
            <a:r>
              <a:rPr dirty="0" sz="3300" spc="-320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3300" spc="-110">
                <a:solidFill>
                  <a:srgbClr val="111B1D"/>
                </a:solidFill>
                <a:latin typeface="Trebuchet MS"/>
                <a:cs typeface="Trebuchet MS"/>
              </a:rPr>
              <a:t>p</a:t>
            </a:r>
            <a:r>
              <a:rPr dirty="0" sz="3300" spc="-5">
                <a:solidFill>
                  <a:srgbClr val="111B1D"/>
                </a:solidFill>
                <a:latin typeface="Trebuchet MS"/>
                <a:cs typeface="Trebuchet MS"/>
              </a:rPr>
              <a:t>a</a:t>
            </a:r>
            <a:r>
              <a:rPr dirty="0" sz="3300" spc="-130">
                <a:solidFill>
                  <a:srgbClr val="111B1D"/>
                </a:solidFill>
                <a:latin typeface="Trebuchet MS"/>
                <a:cs typeface="Trebuchet MS"/>
              </a:rPr>
              <a:t>r</a:t>
            </a:r>
            <a:r>
              <a:rPr dirty="0" sz="3300" spc="-60">
                <a:solidFill>
                  <a:srgbClr val="111B1D"/>
                </a:solidFill>
                <a:latin typeface="Trebuchet MS"/>
                <a:cs typeface="Trebuchet MS"/>
              </a:rPr>
              <a:t>a</a:t>
            </a:r>
            <a:r>
              <a:rPr dirty="0" sz="3300" spc="-320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3300" spc="-260">
                <a:solidFill>
                  <a:srgbClr val="111B1D"/>
                </a:solidFill>
                <a:latin typeface="Trebuchet MS"/>
                <a:cs typeface="Trebuchet MS"/>
              </a:rPr>
              <a:t>ll</a:t>
            </a:r>
            <a:r>
              <a:rPr dirty="0" sz="3300" spc="-235">
                <a:solidFill>
                  <a:srgbClr val="111B1D"/>
                </a:solidFill>
                <a:latin typeface="Trebuchet MS"/>
                <a:cs typeface="Trebuchet MS"/>
              </a:rPr>
              <a:t>e</a:t>
            </a:r>
            <a:r>
              <a:rPr dirty="0" sz="3300" spc="5">
                <a:solidFill>
                  <a:srgbClr val="111B1D"/>
                </a:solidFill>
                <a:latin typeface="Trebuchet MS"/>
                <a:cs typeface="Trebuchet MS"/>
              </a:rPr>
              <a:t>g</a:t>
            </a:r>
            <a:r>
              <a:rPr dirty="0" sz="3300" spc="-5">
                <a:solidFill>
                  <a:srgbClr val="111B1D"/>
                </a:solidFill>
                <a:latin typeface="Trebuchet MS"/>
                <a:cs typeface="Trebuchet MS"/>
              </a:rPr>
              <a:t>a</a:t>
            </a:r>
            <a:r>
              <a:rPr dirty="0" sz="3300" spc="-185">
                <a:solidFill>
                  <a:srgbClr val="111B1D"/>
                </a:solidFill>
                <a:latin typeface="Trebuchet MS"/>
                <a:cs typeface="Trebuchet MS"/>
              </a:rPr>
              <a:t>r</a:t>
            </a:r>
            <a:r>
              <a:rPr dirty="0" sz="3300" spc="-320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3300" spc="-60">
                <a:solidFill>
                  <a:srgbClr val="111B1D"/>
                </a:solidFill>
                <a:latin typeface="Trebuchet MS"/>
                <a:cs typeface="Trebuchet MS"/>
              </a:rPr>
              <a:t>a</a:t>
            </a:r>
            <a:r>
              <a:rPr dirty="0" sz="3300" spc="-320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3300" spc="-360">
                <a:solidFill>
                  <a:srgbClr val="111B1D"/>
                </a:solidFill>
                <a:latin typeface="Trebuchet MS"/>
                <a:cs typeface="Trebuchet MS"/>
              </a:rPr>
              <a:t>t</a:t>
            </a:r>
            <a:r>
              <a:rPr dirty="0" sz="3300" spc="-30">
                <a:solidFill>
                  <a:srgbClr val="111B1D"/>
                </a:solidFill>
                <a:latin typeface="Trebuchet MS"/>
                <a:cs typeface="Trebuchet MS"/>
              </a:rPr>
              <a:t>o</a:t>
            </a:r>
            <a:r>
              <a:rPr dirty="0" sz="3300" spc="-125">
                <a:solidFill>
                  <a:srgbClr val="111B1D"/>
                </a:solidFill>
                <a:latin typeface="Trebuchet MS"/>
                <a:cs typeface="Trebuchet MS"/>
              </a:rPr>
              <a:t>d</a:t>
            </a:r>
            <a:r>
              <a:rPr dirty="0" sz="3300" spc="-30">
                <a:solidFill>
                  <a:srgbClr val="111B1D"/>
                </a:solidFill>
                <a:latin typeface="Trebuchet MS"/>
                <a:cs typeface="Trebuchet MS"/>
              </a:rPr>
              <a:t>o</a:t>
            </a:r>
            <a:r>
              <a:rPr dirty="0" sz="3300" spc="-35">
                <a:solidFill>
                  <a:srgbClr val="111B1D"/>
                </a:solidFill>
                <a:latin typeface="Trebuchet MS"/>
                <a:cs typeface="Trebuchet MS"/>
              </a:rPr>
              <a:t>s</a:t>
            </a:r>
            <a:r>
              <a:rPr dirty="0" sz="3300" spc="-320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3300" spc="-260">
                <a:solidFill>
                  <a:srgbClr val="111B1D"/>
                </a:solidFill>
                <a:latin typeface="Trebuchet MS"/>
                <a:cs typeface="Trebuchet MS"/>
              </a:rPr>
              <a:t>l</a:t>
            </a:r>
            <a:r>
              <a:rPr dirty="0" sz="3300" spc="-30">
                <a:solidFill>
                  <a:srgbClr val="111B1D"/>
                </a:solidFill>
                <a:latin typeface="Trebuchet MS"/>
                <a:cs typeface="Trebuchet MS"/>
              </a:rPr>
              <a:t>o</a:t>
            </a:r>
            <a:r>
              <a:rPr dirty="0" sz="3300" spc="-35">
                <a:solidFill>
                  <a:srgbClr val="111B1D"/>
                </a:solidFill>
                <a:latin typeface="Trebuchet MS"/>
                <a:cs typeface="Trebuchet MS"/>
              </a:rPr>
              <a:t>s</a:t>
            </a:r>
            <a:r>
              <a:rPr dirty="0" sz="3300" spc="-320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3300" spc="-75">
                <a:solidFill>
                  <a:srgbClr val="111B1D"/>
                </a:solidFill>
                <a:latin typeface="Trebuchet MS"/>
                <a:cs typeface="Trebuchet MS"/>
              </a:rPr>
              <a:t>n</a:t>
            </a:r>
            <a:r>
              <a:rPr dirty="0" sz="3300" spc="-235">
                <a:solidFill>
                  <a:srgbClr val="111B1D"/>
                </a:solidFill>
                <a:latin typeface="Trebuchet MS"/>
                <a:cs typeface="Trebuchet MS"/>
              </a:rPr>
              <a:t>i</a:t>
            </a:r>
            <a:r>
              <a:rPr dirty="0" sz="3300" spc="-100">
                <a:solidFill>
                  <a:srgbClr val="111B1D"/>
                </a:solidFill>
                <a:latin typeface="Trebuchet MS"/>
                <a:cs typeface="Trebuchet MS"/>
              </a:rPr>
              <a:t>c</a:t>
            </a:r>
            <a:r>
              <a:rPr dirty="0" sz="3300" spc="-75">
                <a:solidFill>
                  <a:srgbClr val="111B1D"/>
                </a:solidFill>
                <a:latin typeface="Trebuchet MS"/>
                <a:cs typeface="Trebuchet MS"/>
              </a:rPr>
              <a:t>h</a:t>
            </a:r>
            <a:r>
              <a:rPr dirty="0" sz="3300" spc="-30">
                <a:solidFill>
                  <a:srgbClr val="111B1D"/>
                </a:solidFill>
                <a:latin typeface="Trebuchet MS"/>
                <a:cs typeface="Trebuchet MS"/>
              </a:rPr>
              <a:t>o</a:t>
            </a:r>
            <a:r>
              <a:rPr dirty="0" sz="3300" spc="20">
                <a:solidFill>
                  <a:srgbClr val="111B1D"/>
                </a:solidFill>
                <a:latin typeface="Trebuchet MS"/>
                <a:cs typeface="Trebuchet MS"/>
              </a:rPr>
              <a:t>s</a:t>
            </a:r>
            <a:r>
              <a:rPr dirty="0" sz="2800" spc="-140">
                <a:solidFill>
                  <a:srgbClr val="111B1D"/>
                </a:solidFill>
                <a:latin typeface="Microsoft Sans Serif"/>
                <a:cs typeface="Microsoft Sans Serif"/>
              </a:rPr>
              <a:t>.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111B1D"/>
              </a:buClr>
              <a:buFont typeface="Microsoft Sans Serif"/>
              <a:buChar char="-"/>
            </a:pPr>
            <a:endParaRPr sz="33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11B1D"/>
              </a:buClr>
              <a:buFont typeface="Microsoft Sans Serif"/>
              <a:buChar char="-"/>
            </a:pPr>
            <a:endParaRPr sz="4650">
              <a:latin typeface="Microsoft Sans Serif"/>
              <a:cs typeface="Microsoft Sans Serif"/>
            </a:endParaRPr>
          </a:p>
          <a:p>
            <a:pPr marL="12700" marR="109855">
              <a:lnSpc>
                <a:spcPct val="113599"/>
              </a:lnSpc>
              <a:buSzPct val="84848"/>
              <a:buFont typeface="Microsoft Sans Serif"/>
              <a:buChar char="-"/>
              <a:tabLst>
                <a:tab pos="236854" algn="l"/>
              </a:tabLst>
            </a:pPr>
            <a:r>
              <a:rPr dirty="0" sz="3300" spc="-40">
                <a:solidFill>
                  <a:srgbClr val="111B1D"/>
                </a:solidFill>
                <a:latin typeface="Trebuchet MS"/>
                <a:cs typeface="Trebuchet MS"/>
              </a:rPr>
              <a:t>Aunque</a:t>
            </a:r>
            <a:r>
              <a:rPr dirty="0" sz="3300" spc="-320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3300" spc="-160">
                <a:solidFill>
                  <a:srgbClr val="111B1D"/>
                </a:solidFill>
                <a:latin typeface="Trebuchet MS"/>
                <a:cs typeface="Trebuchet MS"/>
              </a:rPr>
              <a:t>la</a:t>
            </a:r>
            <a:r>
              <a:rPr dirty="0" sz="3300" spc="-320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3300" spc="-130">
                <a:solidFill>
                  <a:srgbClr val="111B1D"/>
                </a:solidFill>
                <a:latin typeface="Trebuchet MS"/>
                <a:cs typeface="Trebuchet MS"/>
              </a:rPr>
              <a:t>distancia</a:t>
            </a:r>
            <a:r>
              <a:rPr dirty="0" sz="3300" spc="-320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3300" spc="-204">
                <a:solidFill>
                  <a:srgbClr val="111B1D"/>
                </a:solidFill>
                <a:latin typeface="Trebuchet MS"/>
                <a:cs typeface="Trebuchet MS"/>
              </a:rPr>
              <a:t>de</a:t>
            </a:r>
            <a:r>
              <a:rPr dirty="0" sz="3300" spc="-320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3300" spc="-110">
                <a:solidFill>
                  <a:srgbClr val="111B1D"/>
                </a:solidFill>
                <a:latin typeface="Trebuchet MS"/>
                <a:cs typeface="Trebuchet MS"/>
              </a:rPr>
              <a:t>los</a:t>
            </a:r>
            <a:r>
              <a:rPr dirty="0" sz="3300" spc="-320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3300" spc="-85">
                <a:solidFill>
                  <a:srgbClr val="111B1D"/>
                </a:solidFill>
                <a:latin typeface="Trebuchet MS"/>
                <a:cs typeface="Trebuchet MS"/>
              </a:rPr>
              <a:t>grandes</a:t>
            </a:r>
            <a:r>
              <a:rPr dirty="0" sz="3300" spc="-320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3300" spc="-145">
                <a:solidFill>
                  <a:srgbClr val="111B1D"/>
                </a:solidFill>
                <a:latin typeface="Trebuchet MS"/>
                <a:cs typeface="Trebuchet MS"/>
              </a:rPr>
              <a:t>clusters </a:t>
            </a:r>
            <a:r>
              <a:rPr dirty="0" sz="3300" spc="-980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3300" spc="20">
                <a:solidFill>
                  <a:srgbClr val="111B1D"/>
                </a:solidFill>
                <a:latin typeface="Trebuchet MS"/>
                <a:cs typeface="Trebuchet MS"/>
              </a:rPr>
              <a:t>s</a:t>
            </a:r>
            <a:r>
              <a:rPr dirty="0" sz="3300" spc="-235">
                <a:solidFill>
                  <a:srgbClr val="111B1D"/>
                </a:solidFill>
                <a:latin typeface="Trebuchet MS"/>
                <a:cs typeface="Trebuchet MS"/>
              </a:rPr>
              <a:t>e</a:t>
            </a:r>
            <a:r>
              <a:rPr dirty="0" sz="3300" spc="5">
                <a:solidFill>
                  <a:srgbClr val="111B1D"/>
                </a:solidFill>
                <a:latin typeface="Trebuchet MS"/>
                <a:cs typeface="Trebuchet MS"/>
              </a:rPr>
              <a:t>g</a:t>
            </a:r>
            <a:r>
              <a:rPr dirty="0" sz="3300" spc="-75">
                <a:solidFill>
                  <a:srgbClr val="111B1D"/>
                </a:solidFill>
                <a:latin typeface="Trebuchet MS"/>
                <a:cs typeface="Trebuchet MS"/>
              </a:rPr>
              <a:t>u</a:t>
            </a:r>
            <a:r>
              <a:rPr dirty="0" sz="3300" spc="-235">
                <a:solidFill>
                  <a:srgbClr val="111B1D"/>
                </a:solidFill>
                <a:latin typeface="Trebuchet MS"/>
                <a:cs typeface="Trebuchet MS"/>
              </a:rPr>
              <a:t>i</a:t>
            </a:r>
            <a:r>
              <a:rPr dirty="0" sz="3300" spc="-130">
                <a:solidFill>
                  <a:srgbClr val="111B1D"/>
                </a:solidFill>
                <a:latin typeface="Trebuchet MS"/>
                <a:cs typeface="Trebuchet MS"/>
              </a:rPr>
              <a:t>r</a:t>
            </a:r>
            <a:r>
              <a:rPr dirty="0" sz="3300" spc="-60">
                <a:solidFill>
                  <a:srgbClr val="111B1D"/>
                </a:solidFill>
                <a:latin typeface="Trebuchet MS"/>
                <a:cs typeface="Trebuchet MS"/>
              </a:rPr>
              <a:t>á</a:t>
            </a:r>
            <a:r>
              <a:rPr dirty="0" sz="3300" spc="-320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3300" spc="-5">
                <a:solidFill>
                  <a:srgbClr val="111B1D"/>
                </a:solidFill>
                <a:latin typeface="Trebuchet MS"/>
                <a:cs typeface="Trebuchet MS"/>
              </a:rPr>
              <a:t>a</a:t>
            </a:r>
            <a:r>
              <a:rPr dirty="0" sz="3300" spc="-75">
                <a:solidFill>
                  <a:srgbClr val="111B1D"/>
                </a:solidFill>
                <a:latin typeface="Trebuchet MS"/>
                <a:cs typeface="Trebuchet MS"/>
              </a:rPr>
              <a:t>u</a:t>
            </a:r>
            <a:r>
              <a:rPr dirty="0" sz="3300" spc="-155">
                <a:solidFill>
                  <a:srgbClr val="111B1D"/>
                </a:solidFill>
                <a:latin typeface="Trebuchet MS"/>
                <a:cs typeface="Trebuchet MS"/>
              </a:rPr>
              <a:t>m</a:t>
            </a:r>
            <a:r>
              <a:rPr dirty="0" sz="3300" spc="-235">
                <a:solidFill>
                  <a:srgbClr val="111B1D"/>
                </a:solidFill>
                <a:latin typeface="Trebuchet MS"/>
                <a:cs typeface="Trebuchet MS"/>
              </a:rPr>
              <a:t>e</a:t>
            </a:r>
            <a:r>
              <a:rPr dirty="0" sz="3300" spc="-75">
                <a:solidFill>
                  <a:srgbClr val="111B1D"/>
                </a:solidFill>
                <a:latin typeface="Trebuchet MS"/>
                <a:cs typeface="Trebuchet MS"/>
              </a:rPr>
              <a:t>n</a:t>
            </a:r>
            <a:r>
              <a:rPr dirty="0" sz="3300" spc="-360">
                <a:solidFill>
                  <a:srgbClr val="111B1D"/>
                </a:solidFill>
                <a:latin typeface="Trebuchet MS"/>
                <a:cs typeface="Trebuchet MS"/>
              </a:rPr>
              <a:t>t</a:t>
            </a:r>
            <a:r>
              <a:rPr dirty="0" sz="3300" spc="-5">
                <a:solidFill>
                  <a:srgbClr val="111B1D"/>
                </a:solidFill>
                <a:latin typeface="Trebuchet MS"/>
                <a:cs typeface="Trebuchet MS"/>
              </a:rPr>
              <a:t>a</a:t>
            </a:r>
            <a:r>
              <a:rPr dirty="0" sz="3300" spc="-75">
                <a:solidFill>
                  <a:srgbClr val="111B1D"/>
                </a:solidFill>
                <a:latin typeface="Trebuchet MS"/>
                <a:cs typeface="Trebuchet MS"/>
              </a:rPr>
              <a:t>n</a:t>
            </a:r>
            <a:r>
              <a:rPr dirty="0" sz="3300" spc="-125">
                <a:solidFill>
                  <a:srgbClr val="111B1D"/>
                </a:solidFill>
                <a:latin typeface="Trebuchet MS"/>
                <a:cs typeface="Trebuchet MS"/>
              </a:rPr>
              <a:t>d</a:t>
            </a:r>
            <a:r>
              <a:rPr dirty="0" sz="3300" spc="-85">
                <a:solidFill>
                  <a:srgbClr val="111B1D"/>
                </a:solidFill>
                <a:latin typeface="Trebuchet MS"/>
                <a:cs typeface="Trebuchet MS"/>
              </a:rPr>
              <a:t>o</a:t>
            </a:r>
            <a:r>
              <a:rPr dirty="0" sz="3300" spc="-320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3300" spc="20">
                <a:solidFill>
                  <a:srgbClr val="111B1D"/>
                </a:solidFill>
                <a:latin typeface="Trebuchet MS"/>
                <a:cs typeface="Trebuchet MS"/>
              </a:rPr>
              <a:t>s</a:t>
            </a:r>
            <a:r>
              <a:rPr dirty="0" sz="3300" spc="-130">
                <a:solidFill>
                  <a:srgbClr val="111B1D"/>
                </a:solidFill>
                <a:latin typeface="Trebuchet MS"/>
                <a:cs typeface="Trebuchet MS"/>
              </a:rPr>
              <a:t>u</a:t>
            </a:r>
            <a:r>
              <a:rPr dirty="0" sz="3300" spc="-320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3300" spc="-125">
                <a:solidFill>
                  <a:srgbClr val="111B1D"/>
                </a:solidFill>
                <a:latin typeface="Trebuchet MS"/>
                <a:cs typeface="Trebuchet MS"/>
              </a:rPr>
              <a:t>d</a:t>
            </a:r>
            <a:r>
              <a:rPr dirty="0" sz="3300" spc="-235">
                <a:solidFill>
                  <a:srgbClr val="111B1D"/>
                </a:solidFill>
                <a:latin typeface="Trebuchet MS"/>
                <a:cs typeface="Trebuchet MS"/>
              </a:rPr>
              <a:t>i</a:t>
            </a:r>
            <a:r>
              <a:rPr dirty="0" sz="3300" spc="-135">
                <a:solidFill>
                  <a:srgbClr val="111B1D"/>
                </a:solidFill>
                <a:latin typeface="Trebuchet MS"/>
                <a:cs typeface="Trebuchet MS"/>
              </a:rPr>
              <a:t>f</a:t>
            </a:r>
            <a:r>
              <a:rPr dirty="0" sz="3300" spc="-235">
                <a:solidFill>
                  <a:srgbClr val="111B1D"/>
                </a:solidFill>
                <a:latin typeface="Trebuchet MS"/>
                <a:cs typeface="Trebuchet MS"/>
              </a:rPr>
              <a:t>e</a:t>
            </a:r>
            <a:r>
              <a:rPr dirty="0" sz="3300" spc="-130">
                <a:solidFill>
                  <a:srgbClr val="111B1D"/>
                </a:solidFill>
                <a:latin typeface="Trebuchet MS"/>
                <a:cs typeface="Trebuchet MS"/>
              </a:rPr>
              <a:t>r</a:t>
            </a:r>
            <a:r>
              <a:rPr dirty="0" sz="3300" spc="-235">
                <a:solidFill>
                  <a:srgbClr val="111B1D"/>
                </a:solidFill>
                <a:latin typeface="Trebuchet MS"/>
                <a:cs typeface="Trebuchet MS"/>
              </a:rPr>
              <a:t>e</a:t>
            </a:r>
            <a:r>
              <a:rPr dirty="0" sz="3300" spc="-75">
                <a:solidFill>
                  <a:srgbClr val="111B1D"/>
                </a:solidFill>
                <a:latin typeface="Trebuchet MS"/>
                <a:cs typeface="Trebuchet MS"/>
              </a:rPr>
              <a:t>n</a:t>
            </a:r>
            <a:r>
              <a:rPr dirty="0" sz="3300" spc="-100">
                <a:solidFill>
                  <a:srgbClr val="111B1D"/>
                </a:solidFill>
                <a:latin typeface="Trebuchet MS"/>
                <a:cs typeface="Trebuchet MS"/>
              </a:rPr>
              <a:t>c</a:t>
            </a:r>
            <a:r>
              <a:rPr dirty="0" sz="3300" spc="-235">
                <a:solidFill>
                  <a:srgbClr val="111B1D"/>
                </a:solidFill>
                <a:latin typeface="Trebuchet MS"/>
                <a:cs typeface="Trebuchet MS"/>
              </a:rPr>
              <a:t>i</a:t>
            </a:r>
            <a:r>
              <a:rPr dirty="0" sz="3300" spc="-5">
                <a:solidFill>
                  <a:srgbClr val="111B1D"/>
                </a:solidFill>
                <a:latin typeface="Trebuchet MS"/>
                <a:cs typeface="Trebuchet MS"/>
              </a:rPr>
              <a:t>a</a:t>
            </a:r>
            <a:r>
              <a:rPr dirty="0" sz="2800" spc="-140">
                <a:solidFill>
                  <a:srgbClr val="111B1D"/>
                </a:solidFill>
                <a:latin typeface="Microsoft Sans Serif"/>
                <a:cs typeface="Microsoft Sans Serif"/>
              </a:rPr>
              <a:t>.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82969" y="1843724"/>
            <a:ext cx="8760460" cy="13970"/>
          </a:xfrm>
          <a:custGeom>
            <a:avLst/>
            <a:gdLst/>
            <a:ahLst/>
            <a:cxnLst/>
            <a:rect l="l" t="t" r="r" b="b"/>
            <a:pathLst>
              <a:path w="8760460" h="13969">
                <a:moveTo>
                  <a:pt x="8759865" y="13860"/>
                </a:moveTo>
                <a:lnTo>
                  <a:pt x="0" y="13860"/>
                </a:lnTo>
                <a:lnTo>
                  <a:pt x="0" y="0"/>
                </a:lnTo>
                <a:lnTo>
                  <a:pt x="8759865" y="0"/>
                </a:lnTo>
                <a:lnTo>
                  <a:pt x="8759865" y="13860"/>
                </a:lnTo>
                <a:close/>
              </a:path>
            </a:pathLst>
          </a:custGeom>
          <a:solidFill>
            <a:srgbClr val="111B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7078785" y="9111674"/>
            <a:ext cx="988060" cy="988060"/>
          </a:xfrm>
          <a:custGeom>
            <a:avLst/>
            <a:gdLst/>
            <a:ahLst/>
            <a:cxnLst/>
            <a:rect l="l" t="t" r="r" b="b"/>
            <a:pathLst>
              <a:path w="988059" h="988059">
                <a:moveTo>
                  <a:pt x="493749" y="987499"/>
                </a:moveTo>
                <a:lnTo>
                  <a:pt x="444721" y="985112"/>
                </a:lnTo>
                <a:lnTo>
                  <a:pt x="396688" y="978024"/>
                </a:lnTo>
                <a:lnTo>
                  <a:pt x="349922" y="966343"/>
                </a:lnTo>
                <a:lnTo>
                  <a:pt x="304696" y="950177"/>
                </a:lnTo>
                <a:lnTo>
                  <a:pt x="261283" y="929636"/>
                </a:lnTo>
                <a:lnTo>
                  <a:pt x="219956" y="904828"/>
                </a:lnTo>
                <a:lnTo>
                  <a:pt x="180988" y="875863"/>
                </a:lnTo>
                <a:lnTo>
                  <a:pt x="144651" y="842848"/>
                </a:lnTo>
                <a:lnTo>
                  <a:pt x="111636" y="806511"/>
                </a:lnTo>
                <a:lnTo>
                  <a:pt x="82670" y="767543"/>
                </a:lnTo>
                <a:lnTo>
                  <a:pt x="57863" y="726216"/>
                </a:lnTo>
                <a:lnTo>
                  <a:pt x="37322" y="682803"/>
                </a:lnTo>
                <a:lnTo>
                  <a:pt x="21156" y="637577"/>
                </a:lnTo>
                <a:lnTo>
                  <a:pt x="9475" y="590811"/>
                </a:lnTo>
                <a:lnTo>
                  <a:pt x="2386" y="542777"/>
                </a:lnTo>
                <a:lnTo>
                  <a:pt x="0" y="493749"/>
                </a:lnTo>
                <a:lnTo>
                  <a:pt x="2386" y="444722"/>
                </a:lnTo>
                <a:lnTo>
                  <a:pt x="9475" y="396688"/>
                </a:lnTo>
                <a:lnTo>
                  <a:pt x="21156" y="349922"/>
                </a:lnTo>
                <a:lnTo>
                  <a:pt x="37322" y="304696"/>
                </a:lnTo>
                <a:lnTo>
                  <a:pt x="57863" y="261283"/>
                </a:lnTo>
                <a:lnTo>
                  <a:pt x="82670" y="219956"/>
                </a:lnTo>
                <a:lnTo>
                  <a:pt x="111636" y="180988"/>
                </a:lnTo>
                <a:lnTo>
                  <a:pt x="144651" y="144651"/>
                </a:lnTo>
                <a:lnTo>
                  <a:pt x="180988" y="111636"/>
                </a:lnTo>
                <a:lnTo>
                  <a:pt x="219956" y="82670"/>
                </a:lnTo>
                <a:lnTo>
                  <a:pt x="261283" y="57863"/>
                </a:lnTo>
                <a:lnTo>
                  <a:pt x="304696" y="37322"/>
                </a:lnTo>
                <a:lnTo>
                  <a:pt x="349922" y="21156"/>
                </a:lnTo>
                <a:lnTo>
                  <a:pt x="396688" y="9475"/>
                </a:lnTo>
                <a:lnTo>
                  <a:pt x="444722" y="2386"/>
                </a:lnTo>
                <a:lnTo>
                  <a:pt x="493749" y="0"/>
                </a:lnTo>
                <a:lnTo>
                  <a:pt x="542777" y="2386"/>
                </a:lnTo>
                <a:lnTo>
                  <a:pt x="590811" y="9475"/>
                </a:lnTo>
                <a:lnTo>
                  <a:pt x="637577" y="21156"/>
                </a:lnTo>
                <a:lnTo>
                  <a:pt x="661202" y="29601"/>
                </a:lnTo>
                <a:lnTo>
                  <a:pt x="493749" y="29601"/>
                </a:lnTo>
                <a:lnTo>
                  <a:pt x="441147" y="32534"/>
                </a:lnTo>
                <a:lnTo>
                  <a:pt x="389817" y="41230"/>
                </a:lnTo>
                <a:lnTo>
                  <a:pt x="340142" y="55527"/>
                </a:lnTo>
                <a:lnTo>
                  <a:pt x="292500" y="75269"/>
                </a:lnTo>
                <a:lnTo>
                  <a:pt x="247270" y="100296"/>
                </a:lnTo>
                <a:lnTo>
                  <a:pt x="204834" y="130449"/>
                </a:lnTo>
                <a:lnTo>
                  <a:pt x="165570" y="165570"/>
                </a:lnTo>
                <a:lnTo>
                  <a:pt x="130449" y="204834"/>
                </a:lnTo>
                <a:lnTo>
                  <a:pt x="100296" y="247270"/>
                </a:lnTo>
                <a:lnTo>
                  <a:pt x="75269" y="292500"/>
                </a:lnTo>
                <a:lnTo>
                  <a:pt x="55527" y="340142"/>
                </a:lnTo>
                <a:lnTo>
                  <a:pt x="41230" y="389817"/>
                </a:lnTo>
                <a:lnTo>
                  <a:pt x="32534" y="441147"/>
                </a:lnTo>
                <a:lnTo>
                  <a:pt x="29601" y="493749"/>
                </a:lnTo>
                <a:lnTo>
                  <a:pt x="32534" y="546352"/>
                </a:lnTo>
                <a:lnTo>
                  <a:pt x="41230" y="597681"/>
                </a:lnTo>
                <a:lnTo>
                  <a:pt x="55527" y="647357"/>
                </a:lnTo>
                <a:lnTo>
                  <a:pt x="75269" y="694999"/>
                </a:lnTo>
                <a:lnTo>
                  <a:pt x="100296" y="740229"/>
                </a:lnTo>
                <a:lnTo>
                  <a:pt x="130449" y="782665"/>
                </a:lnTo>
                <a:lnTo>
                  <a:pt x="165570" y="821929"/>
                </a:lnTo>
                <a:lnTo>
                  <a:pt x="204834" y="857050"/>
                </a:lnTo>
                <a:lnTo>
                  <a:pt x="247270" y="887203"/>
                </a:lnTo>
                <a:lnTo>
                  <a:pt x="292500" y="912230"/>
                </a:lnTo>
                <a:lnTo>
                  <a:pt x="340142" y="931971"/>
                </a:lnTo>
                <a:lnTo>
                  <a:pt x="389817" y="946269"/>
                </a:lnTo>
                <a:lnTo>
                  <a:pt x="441147" y="954964"/>
                </a:lnTo>
                <a:lnTo>
                  <a:pt x="493749" y="957898"/>
                </a:lnTo>
                <a:lnTo>
                  <a:pt x="661202" y="957898"/>
                </a:lnTo>
                <a:lnTo>
                  <a:pt x="637577" y="966343"/>
                </a:lnTo>
                <a:lnTo>
                  <a:pt x="590811" y="978024"/>
                </a:lnTo>
                <a:lnTo>
                  <a:pt x="542776" y="985112"/>
                </a:lnTo>
                <a:lnTo>
                  <a:pt x="493749" y="987499"/>
                </a:lnTo>
                <a:close/>
              </a:path>
              <a:path w="988059" h="988059">
                <a:moveTo>
                  <a:pt x="661202" y="957898"/>
                </a:moveTo>
                <a:lnTo>
                  <a:pt x="493749" y="957898"/>
                </a:lnTo>
                <a:lnTo>
                  <a:pt x="546352" y="954964"/>
                </a:lnTo>
                <a:lnTo>
                  <a:pt x="597681" y="946269"/>
                </a:lnTo>
                <a:lnTo>
                  <a:pt x="647357" y="931971"/>
                </a:lnTo>
                <a:lnTo>
                  <a:pt x="694999" y="912230"/>
                </a:lnTo>
                <a:lnTo>
                  <a:pt x="740229" y="887203"/>
                </a:lnTo>
                <a:lnTo>
                  <a:pt x="782665" y="857050"/>
                </a:lnTo>
                <a:lnTo>
                  <a:pt x="821929" y="821929"/>
                </a:lnTo>
                <a:lnTo>
                  <a:pt x="857050" y="782665"/>
                </a:lnTo>
                <a:lnTo>
                  <a:pt x="887203" y="740229"/>
                </a:lnTo>
                <a:lnTo>
                  <a:pt x="912230" y="694999"/>
                </a:lnTo>
                <a:lnTo>
                  <a:pt x="931971" y="647357"/>
                </a:lnTo>
                <a:lnTo>
                  <a:pt x="946269" y="597681"/>
                </a:lnTo>
                <a:lnTo>
                  <a:pt x="954964" y="546352"/>
                </a:lnTo>
                <a:lnTo>
                  <a:pt x="957898" y="493749"/>
                </a:lnTo>
                <a:lnTo>
                  <a:pt x="954964" y="441147"/>
                </a:lnTo>
                <a:lnTo>
                  <a:pt x="946269" y="389817"/>
                </a:lnTo>
                <a:lnTo>
                  <a:pt x="931971" y="340142"/>
                </a:lnTo>
                <a:lnTo>
                  <a:pt x="912230" y="292500"/>
                </a:lnTo>
                <a:lnTo>
                  <a:pt x="887203" y="247270"/>
                </a:lnTo>
                <a:lnTo>
                  <a:pt x="857050" y="204834"/>
                </a:lnTo>
                <a:lnTo>
                  <a:pt x="821929" y="165570"/>
                </a:lnTo>
                <a:lnTo>
                  <a:pt x="782665" y="130449"/>
                </a:lnTo>
                <a:lnTo>
                  <a:pt x="740229" y="100296"/>
                </a:lnTo>
                <a:lnTo>
                  <a:pt x="694999" y="75269"/>
                </a:lnTo>
                <a:lnTo>
                  <a:pt x="647357" y="55527"/>
                </a:lnTo>
                <a:lnTo>
                  <a:pt x="597681" y="41230"/>
                </a:lnTo>
                <a:lnTo>
                  <a:pt x="546352" y="32534"/>
                </a:lnTo>
                <a:lnTo>
                  <a:pt x="493749" y="29601"/>
                </a:lnTo>
                <a:lnTo>
                  <a:pt x="661202" y="29601"/>
                </a:lnTo>
                <a:lnTo>
                  <a:pt x="726216" y="57863"/>
                </a:lnTo>
                <a:lnTo>
                  <a:pt x="767543" y="82670"/>
                </a:lnTo>
                <a:lnTo>
                  <a:pt x="806511" y="111636"/>
                </a:lnTo>
                <a:lnTo>
                  <a:pt x="842848" y="144651"/>
                </a:lnTo>
                <a:lnTo>
                  <a:pt x="875863" y="181044"/>
                </a:lnTo>
                <a:lnTo>
                  <a:pt x="904828" y="220039"/>
                </a:lnTo>
                <a:lnTo>
                  <a:pt x="929636" y="261369"/>
                </a:lnTo>
                <a:lnTo>
                  <a:pt x="950177" y="304770"/>
                </a:lnTo>
                <a:lnTo>
                  <a:pt x="966343" y="349974"/>
                </a:lnTo>
                <a:lnTo>
                  <a:pt x="978024" y="396716"/>
                </a:lnTo>
                <a:lnTo>
                  <a:pt x="985112" y="444730"/>
                </a:lnTo>
                <a:lnTo>
                  <a:pt x="987499" y="493749"/>
                </a:lnTo>
                <a:lnTo>
                  <a:pt x="985112" y="542777"/>
                </a:lnTo>
                <a:lnTo>
                  <a:pt x="978024" y="590811"/>
                </a:lnTo>
                <a:lnTo>
                  <a:pt x="966343" y="637577"/>
                </a:lnTo>
                <a:lnTo>
                  <a:pt x="950177" y="682803"/>
                </a:lnTo>
                <a:lnTo>
                  <a:pt x="929636" y="726216"/>
                </a:lnTo>
                <a:lnTo>
                  <a:pt x="904828" y="767543"/>
                </a:lnTo>
                <a:lnTo>
                  <a:pt x="875863" y="806511"/>
                </a:lnTo>
                <a:lnTo>
                  <a:pt x="842848" y="842848"/>
                </a:lnTo>
                <a:lnTo>
                  <a:pt x="806511" y="875863"/>
                </a:lnTo>
                <a:lnTo>
                  <a:pt x="767543" y="904828"/>
                </a:lnTo>
                <a:lnTo>
                  <a:pt x="726216" y="929636"/>
                </a:lnTo>
                <a:lnTo>
                  <a:pt x="682803" y="950177"/>
                </a:lnTo>
                <a:lnTo>
                  <a:pt x="661202" y="957898"/>
                </a:lnTo>
                <a:close/>
              </a:path>
            </a:pathLst>
          </a:custGeom>
          <a:solidFill>
            <a:srgbClr val="111B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7457939" y="9350926"/>
            <a:ext cx="230504" cy="467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 spc="-5">
                <a:solidFill>
                  <a:srgbClr val="111B1D"/>
                </a:solidFill>
                <a:latin typeface="Microsoft Sans Serif"/>
                <a:cs typeface="Microsoft Sans Serif"/>
              </a:rPr>
              <a:t>7</a:t>
            </a:r>
            <a:endParaRPr sz="2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"/>
            <a:ext cx="18287998" cy="102869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Reyes Basa </dc:creator>
  <cp:keywords>DAEdpbcsyWE,BAEQMXkGtUY</cp:keywords>
  <dc:title>PRESENTACIÓN FINAL</dc:title>
  <dcterms:created xsi:type="dcterms:W3CDTF">2021-05-05T22:41:10Z</dcterms:created>
  <dcterms:modified xsi:type="dcterms:W3CDTF">2021-05-05T22:41:10Z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2021-05-05T00:00:00Z</vt:filetime>
  </property>
  <property fmtid="{D5CDD505-2E9C-101B-9397-08002B2CF9AE}" pid="3" name="Creator">
    <vt:lpwstr>Canva</vt:lpwstr>
  </property>
  <property fmtid="{D5CDD505-2E9C-101B-9397-08002B2CF9AE}" pid="4" name="LastSaved">
    <vt:filetime>2021-05-05T00:00:00Z</vt:filetime>
  </property>
</Properties>
</file>