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E11DD0-52F5-4345-8B1D-0C0D33D55D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tableau_başarr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C3AB09-ECF2-4790-8ACB-CC3811D8C9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18.07.2023 03:44:31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tısc dashbord " id="2" name="slide2">
            <a:extLst>
              <a:ext uri="{FF2B5EF4-FFF2-40B4-BE49-F238E27FC236}">
                <a16:creationId xmlns:a16="http://schemas.microsoft.com/office/drawing/2014/main" id="{8FFA3FF7-7D51-44A9-BA35-49BE2664F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2023-07-18T00:44:32Z</dcterms:created>
  <dcterms:modified xsi:type="dcterms:W3CDTF">2023-07-18T00:44:32Z</dcterms:modified>
</cp:coreProperties>
</file>