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97" r:id="rId3"/>
    <p:sldId id="301" r:id="rId4"/>
    <p:sldId id="302" r:id="rId5"/>
    <p:sldId id="303" r:id="rId6"/>
    <p:sldId id="304" r:id="rId7"/>
    <p:sldId id="305" r:id="rId8"/>
    <p:sldId id="256" r:id="rId9"/>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216EA7"/>
    <a:srgbClr val="A9D08E"/>
    <a:srgbClr val="3494BA"/>
    <a:srgbClr val="3A8F98"/>
    <a:srgbClr val="1A4A5D"/>
    <a:srgbClr val="6FB39E"/>
    <a:srgbClr val="3290B4"/>
    <a:srgbClr val="77BDA8"/>
    <a:srgbClr val="59B3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5073" autoAdjust="0"/>
  </p:normalViewPr>
  <p:slideViewPr>
    <p:cSldViewPr snapToGrid="0">
      <p:cViewPr varScale="1">
        <p:scale>
          <a:sx n="95" d="100"/>
          <a:sy n="95" d="100"/>
        </p:scale>
        <p:origin x="222"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AB10B0C5-5B02-4384-9BB0-561AA13D6CFE}" type="datetimeFigureOut">
              <a:rPr lang="en-US" smtClean="0"/>
              <a:t>5/24/2019</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BE78E9B2-2B4B-4F4B-BAB7-DB7AD3646BA7}" type="slidenum">
              <a:rPr lang="en-US" smtClean="0"/>
              <a:t>‹#›</a:t>
            </a:fld>
            <a:endParaRPr lang="en-US"/>
          </a:p>
        </p:txBody>
      </p:sp>
    </p:spTree>
    <p:extLst>
      <p:ext uri="{BB962C8B-B14F-4D97-AF65-F5344CB8AC3E}">
        <p14:creationId xmlns:p14="http://schemas.microsoft.com/office/powerpoint/2010/main" val="3741647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805CC7-DF7E-4B20-BAD6-2BAD37AD5767}"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FFD83-BADA-4583-9D6E-7CD3E68F3101}" type="slidenum">
              <a:rPr lang="en-US" smtClean="0"/>
              <a:t>‹#›</a:t>
            </a:fld>
            <a:endParaRPr lang="en-US"/>
          </a:p>
        </p:txBody>
      </p:sp>
    </p:spTree>
    <p:extLst>
      <p:ext uri="{BB962C8B-B14F-4D97-AF65-F5344CB8AC3E}">
        <p14:creationId xmlns:p14="http://schemas.microsoft.com/office/powerpoint/2010/main" val="3389330206"/>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805CC7-DF7E-4B20-BAD6-2BAD37AD5767}"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FFD83-BADA-4583-9D6E-7CD3E68F3101}" type="slidenum">
              <a:rPr lang="en-US" smtClean="0"/>
              <a:t>‹#›</a:t>
            </a:fld>
            <a:endParaRPr lang="en-US"/>
          </a:p>
        </p:txBody>
      </p:sp>
    </p:spTree>
    <p:extLst>
      <p:ext uri="{BB962C8B-B14F-4D97-AF65-F5344CB8AC3E}">
        <p14:creationId xmlns:p14="http://schemas.microsoft.com/office/powerpoint/2010/main" val="284594888"/>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805CC7-DF7E-4B20-BAD6-2BAD37AD5767}"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FFD83-BADA-4583-9D6E-7CD3E68F3101}" type="slidenum">
              <a:rPr lang="en-US" smtClean="0"/>
              <a:t>‹#›</a:t>
            </a:fld>
            <a:endParaRPr lang="en-US"/>
          </a:p>
        </p:txBody>
      </p:sp>
    </p:spTree>
    <p:extLst>
      <p:ext uri="{BB962C8B-B14F-4D97-AF65-F5344CB8AC3E}">
        <p14:creationId xmlns:p14="http://schemas.microsoft.com/office/powerpoint/2010/main" val="3361333254"/>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8_Title Slide">
    <p:bg>
      <p:bgPr>
        <a:solidFill>
          <a:srgbClr val="094AB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AD105F-4E53-4C7B-BD27-2F4C5A109839}"/>
              </a:ext>
            </a:extLst>
          </p:cNvPr>
          <p:cNvSpPr/>
          <p:nvPr userDrawn="1"/>
        </p:nvSpPr>
        <p:spPr>
          <a:xfrm>
            <a:off x="12440" y="0"/>
            <a:ext cx="12192000" cy="238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b="1" dirty="0"/>
          </a:p>
        </p:txBody>
      </p:sp>
      <p:pic>
        <p:nvPicPr>
          <p:cNvPr id="8" name="Picture 7">
            <a:extLst>
              <a:ext uri="{FF2B5EF4-FFF2-40B4-BE49-F238E27FC236}">
                <a16:creationId xmlns:a16="http://schemas.microsoft.com/office/drawing/2014/main" id="{48595298-6098-4D69-AD05-94BE0909158F}"/>
              </a:ext>
            </a:extLst>
          </p:cNvPr>
          <p:cNvPicPr>
            <a:picLocks noChangeAspect="1"/>
          </p:cNvPicPr>
          <p:nvPr userDrawn="1"/>
        </p:nvPicPr>
        <p:blipFill>
          <a:blip r:embed="rId2"/>
          <a:stretch>
            <a:fillRect/>
          </a:stretch>
        </p:blipFill>
        <p:spPr>
          <a:xfrm>
            <a:off x="12440" y="2286000"/>
            <a:ext cx="12192000" cy="4572000"/>
          </a:xfrm>
          <a:prstGeom prst="rect">
            <a:avLst/>
          </a:prstGeom>
        </p:spPr>
      </p:pic>
      <p:sp>
        <p:nvSpPr>
          <p:cNvPr id="9" name="Title 1">
            <a:extLst>
              <a:ext uri="{FF2B5EF4-FFF2-40B4-BE49-F238E27FC236}">
                <a16:creationId xmlns:a16="http://schemas.microsoft.com/office/drawing/2014/main" id="{89D0370B-E57F-4E05-A74D-CEC9886943E3}"/>
              </a:ext>
            </a:extLst>
          </p:cNvPr>
          <p:cNvSpPr>
            <a:spLocks noGrp="1"/>
          </p:cNvSpPr>
          <p:nvPr>
            <p:ph type="title"/>
          </p:nvPr>
        </p:nvSpPr>
        <p:spPr>
          <a:xfrm>
            <a:off x="1316237" y="567301"/>
            <a:ext cx="10741152" cy="822960"/>
          </a:xfrm>
        </p:spPr>
        <p:txBody>
          <a:bodyPr/>
          <a:lstStyle>
            <a:lvl1pPr>
              <a:defRPr/>
            </a:lvl1pPr>
          </a:lstStyle>
          <a:p>
            <a:endParaRPr lang="el-GR" dirty="0"/>
          </a:p>
        </p:txBody>
      </p:sp>
    </p:spTree>
    <p:extLst>
      <p:ext uri="{BB962C8B-B14F-4D97-AF65-F5344CB8AC3E}">
        <p14:creationId xmlns:p14="http://schemas.microsoft.com/office/powerpoint/2010/main" val="1117944521"/>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805CC7-DF7E-4B20-BAD6-2BAD37AD5767}"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FFD83-BADA-4583-9D6E-7CD3E68F3101}" type="slidenum">
              <a:rPr lang="en-US" smtClean="0"/>
              <a:t>‹#›</a:t>
            </a:fld>
            <a:endParaRPr lang="en-US"/>
          </a:p>
        </p:txBody>
      </p:sp>
    </p:spTree>
    <p:extLst>
      <p:ext uri="{BB962C8B-B14F-4D97-AF65-F5344CB8AC3E}">
        <p14:creationId xmlns:p14="http://schemas.microsoft.com/office/powerpoint/2010/main" val="2077441589"/>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05CC7-DF7E-4B20-BAD6-2BAD37AD5767}"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FFD83-BADA-4583-9D6E-7CD3E68F3101}" type="slidenum">
              <a:rPr lang="en-US" smtClean="0"/>
              <a:t>‹#›</a:t>
            </a:fld>
            <a:endParaRPr lang="en-US"/>
          </a:p>
        </p:txBody>
      </p:sp>
    </p:spTree>
    <p:extLst>
      <p:ext uri="{BB962C8B-B14F-4D97-AF65-F5344CB8AC3E}">
        <p14:creationId xmlns:p14="http://schemas.microsoft.com/office/powerpoint/2010/main" val="1818806972"/>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805CC7-DF7E-4B20-BAD6-2BAD37AD5767}"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FFD83-BADA-4583-9D6E-7CD3E68F3101}" type="slidenum">
              <a:rPr lang="en-US" smtClean="0"/>
              <a:t>‹#›</a:t>
            </a:fld>
            <a:endParaRPr lang="en-US"/>
          </a:p>
        </p:txBody>
      </p:sp>
    </p:spTree>
    <p:extLst>
      <p:ext uri="{BB962C8B-B14F-4D97-AF65-F5344CB8AC3E}">
        <p14:creationId xmlns:p14="http://schemas.microsoft.com/office/powerpoint/2010/main" val="3206547864"/>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805CC7-DF7E-4B20-BAD6-2BAD37AD5767}" type="datetimeFigureOut">
              <a:rPr lang="en-US" smtClean="0"/>
              <a:t>5/24/2019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4FFD83-BADA-4583-9D6E-7CD3E68F3101}" type="slidenum">
              <a:rPr lang="en-US" smtClean="0"/>
              <a:t>‹#›</a:t>
            </a:fld>
            <a:endParaRPr lang="en-US"/>
          </a:p>
        </p:txBody>
      </p:sp>
    </p:spTree>
    <p:extLst>
      <p:ext uri="{BB962C8B-B14F-4D97-AF65-F5344CB8AC3E}">
        <p14:creationId xmlns:p14="http://schemas.microsoft.com/office/powerpoint/2010/main" val="1645654184"/>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805CC7-DF7E-4B20-BAD6-2BAD37AD5767}" type="datetimeFigureOut">
              <a:rPr lang="en-US" smtClean="0"/>
              <a:t>5/24/2019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4FFD83-BADA-4583-9D6E-7CD3E68F3101}" type="slidenum">
              <a:rPr lang="en-US" smtClean="0"/>
              <a:t>‹#›</a:t>
            </a:fld>
            <a:endParaRPr lang="en-US"/>
          </a:p>
        </p:txBody>
      </p:sp>
    </p:spTree>
    <p:extLst>
      <p:ext uri="{BB962C8B-B14F-4D97-AF65-F5344CB8AC3E}">
        <p14:creationId xmlns:p14="http://schemas.microsoft.com/office/powerpoint/2010/main" val="795595653"/>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05CC7-DF7E-4B20-BAD6-2BAD37AD5767}" type="datetimeFigureOut">
              <a:rPr lang="en-US" smtClean="0"/>
              <a:t>5/24/2019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4FFD83-BADA-4583-9D6E-7CD3E68F3101}" type="slidenum">
              <a:rPr lang="en-US" smtClean="0"/>
              <a:t>‹#›</a:t>
            </a:fld>
            <a:endParaRPr lang="en-US"/>
          </a:p>
        </p:txBody>
      </p:sp>
    </p:spTree>
    <p:extLst>
      <p:ext uri="{BB962C8B-B14F-4D97-AF65-F5344CB8AC3E}">
        <p14:creationId xmlns:p14="http://schemas.microsoft.com/office/powerpoint/2010/main" val="269589247"/>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805CC7-DF7E-4B20-BAD6-2BAD37AD5767}"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FFD83-BADA-4583-9D6E-7CD3E68F3101}" type="slidenum">
              <a:rPr lang="en-US" smtClean="0"/>
              <a:t>‹#›</a:t>
            </a:fld>
            <a:endParaRPr lang="en-US"/>
          </a:p>
        </p:txBody>
      </p:sp>
    </p:spTree>
    <p:extLst>
      <p:ext uri="{BB962C8B-B14F-4D97-AF65-F5344CB8AC3E}">
        <p14:creationId xmlns:p14="http://schemas.microsoft.com/office/powerpoint/2010/main" val="3240963218"/>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805CC7-DF7E-4B20-BAD6-2BAD37AD5767}"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FFD83-BADA-4583-9D6E-7CD3E68F3101}" type="slidenum">
              <a:rPr lang="en-US" smtClean="0"/>
              <a:t>‹#›</a:t>
            </a:fld>
            <a:endParaRPr lang="en-US"/>
          </a:p>
        </p:txBody>
      </p:sp>
    </p:spTree>
    <p:extLst>
      <p:ext uri="{BB962C8B-B14F-4D97-AF65-F5344CB8AC3E}">
        <p14:creationId xmlns:p14="http://schemas.microsoft.com/office/powerpoint/2010/main" val="676488677"/>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05CC7-DF7E-4B20-BAD6-2BAD37AD5767}" type="datetimeFigureOut">
              <a:rPr lang="en-US" smtClean="0"/>
              <a:t>5/24/2019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FFD83-BADA-4583-9D6E-7CD3E68F3101}" type="slidenum">
              <a:rPr lang="en-US" smtClean="0"/>
              <a:t>‹#›</a:t>
            </a:fld>
            <a:endParaRPr lang="en-US"/>
          </a:p>
        </p:txBody>
      </p:sp>
    </p:spTree>
    <p:extLst>
      <p:ext uri="{BB962C8B-B14F-4D97-AF65-F5344CB8AC3E}">
        <p14:creationId xmlns:p14="http://schemas.microsoft.com/office/powerpoint/2010/main" val="2957148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grpSp>
        <p:nvGrpSpPr>
          <p:cNvPr id="37" name="Group 36"/>
          <p:cNvGrpSpPr/>
          <p:nvPr/>
        </p:nvGrpSpPr>
        <p:grpSpPr>
          <a:xfrm>
            <a:off x="0" y="4267327"/>
            <a:ext cx="12192000" cy="3004456"/>
            <a:chOff x="0" y="3365839"/>
            <a:chExt cx="12192000" cy="3004456"/>
          </a:xfrm>
          <a:solidFill>
            <a:schemeClr val="bg1">
              <a:lumMod val="95000"/>
            </a:schemeClr>
          </a:solidFill>
        </p:grpSpPr>
        <p:sp>
          <p:nvSpPr>
            <p:cNvPr id="38" name="Rectangle 37"/>
            <p:cNvSpPr/>
            <p:nvPr/>
          </p:nvSpPr>
          <p:spPr>
            <a:xfrm>
              <a:off x="0" y="5018316"/>
              <a:ext cx="12192000" cy="9710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0" y="3853543"/>
              <a:ext cx="2383971" cy="23295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872343" y="3513931"/>
              <a:ext cx="1665514" cy="16524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056469" y="4359728"/>
              <a:ext cx="1047445" cy="109401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853543" y="4530611"/>
              <a:ext cx="1665514" cy="16524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007429" y="3365839"/>
              <a:ext cx="2383971" cy="23295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827160" y="4367892"/>
              <a:ext cx="1047445" cy="109401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624234" y="4538775"/>
              <a:ext cx="1665514" cy="16524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699503" y="3533490"/>
              <a:ext cx="1665514" cy="16524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9808029" y="4040752"/>
              <a:ext cx="2383971" cy="23295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442272" y="849785"/>
            <a:ext cx="11585605" cy="280076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RPA Solution using</a:t>
            </a:r>
          </a:p>
          <a:p>
            <a:r>
              <a:rPr lang="en-US" sz="4800" dirty="0">
                <a:solidFill>
                  <a:schemeClr val="bg1"/>
                </a:solidFill>
                <a:latin typeface="Arial" panose="020B0604020202020204" pitchFamily="34" charset="0"/>
                <a:cs typeface="Arial" panose="020B0604020202020204" pitchFamily="34" charset="0"/>
              </a:rPr>
              <a:t> UIPath tool for</a:t>
            </a:r>
          </a:p>
          <a:p>
            <a:r>
              <a:rPr lang="en-US" sz="3200" i="1" dirty="0">
                <a:solidFill>
                  <a:schemeClr val="bg1"/>
                </a:solidFill>
                <a:latin typeface="Arial" panose="020B0604020202020204" pitchFamily="34" charset="0"/>
                <a:cs typeface="Arial" panose="020B0604020202020204" pitchFamily="34" charset="0"/>
              </a:rPr>
              <a:t>Search-Extract-Mail FMCG prod info </a:t>
            </a:r>
            <a:r>
              <a:rPr lang="en-US" sz="4800" dirty="0">
                <a:solidFill>
                  <a:schemeClr val="bg1"/>
                </a:solidFill>
                <a:latin typeface="Arial" panose="020B0604020202020204" pitchFamily="34" charset="0"/>
                <a:cs typeface="Arial" panose="020B0604020202020204" pitchFamily="34" charset="0"/>
                <a:sym typeface="Wingdings" panose="05000000000000000000" pitchFamily="2" charset="2"/>
              </a:rPr>
              <a:t></a:t>
            </a:r>
          </a:p>
          <a:p>
            <a:r>
              <a:rPr lang="en-US" sz="3200" dirty="0">
                <a:solidFill>
                  <a:schemeClr val="bg1"/>
                </a:solidFill>
                <a:latin typeface="Arial" panose="020B0604020202020204" pitchFamily="34" charset="0"/>
                <a:cs typeface="Arial" panose="020B0604020202020204" pitchFamily="34" charset="0"/>
                <a:sym typeface="Wingdings" panose="05000000000000000000" pitchFamily="2" charset="2"/>
              </a:rPr>
              <a:t>	</a:t>
            </a:r>
            <a:endParaRPr lang="en-US" sz="3200" dirty="0">
              <a:solidFill>
                <a:schemeClr val="bg1"/>
              </a:solidFill>
              <a:latin typeface="Arial" panose="020B0604020202020204" pitchFamily="34" charset="0"/>
              <a:cs typeface="Arial" panose="020B0604020202020204" pitchFamily="34" charset="0"/>
            </a:endParaRPr>
          </a:p>
        </p:txBody>
      </p:sp>
      <p:sp>
        <p:nvSpPr>
          <p:cNvPr id="25" name="Freeform 21"/>
          <p:cNvSpPr>
            <a:spLocks/>
          </p:cNvSpPr>
          <p:nvPr/>
        </p:nvSpPr>
        <p:spPr bwMode="auto">
          <a:xfrm>
            <a:off x="5110163" y="3898901"/>
            <a:ext cx="2109787" cy="1074738"/>
          </a:xfrm>
          <a:custGeom>
            <a:avLst/>
            <a:gdLst>
              <a:gd name="T0" fmla="*/ 906 w 914"/>
              <a:gd name="T1" fmla="*/ 466 h 466"/>
              <a:gd name="T2" fmla="*/ 912 w 914"/>
              <a:gd name="T3" fmla="*/ 437 h 466"/>
              <a:gd name="T4" fmla="*/ 882 w 914"/>
              <a:gd name="T5" fmla="*/ 349 h 466"/>
              <a:gd name="T6" fmla="*/ 801 w 914"/>
              <a:gd name="T7" fmla="*/ 308 h 466"/>
              <a:gd name="T8" fmla="*/ 793 w 914"/>
              <a:gd name="T9" fmla="*/ 309 h 466"/>
              <a:gd name="T10" fmla="*/ 758 w 914"/>
              <a:gd name="T11" fmla="*/ 208 h 466"/>
              <a:gd name="T12" fmla="*/ 731 w 914"/>
              <a:gd name="T13" fmla="*/ 184 h 466"/>
              <a:gd name="T14" fmla="*/ 664 w 914"/>
              <a:gd name="T15" fmla="*/ 161 h 466"/>
              <a:gd name="T16" fmla="*/ 628 w 914"/>
              <a:gd name="T17" fmla="*/ 163 h 466"/>
              <a:gd name="T18" fmla="*/ 611 w 914"/>
              <a:gd name="T19" fmla="*/ 167 h 466"/>
              <a:gd name="T20" fmla="*/ 612 w 914"/>
              <a:gd name="T21" fmla="*/ 162 h 466"/>
              <a:gd name="T22" fmla="*/ 597 w 914"/>
              <a:gd name="T23" fmla="*/ 86 h 466"/>
              <a:gd name="T24" fmla="*/ 546 w 914"/>
              <a:gd name="T25" fmla="*/ 27 h 466"/>
              <a:gd name="T26" fmla="*/ 512 w 914"/>
              <a:gd name="T27" fmla="*/ 10 h 466"/>
              <a:gd name="T28" fmla="*/ 436 w 914"/>
              <a:gd name="T29" fmla="*/ 5 h 466"/>
              <a:gd name="T30" fmla="*/ 436 w 914"/>
              <a:gd name="T31" fmla="*/ 5 h 466"/>
              <a:gd name="T32" fmla="*/ 398 w 914"/>
              <a:gd name="T33" fmla="*/ 17 h 466"/>
              <a:gd name="T34" fmla="*/ 340 w 914"/>
              <a:gd name="T35" fmla="*/ 68 h 466"/>
              <a:gd name="T36" fmla="*/ 323 w 914"/>
              <a:gd name="T37" fmla="*/ 102 h 466"/>
              <a:gd name="T38" fmla="*/ 317 w 914"/>
              <a:gd name="T39" fmla="*/ 178 h 466"/>
              <a:gd name="T40" fmla="*/ 317 w 914"/>
              <a:gd name="T41" fmla="*/ 178 h 466"/>
              <a:gd name="T42" fmla="*/ 325 w 914"/>
              <a:gd name="T43" fmla="*/ 206 h 466"/>
              <a:gd name="T44" fmla="*/ 279 w 914"/>
              <a:gd name="T45" fmla="*/ 192 h 466"/>
              <a:gd name="T46" fmla="*/ 248 w 914"/>
              <a:gd name="T47" fmla="*/ 194 h 466"/>
              <a:gd name="T48" fmla="*/ 192 w 914"/>
              <a:gd name="T49" fmla="*/ 221 h 466"/>
              <a:gd name="T50" fmla="*/ 153 w 914"/>
              <a:gd name="T51" fmla="*/ 295 h 466"/>
              <a:gd name="T52" fmla="*/ 136 w 914"/>
              <a:gd name="T53" fmla="*/ 293 h 466"/>
              <a:gd name="T54" fmla="*/ 103 w 914"/>
              <a:gd name="T55" fmla="*/ 294 h 466"/>
              <a:gd name="T56" fmla="*/ 43 w 914"/>
              <a:gd name="T57" fmla="*/ 324 h 466"/>
              <a:gd name="T58" fmla="*/ 1 w 914"/>
              <a:gd name="T59" fmla="*/ 408 h 466"/>
              <a:gd name="T60" fmla="*/ 11 w 914"/>
              <a:gd name="T61" fmla="*/ 466 h 466"/>
              <a:gd name="T62" fmla="*/ 906 w 914"/>
              <a:gd name="T63" fmla="*/ 46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4" h="466">
                <a:moveTo>
                  <a:pt x="906" y="466"/>
                </a:moveTo>
                <a:cubicBezTo>
                  <a:pt x="909" y="457"/>
                  <a:pt x="911" y="447"/>
                  <a:pt x="912" y="437"/>
                </a:cubicBezTo>
                <a:cubicBezTo>
                  <a:pt x="914" y="405"/>
                  <a:pt x="903" y="373"/>
                  <a:pt x="882" y="349"/>
                </a:cubicBezTo>
                <a:cubicBezTo>
                  <a:pt x="863" y="327"/>
                  <a:pt x="831" y="307"/>
                  <a:pt x="801" y="308"/>
                </a:cubicBezTo>
                <a:cubicBezTo>
                  <a:pt x="798" y="308"/>
                  <a:pt x="796" y="309"/>
                  <a:pt x="793" y="309"/>
                </a:cubicBezTo>
                <a:cubicBezTo>
                  <a:pt x="795" y="272"/>
                  <a:pt x="782" y="235"/>
                  <a:pt x="758" y="208"/>
                </a:cubicBezTo>
                <a:cubicBezTo>
                  <a:pt x="749" y="200"/>
                  <a:pt x="740" y="192"/>
                  <a:pt x="731" y="184"/>
                </a:cubicBezTo>
                <a:cubicBezTo>
                  <a:pt x="711" y="171"/>
                  <a:pt x="688" y="163"/>
                  <a:pt x="664" y="161"/>
                </a:cubicBezTo>
                <a:cubicBezTo>
                  <a:pt x="652" y="162"/>
                  <a:pt x="640" y="162"/>
                  <a:pt x="628" y="163"/>
                </a:cubicBezTo>
                <a:cubicBezTo>
                  <a:pt x="622" y="164"/>
                  <a:pt x="617" y="166"/>
                  <a:pt x="611" y="167"/>
                </a:cubicBezTo>
                <a:cubicBezTo>
                  <a:pt x="611" y="166"/>
                  <a:pt x="611" y="164"/>
                  <a:pt x="612" y="162"/>
                </a:cubicBezTo>
                <a:cubicBezTo>
                  <a:pt x="614" y="135"/>
                  <a:pt x="609" y="110"/>
                  <a:pt x="597" y="86"/>
                </a:cubicBezTo>
                <a:cubicBezTo>
                  <a:pt x="585" y="62"/>
                  <a:pt x="568" y="42"/>
                  <a:pt x="546" y="27"/>
                </a:cubicBezTo>
                <a:cubicBezTo>
                  <a:pt x="534" y="22"/>
                  <a:pt x="523" y="16"/>
                  <a:pt x="512" y="10"/>
                </a:cubicBezTo>
                <a:cubicBezTo>
                  <a:pt x="487" y="2"/>
                  <a:pt x="462" y="0"/>
                  <a:pt x="436" y="5"/>
                </a:cubicBezTo>
                <a:cubicBezTo>
                  <a:pt x="436" y="5"/>
                  <a:pt x="436" y="5"/>
                  <a:pt x="436" y="5"/>
                </a:cubicBezTo>
                <a:cubicBezTo>
                  <a:pt x="423" y="9"/>
                  <a:pt x="411" y="13"/>
                  <a:pt x="398" y="17"/>
                </a:cubicBezTo>
                <a:cubicBezTo>
                  <a:pt x="374" y="29"/>
                  <a:pt x="354" y="46"/>
                  <a:pt x="340" y="68"/>
                </a:cubicBezTo>
                <a:cubicBezTo>
                  <a:pt x="334" y="80"/>
                  <a:pt x="328" y="91"/>
                  <a:pt x="323" y="102"/>
                </a:cubicBezTo>
                <a:cubicBezTo>
                  <a:pt x="314" y="127"/>
                  <a:pt x="312" y="152"/>
                  <a:pt x="317" y="178"/>
                </a:cubicBezTo>
                <a:cubicBezTo>
                  <a:pt x="317" y="178"/>
                  <a:pt x="317" y="178"/>
                  <a:pt x="317" y="178"/>
                </a:cubicBezTo>
                <a:cubicBezTo>
                  <a:pt x="319" y="188"/>
                  <a:pt x="322" y="197"/>
                  <a:pt x="325" y="206"/>
                </a:cubicBezTo>
                <a:cubicBezTo>
                  <a:pt x="311" y="198"/>
                  <a:pt x="295" y="194"/>
                  <a:pt x="279" y="192"/>
                </a:cubicBezTo>
                <a:cubicBezTo>
                  <a:pt x="269" y="193"/>
                  <a:pt x="259" y="193"/>
                  <a:pt x="248" y="194"/>
                </a:cubicBezTo>
                <a:cubicBezTo>
                  <a:pt x="227" y="198"/>
                  <a:pt x="208" y="207"/>
                  <a:pt x="192" y="221"/>
                </a:cubicBezTo>
                <a:cubicBezTo>
                  <a:pt x="171" y="240"/>
                  <a:pt x="157" y="267"/>
                  <a:pt x="153" y="295"/>
                </a:cubicBezTo>
                <a:cubicBezTo>
                  <a:pt x="147" y="294"/>
                  <a:pt x="142" y="293"/>
                  <a:pt x="136" y="293"/>
                </a:cubicBezTo>
                <a:cubicBezTo>
                  <a:pt x="125" y="293"/>
                  <a:pt x="114" y="294"/>
                  <a:pt x="103" y="294"/>
                </a:cubicBezTo>
                <a:cubicBezTo>
                  <a:pt x="81" y="299"/>
                  <a:pt x="61" y="308"/>
                  <a:pt x="43" y="324"/>
                </a:cubicBezTo>
                <a:cubicBezTo>
                  <a:pt x="19" y="345"/>
                  <a:pt x="4" y="376"/>
                  <a:pt x="1" y="408"/>
                </a:cubicBezTo>
                <a:cubicBezTo>
                  <a:pt x="0" y="428"/>
                  <a:pt x="3" y="448"/>
                  <a:pt x="11" y="466"/>
                </a:cubicBezTo>
                <a:lnTo>
                  <a:pt x="906" y="466"/>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6831013" y="4211638"/>
            <a:ext cx="1803400" cy="928688"/>
          </a:xfrm>
          <a:custGeom>
            <a:avLst/>
            <a:gdLst>
              <a:gd name="T0" fmla="*/ 775 w 781"/>
              <a:gd name="T1" fmla="*/ 370 h 402"/>
              <a:gd name="T2" fmla="*/ 703 w 781"/>
              <a:gd name="T3" fmla="*/ 288 h 402"/>
              <a:gd name="T4" fmla="*/ 645 w 781"/>
              <a:gd name="T5" fmla="*/ 196 h 402"/>
              <a:gd name="T6" fmla="*/ 619 w 781"/>
              <a:gd name="T7" fmla="*/ 182 h 402"/>
              <a:gd name="T8" fmla="*/ 591 w 781"/>
              <a:gd name="T9" fmla="*/ 127 h 402"/>
              <a:gd name="T10" fmla="*/ 568 w 781"/>
              <a:gd name="T11" fmla="*/ 106 h 402"/>
              <a:gd name="T12" fmla="*/ 509 w 781"/>
              <a:gd name="T13" fmla="*/ 86 h 402"/>
              <a:gd name="T14" fmla="*/ 477 w 781"/>
              <a:gd name="T15" fmla="*/ 88 h 402"/>
              <a:gd name="T16" fmla="*/ 473 w 781"/>
              <a:gd name="T17" fmla="*/ 89 h 402"/>
              <a:gd name="T18" fmla="*/ 447 w 781"/>
              <a:gd name="T19" fmla="*/ 37 h 402"/>
              <a:gd name="T20" fmla="*/ 425 w 781"/>
              <a:gd name="T21" fmla="*/ 18 h 402"/>
              <a:gd name="T22" fmla="*/ 372 w 781"/>
              <a:gd name="T23" fmla="*/ 0 h 402"/>
              <a:gd name="T24" fmla="*/ 343 w 781"/>
              <a:gd name="T25" fmla="*/ 2 h 402"/>
              <a:gd name="T26" fmla="*/ 290 w 781"/>
              <a:gd name="T27" fmla="*/ 27 h 402"/>
              <a:gd name="T28" fmla="*/ 253 w 781"/>
              <a:gd name="T29" fmla="*/ 102 h 402"/>
              <a:gd name="T30" fmla="*/ 255 w 781"/>
              <a:gd name="T31" fmla="*/ 130 h 402"/>
              <a:gd name="T32" fmla="*/ 236 w 781"/>
              <a:gd name="T33" fmla="*/ 131 h 402"/>
              <a:gd name="T34" fmla="*/ 182 w 781"/>
              <a:gd name="T35" fmla="*/ 157 h 402"/>
              <a:gd name="T36" fmla="*/ 145 w 781"/>
              <a:gd name="T37" fmla="*/ 233 h 402"/>
              <a:gd name="T38" fmla="*/ 149 w 781"/>
              <a:gd name="T39" fmla="*/ 274 h 402"/>
              <a:gd name="T40" fmla="*/ 65 w 781"/>
              <a:gd name="T41" fmla="*/ 297 h 402"/>
              <a:gd name="T42" fmla="*/ 1 w 781"/>
              <a:gd name="T43" fmla="*/ 402 h 402"/>
              <a:gd name="T44" fmla="*/ 781 w 781"/>
              <a:gd name="T45" fmla="*/ 402 h 402"/>
              <a:gd name="T46" fmla="*/ 775 w 781"/>
              <a:gd name="T47" fmla="*/ 37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1" h="402">
                <a:moveTo>
                  <a:pt x="775" y="370"/>
                </a:moveTo>
                <a:cubicBezTo>
                  <a:pt x="766" y="333"/>
                  <a:pt x="737" y="305"/>
                  <a:pt x="703" y="288"/>
                </a:cubicBezTo>
                <a:cubicBezTo>
                  <a:pt x="698" y="251"/>
                  <a:pt x="677" y="217"/>
                  <a:pt x="645" y="196"/>
                </a:cubicBezTo>
                <a:cubicBezTo>
                  <a:pt x="637" y="190"/>
                  <a:pt x="628" y="186"/>
                  <a:pt x="619" y="182"/>
                </a:cubicBezTo>
                <a:cubicBezTo>
                  <a:pt x="614" y="161"/>
                  <a:pt x="605" y="143"/>
                  <a:pt x="591" y="127"/>
                </a:cubicBezTo>
                <a:cubicBezTo>
                  <a:pt x="583" y="120"/>
                  <a:pt x="575" y="113"/>
                  <a:pt x="568" y="106"/>
                </a:cubicBezTo>
                <a:cubicBezTo>
                  <a:pt x="550" y="94"/>
                  <a:pt x="531" y="88"/>
                  <a:pt x="509" y="86"/>
                </a:cubicBezTo>
                <a:cubicBezTo>
                  <a:pt x="499" y="86"/>
                  <a:pt x="488" y="87"/>
                  <a:pt x="477" y="88"/>
                </a:cubicBezTo>
                <a:cubicBezTo>
                  <a:pt x="475" y="88"/>
                  <a:pt x="474" y="89"/>
                  <a:pt x="473" y="89"/>
                </a:cubicBezTo>
                <a:cubicBezTo>
                  <a:pt x="469" y="70"/>
                  <a:pt x="460" y="52"/>
                  <a:pt x="447" y="37"/>
                </a:cubicBezTo>
                <a:cubicBezTo>
                  <a:pt x="440" y="31"/>
                  <a:pt x="433" y="25"/>
                  <a:pt x="425" y="18"/>
                </a:cubicBezTo>
                <a:cubicBezTo>
                  <a:pt x="409" y="8"/>
                  <a:pt x="391" y="2"/>
                  <a:pt x="372" y="0"/>
                </a:cubicBezTo>
                <a:cubicBezTo>
                  <a:pt x="363" y="1"/>
                  <a:pt x="353" y="1"/>
                  <a:pt x="343" y="2"/>
                </a:cubicBezTo>
                <a:cubicBezTo>
                  <a:pt x="323" y="5"/>
                  <a:pt x="306" y="14"/>
                  <a:pt x="290" y="27"/>
                </a:cubicBezTo>
                <a:cubicBezTo>
                  <a:pt x="269" y="46"/>
                  <a:pt x="255" y="74"/>
                  <a:pt x="253" y="102"/>
                </a:cubicBezTo>
                <a:cubicBezTo>
                  <a:pt x="252" y="112"/>
                  <a:pt x="253" y="121"/>
                  <a:pt x="255" y="130"/>
                </a:cubicBezTo>
                <a:cubicBezTo>
                  <a:pt x="248" y="131"/>
                  <a:pt x="242" y="131"/>
                  <a:pt x="236" y="131"/>
                </a:cubicBezTo>
                <a:cubicBezTo>
                  <a:pt x="216" y="135"/>
                  <a:pt x="198" y="144"/>
                  <a:pt x="182" y="157"/>
                </a:cubicBezTo>
                <a:cubicBezTo>
                  <a:pt x="161" y="177"/>
                  <a:pt x="147" y="204"/>
                  <a:pt x="145" y="233"/>
                </a:cubicBezTo>
                <a:cubicBezTo>
                  <a:pt x="144" y="247"/>
                  <a:pt x="145" y="261"/>
                  <a:pt x="149" y="274"/>
                </a:cubicBezTo>
                <a:cubicBezTo>
                  <a:pt x="120" y="278"/>
                  <a:pt x="92" y="284"/>
                  <a:pt x="65" y="297"/>
                </a:cubicBezTo>
                <a:cubicBezTo>
                  <a:pt x="24" y="315"/>
                  <a:pt x="0" y="359"/>
                  <a:pt x="1" y="402"/>
                </a:cubicBezTo>
                <a:cubicBezTo>
                  <a:pt x="781" y="402"/>
                  <a:pt x="781" y="402"/>
                  <a:pt x="781" y="402"/>
                </a:cubicBezTo>
                <a:cubicBezTo>
                  <a:pt x="780" y="391"/>
                  <a:pt x="779" y="380"/>
                  <a:pt x="775" y="37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9" name="Picture 48">
            <a:extLst>
              <a:ext uri="{FF2B5EF4-FFF2-40B4-BE49-F238E27FC236}">
                <a16:creationId xmlns:a16="http://schemas.microsoft.com/office/drawing/2014/main" id="{5F6FAD98-B920-4C07-A874-E2F82739012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19871" y="-668833"/>
            <a:ext cx="1244102" cy="541786"/>
          </a:xfrm>
          <a:prstGeom prst="rect">
            <a:avLst/>
          </a:prstGeom>
        </p:spPr>
      </p:pic>
      <p:sp>
        <p:nvSpPr>
          <p:cNvPr id="3" name="Rectangle 2">
            <a:extLst>
              <a:ext uri="{FF2B5EF4-FFF2-40B4-BE49-F238E27FC236}">
                <a16:creationId xmlns:a16="http://schemas.microsoft.com/office/drawing/2014/main" id="{6A05E5B2-5D1B-474C-86EB-E830768BC446}"/>
              </a:ext>
            </a:extLst>
          </p:cNvPr>
          <p:cNvSpPr/>
          <p:nvPr/>
        </p:nvSpPr>
        <p:spPr>
          <a:xfrm>
            <a:off x="1403927" y="175491"/>
            <a:ext cx="1652542" cy="867497"/>
          </a:xfrm>
          <a:prstGeom prst="rect">
            <a:avLst/>
          </a:prstGeom>
          <a:solidFill>
            <a:srgbClr val="3A8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 name="Picture 193">
            <a:extLst>
              <a:ext uri="{FF2B5EF4-FFF2-40B4-BE49-F238E27FC236}">
                <a16:creationId xmlns:a16="http://schemas.microsoft.com/office/drawing/2014/main" id="{5049AF24-1733-4D99-9AE4-BB48BD89873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710490" y="6055084"/>
            <a:ext cx="1244102" cy="541786"/>
          </a:xfrm>
          <a:prstGeom prst="rect">
            <a:avLst/>
          </a:prstGeom>
        </p:spPr>
      </p:pic>
      <p:sp>
        <p:nvSpPr>
          <p:cNvPr id="21" name="Rectangle 20">
            <a:extLst>
              <a:ext uri="{FF2B5EF4-FFF2-40B4-BE49-F238E27FC236}">
                <a16:creationId xmlns:a16="http://schemas.microsoft.com/office/drawing/2014/main" id="{19B9BF50-6B20-44B2-9589-76238781D3CF}"/>
              </a:ext>
            </a:extLst>
          </p:cNvPr>
          <p:cNvSpPr/>
          <p:nvPr/>
        </p:nvSpPr>
        <p:spPr>
          <a:xfrm>
            <a:off x="5573486" y="6196605"/>
            <a:ext cx="4108351" cy="646331"/>
          </a:xfrm>
          <a:prstGeom prst="rect">
            <a:avLst/>
          </a:prstGeom>
        </p:spPr>
        <p:txBody>
          <a:bodyPr wrap="square">
            <a:spAutoFit/>
          </a:bodyPr>
          <a:lstStyle/>
          <a:p>
            <a:r>
              <a:rPr lang="en-US" sz="2000" dirty="0">
                <a:solidFill>
                  <a:schemeClr val="accent6"/>
                </a:solidFill>
                <a:latin typeface="Arial" panose="020B0604020202020204" pitchFamily="34" charset="0"/>
                <a:cs typeface="Arial" panose="020B0604020202020204" pitchFamily="34" charset="0"/>
              </a:rPr>
              <a:t>Arindam Basu</a:t>
            </a:r>
          </a:p>
          <a:p>
            <a:r>
              <a:rPr lang="en-US" sz="1600" b="1" i="1" dirty="0">
                <a:solidFill>
                  <a:schemeClr val="accent6"/>
                </a:solidFill>
                <a:latin typeface="Arial" panose="020B0604020202020204" pitchFamily="34" charset="0"/>
                <a:cs typeface="Arial" panose="020B0604020202020204" pitchFamily="34" charset="0"/>
              </a:rPr>
              <a:t>24-May-2019</a:t>
            </a:r>
            <a:endParaRPr lang="en-US" sz="2800" b="1" spc="300" dirty="0">
              <a:ln w="19050">
                <a:noFill/>
              </a:ln>
              <a:solidFill>
                <a:schemeClr val="accent6"/>
              </a:solidFill>
            </a:endParaRPr>
          </a:p>
        </p:txBody>
      </p:sp>
    </p:spTree>
    <p:extLst>
      <p:ext uri="{BB962C8B-B14F-4D97-AF65-F5344CB8AC3E}">
        <p14:creationId xmlns:p14="http://schemas.microsoft.com/office/powerpoint/2010/main" val="2402602233"/>
      </p:ext>
    </p:extLst>
  </p:cSld>
  <p:clrMapOvr>
    <a:masterClrMapping/>
  </p:clrMapOvr>
  <mc:AlternateContent xmlns:mc="http://schemas.openxmlformats.org/markup-compatibility/2006" xmlns:p14="http://schemas.microsoft.com/office/powerpoint/2010/main">
    <mc:Choice Requires="p14">
      <p:transition spd="med" advClick="0">
        <p14:reveal/>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 0 L -0.25 0 E" pathEditMode="relative" ptsTypes="">
                                      <p:cBhvr>
                                        <p:cTn id="6" dur="4000" fill="hold"/>
                                        <p:tgtEl>
                                          <p:spTgt spid="26"/>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0 0 L 0.25 0 E" pathEditMode="relative" ptsTypes="">
                                      <p:cBhvr>
                                        <p:cTn id="8" dur="3500" fill="hold"/>
                                        <p:tgtEl>
                                          <p:spTgt spid="25"/>
                                        </p:tgtEl>
                                        <p:attrNameLst>
                                          <p:attrName>ppt_x</p:attrName>
                                          <p:attrName>ppt_y</p:attrName>
                                        </p:attrNameLst>
                                      </p:cBhvr>
                                    </p:animMotion>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15"/>
          <p:cNvSpPr>
            <a:spLocks/>
          </p:cNvSpPr>
          <p:nvPr/>
        </p:nvSpPr>
        <p:spPr bwMode="auto">
          <a:xfrm>
            <a:off x="2714625" y="2389189"/>
            <a:ext cx="7793038" cy="1636713"/>
          </a:xfrm>
          <a:custGeom>
            <a:avLst/>
            <a:gdLst>
              <a:gd name="T0" fmla="*/ 47 w 4909"/>
              <a:gd name="T1" fmla="*/ 531 h 1031"/>
              <a:gd name="T2" fmla="*/ 150 w 4909"/>
              <a:gd name="T3" fmla="*/ 541 h 1031"/>
              <a:gd name="T4" fmla="*/ 275 w 4909"/>
              <a:gd name="T5" fmla="*/ 560 h 1031"/>
              <a:gd name="T6" fmla="*/ 437 w 4909"/>
              <a:gd name="T7" fmla="*/ 490 h 1031"/>
              <a:gd name="T8" fmla="*/ 552 w 4909"/>
              <a:gd name="T9" fmla="*/ 443 h 1031"/>
              <a:gd name="T10" fmla="*/ 674 w 4909"/>
              <a:gd name="T11" fmla="*/ 475 h 1031"/>
              <a:gd name="T12" fmla="*/ 802 w 4909"/>
              <a:gd name="T13" fmla="*/ 462 h 1031"/>
              <a:gd name="T14" fmla="*/ 999 w 4909"/>
              <a:gd name="T15" fmla="*/ 101 h 1031"/>
              <a:gd name="T16" fmla="*/ 1055 w 4909"/>
              <a:gd name="T17" fmla="*/ 126 h 1031"/>
              <a:gd name="T18" fmla="*/ 1102 w 4909"/>
              <a:gd name="T19" fmla="*/ 79 h 1031"/>
              <a:gd name="T20" fmla="*/ 1165 w 4909"/>
              <a:gd name="T21" fmla="*/ 157 h 1031"/>
              <a:gd name="T22" fmla="*/ 1215 w 4909"/>
              <a:gd name="T23" fmla="*/ 399 h 1031"/>
              <a:gd name="T24" fmla="*/ 1343 w 4909"/>
              <a:gd name="T25" fmla="*/ 302 h 1031"/>
              <a:gd name="T26" fmla="*/ 1449 w 4909"/>
              <a:gd name="T27" fmla="*/ 299 h 1031"/>
              <a:gd name="T28" fmla="*/ 1505 w 4909"/>
              <a:gd name="T29" fmla="*/ 506 h 1031"/>
              <a:gd name="T30" fmla="*/ 1552 w 4909"/>
              <a:gd name="T31" fmla="*/ 299 h 1031"/>
              <a:gd name="T32" fmla="*/ 1724 w 4909"/>
              <a:gd name="T33" fmla="*/ 292 h 1031"/>
              <a:gd name="T34" fmla="*/ 1842 w 4909"/>
              <a:gd name="T35" fmla="*/ 207 h 1031"/>
              <a:gd name="T36" fmla="*/ 1883 w 4909"/>
              <a:gd name="T37" fmla="*/ 270 h 1031"/>
              <a:gd name="T38" fmla="*/ 1970 w 4909"/>
              <a:gd name="T39" fmla="*/ 132 h 1031"/>
              <a:gd name="T40" fmla="*/ 2167 w 4909"/>
              <a:gd name="T41" fmla="*/ 273 h 1031"/>
              <a:gd name="T42" fmla="*/ 2217 w 4909"/>
              <a:gd name="T43" fmla="*/ 204 h 1031"/>
              <a:gd name="T44" fmla="*/ 2261 w 4909"/>
              <a:gd name="T45" fmla="*/ 110 h 1031"/>
              <a:gd name="T46" fmla="*/ 2323 w 4909"/>
              <a:gd name="T47" fmla="*/ 63 h 1031"/>
              <a:gd name="T48" fmla="*/ 2376 w 4909"/>
              <a:gd name="T49" fmla="*/ 104 h 1031"/>
              <a:gd name="T50" fmla="*/ 2532 w 4909"/>
              <a:gd name="T51" fmla="*/ 233 h 1031"/>
              <a:gd name="T52" fmla="*/ 2576 w 4909"/>
              <a:gd name="T53" fmla="*/ 220 h 1031"/>
              <a:gd name="T54" fmla="*/ 2701 w 4909"/>
              <a:gd name="T55" fmla="*/ 220 h 1031"/>
              <a:gd name="T56" fmla="*/ 2795 w 4909"/>
              <a:gd name="T57" fmla="*/ 412 h 1031"/>
              <a:gd name="T58" fmla="*/ 2938 w 4909"/>
              <a:gd name="T59" fmla="*/ 207 h 1031"/>
              <a:gd name="T60" fmla="*/ 2988 w 4909"/>
              <a:gd name="T61" fmla="*/ 550 h 1031"/>
              <a:gd name="T62" fmla="*/ 3048 w 4909"/>
              <a:gd name="T63" fmla="*/ 223 h 1031"/>
              <a:gd name="T64" fmla="*/ 3138 w 4909"/>
              <a:gd name="T65" fmla="*/ 176 h 1031"/>
              <a:gd name="T66" fmla="*/ 3226 w 4909"/>
              <a:gd name="T67" fmla="*/ 170 h 1031"/>
              <a:gd name="T68" fmla="*/ 3276 w 4909"/>
              <a:gd name="T69" fmla="*/ 220 h 1031"/>
              <a:gd name="T70" fmla="*/ 3332 w 4909"/>
              <a:gd name="T71" fmla="*/ 569 h 1031"/>
              <a:gd name="T72" fmla="*/ 3394 w 4909"/>
              <a:gd name="T73" fmla="*/ 440 h 1031"/>
              <a:gd name="T74" fmla="*/ 3469 w 4909"/>
              <a:gd name="T75" fmla="*/ 185 h 1031"/>
              <a:gd name="T76" fmla="*/ 3607 w 4909"/>
              <a:gd name="T77" fmla="*/ 437 h 1031"/>
              <a:gd name="T78" fmla="*/ 3666 w 4909"/>
              <a:gd name="T79" fmla="*/ 528 h 1031"/>
              <a:gd name="T80" fmla="*/ 3691 w 4909"/>
              <a:gd name="T81" fmla="*/ 475 h 1031"/>
              <a:gd name="T82" fmla="*/ 3791 w 4909"/>
              <a:gd name="T83" fmla="*/ 481 h 1031"/>
              <a:gd name="T84" fmla="*/ 3841 w 4909"/>
              <a:gd name="T85" fmla="*/ 541 h 1031"/>
              <a:gd name="T86" fmla="*/ 4100 w 4909"/>
              <a:gd name="T87" fmla="*/ 418 h 1031"/>
              <a:gd name="T88" fmla="*/ 4175 w 4909"/>
              <a:gd name="T89" fmla="*/ 604 h 1031"/>
              <a:gd name="T90" fmla="*/ 4222 w 4909"/>
              <a:gd name="T91" fmla="*/ 531 h 1031"/>
              <a:gd name="T92" fmla="*/ 4297 w 4909"/>
              <a:gd name="T93" fmla="*/ 607 h 1031"/>
              <a:gd name="T94" fmla="*/ 4356 w 4909"/>
              <a:gd name="T95" fmla="*/ 484 h 1031"/>
              <a:gd name="T96" fmla="*/ 4418 w 4909"/>
              <a:gd name="T97" fmla="*/ 481 h 1031"/>
              <a:gd name="T98" fmla="*/ 4459 w 4909"/>
              <a:gd name="T99" fmla="*/ 484 h 1031"/>
              <a:gd name="T100" fmla="*/ 4528 w 4909"/>
              <a:gd name="T101" fmla="*/ 481 h 1031"/>
              <a:gd name="T102" fmla="*/ 4621 w 4909"/>
              <a:gd name="T103" fmla="*/ 600 h 1031"/>
              <a:gd name="T104" fmla="*/ 4703 w 4909"/>
              <a:gd name="T105" fmla="*/ 597 h 1031"/>
              <a:gd name="T106" fmla="*/ 4762 w 4909"/>
              <a:gd name="T107" fmla="*/ 600 h 1031"/>
              <a:gd name="T108" fmla="*/ 4821 w 4909"/>
              <a:gd name="T109" fmla="*/ 585 h 1031"/>
              <a:gd name="T110" fmla="*/ 4909 w 4909"/>
              <a:gd name="T111" fmla="*/ 60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09" h="1031">
                <a:moveTo>
                  <a:pt x="2626" y="1031"/>
                </a:moveTo>
                <a:lnTo>
                  <a:pt x="0" y="695"/>
                </a:lnTo>
                <a:lnTo>
                  <a:pt x="0" y="531"/>
                </a:lnTo>
                <a:lnTo>
                  <a:pt x="47" y="531"/>
                </a:lnTo>
                <a:lnTo>
                  <a:pt x="47" y="503"/>
                </a:lnTo>
                <a:lnTo>
                  <a:pt x="128" y="503"/>
                </a:lnTo>
                <a:lnTo>
                  <a:pt x="128" y="541"/>
                </a:lnTo>
                <a:lnTo>
                  <a:pt x="150" y="541"/>
                </a:lnTo>
                <a:lnTo>
                  <a:pt x="150" y="516"/>
                </a:lnTo>
                <a:lnTo>
                  <a:pt x="187" y="516"/>
                </a:lnTo>
                <a:lnTo>
                  <a:pt x="187" y="560"/>
                </a:lnTo>
                <a:lnTo>
                  <a:pt x="275" y="560"/>
                </a:lnTo>
                <a:lnTo>
                  <a:pt x="275" y="588"/>
                </a:lnTo>
                <a:lnTo>
                  <a:pt x="378" y="588"/>
                </a:lnTo>
                <a:lnTo>
                  <a:pt x="378" y="490"/>
                </a:lnTo>
                <a:lnTo>
                  <a:pt x="437" y="490"/>
                </a:lnTo>
                <a:lnTo>
                  <a:pt x="437" y="465"/>
                </a:lnTo>
                <a:lnTo>
                  <a:pt x="503" y="465"/>
                </a:lnTo>
                <a:lnTo>
                  <a:pt x="503" y="443"/>
                </a:lnTo>
                <a:lnTo>
                  <a:pt x="552" y="443"/>
                </a:lnTo>
                <a:lnTo>
                  <a:pt x="552" y="462"/>
                </a:lnTo>
                <a:lnTo>
                  <a:pt x="624" y="462"/>
                </a:lnTo>
                <a:lnTo>
                  <a:pt x="624" y="475"/>
                </a:lnTo>
                <a:lnTo>
                  <a:pt x="674" y="475"/>
                </a:lnTo>
                <a:lnTo>
                  <a:pt x="674" y="500"/>
                </a:lnTo>
                <a:lnTo>
                  <a:pt x="690" y="500"/>
                </a:lnTo>
                <a:lnTo>
                  <a:pt x="690" y="462"/>
                </a:lnTo>
                <a:lnTo>
                  <a:pt x="802" y="462"/>
                </a:lnTo>
                <a:lnTo>
                  <a:pt x="802" y="490"/>
                </a:lnTo>
                <a:lnTo>
                  <a:pt x="933" y="490"/>
                </a:lnTo>
                <a:lnTo>
                  <a:pt x="933" y="101"/>
                </a:lnTo>
                <a:lnTo>
                  <a:pt x="999" y="101"/>
                </a:lnTo>
                <a:lnTo>
                  <a:pt x="999" y="91"/>
                </a:lnTo>
                <a:lnTo>
                  <a:pt x="1018" y="91"/>
                </a:lnTo>
                <a:lnTo>
                  <a:pt x="1018" y="126"/>
                </a:lnTo>
                <a:lnTo>
                  <a:pt x="1055" y="126"/>
                </a:lnTo>
                <a:lnTo>
                  <a:pt x="1055" y="91"/>
                </a:lnTo>
                <a:lnTo>
                  <a:pt x="1068" y="91"/>
                </a:lnTo>
                <a:lnTo>
                  <a:pt x="1068" y="79"/>
                </a:lnTo>
                <a:lnTo>
                  <a:pt x="1102" y="79"/>
                </a:lnTo>
                <a:lnTo>
                  <a:pt x="1102" y="91"/>
                </a:lnTo>
                <a:lnTo>
                  <a:pt x="1140" y="91"/>
                </a:lnTo>
                <a:lnTo>
                  <a:pt x="1140" y="157"/>
                </a:lnTo>
                <a:lnTo>
                  <a:pt x="1165" y="157"/>
                </a:lnTo>
                <a:lnTo>
                  <a:pt x="1165" y="440"/>
                </a:lnTo>
                <a:lnTo>
                  <a:pt x="1196" y="440"/>
                </a:lnTo>
                <a:lnTo>
                  <a:pt x="1196" y="399"/>
                </a:lnTo>
                <a:lnTo>
                  <a:pt x="1215" y="399"/>
                </a:lnTo>
                <a:lnTo>
                  <a:pt x="1215" y="374"/>
                </a:lnTo>
                <a:lnTo>
                  <a:pt x="1324" y="374"/>
                </a:lnTo>
                <a:lnTo>
                  <a:pt x="1324" y="302"/>
                </a:lnTo>
                <a:lnTo>
                  <a:pt x="1343" y="302"/>
                </a:lnTo>
                <a:lnTo>
                  <a:pt x="1343" y="270"/>
                </a:lnTo>
                <a:lnTo>
                  <a:pt x="1427" y="270"/>
                </a:lnTo>
                <a:lnTo>
                  <a:pt x="1427" y="299"/>
                </a:lnTo>
                <a:lnTo>
                  <a:pt x="1449" y="299"/>
                </a:lnTo>
                <a:lnTo>
                  <a:pt x="1449" y="318"/>
                </a:lnTo>
                <a:lnTo>
                  <a:pt x="1480" y="318"/>
                </a:lnTo>
                <a:lnTo>
                  <a:pt x="1480" y="506"/>
                </a:lnTo>
                <a:lnTo>
                  <a:pt x="1505" y="506"/>
                </a:lnTo>
                <a:lnTo>
                  <a:pt x="1505" y="547"/>
                </a:lnTo>
                <a:lnTo>
                  <a:pt x="1521" y="547"/>
                </a:lnTo>
                <a:lnTo>
                  <a:pt x="1521" y="299"/>
                </a:lnTo>
                <a:lnTo>
                  <a:pt x="1552" y="299"/>
                </a:lnTo>
                <a:lnTo>
                  <a:pt x="1552" y="273"/>
                </a:lnTo>
                <a:lnTo>
                  <a:pt x="1689" y="273"/>
                </a:lnTo>
                <a:lnTo>
                  <a:pt x="1689" y="292"/>
                </a:lnTo>
                <a:lnTo>
                  <a:pt x="1724" y="292"/>
                </a:lnTo>
                <a:lnTo>
                  <a:pt x="1724" y="264"/>
                </a:lnTo>
                <a:lnTo>
                  <a:pt x="1736" y="264"/>
                </a:lnTo>
                <a:lnTo>
                  <a:pt x="1736" y="207"/>
                </a:lnTo>
                <a:lnTo>
                  <a:pt x="1842" y="207"/>
                </a:lnTo>
                <a:lnTo>
                  <a:pt x="1842" y="248"/>
                </a:lnTo>
                <a:lnTo>
                  <a:pt x="1855" y="248"/>
                </a:lnTo>
                <a:lnTo>
                  <a:pt x="1855" y="270"/>
                </a:lnTo>
                <a:lnTo>
                  <a:pt x="1883" y="270"/>
                </a:lnTo>
                <a:lnTo>
                  <a:pt x="1883" y="220"/>
                </a:lnTo>
                <a:lnTo>
                  <a:pt x="1892" y="220"/>
                </a:lnTo>
                <a:lnTo>
                  <a:pt x="1892" y="132"/>
                </a:lnTo>
                <a:lnTo>
                  <a:pt x="1970" y="132"/>
                </a:lnTo>
                <a:lnTo>
                  <a:pt x="1970" y="0"/>
                </a:lnTo>
                <a:lnTo>
                  <a:pt x="2139" y="0"/>
                </a:lnTo>
                <a:lnTo>
                  <a:pt x="2139" y="273"/>
                </a:lnTo>
                <a:lnTo>
                  <a:pt x="2167" y="273"/>
                </a:lnTo>
                <a:lnTo>
                  <a:pt x="2167" y="239"/>
                </a:lnTo>
                <a:lnTo>
                  <a:pt x="2179" y="239"/>
                </a:lnTo>
                <a:lnTo>
                  <a:pt x="2179" y="204"/>
                </a:lnTo>
                <a:lnTo>
                  <a:pt x="2217" y="204"/>
                </a:lnTo>
                <a:lnTo>
                  <a:pt x="2217" y="157"/>
                </a:lnTo>
                <a:lnTo>
                  <a:pt x="2245" y="157"/>
                </a:lnTo>
                <a:lnTo>
                  <a:pt x="2245" y="110"/>
                </a:lnTo>
                <a:lnTo>
                  <a:pt x="2261" y="110"/>
                </a:lnTo>
                <a:lnTo>
                  <a:pt x="2261" y="88"/>
                </a:lnTo>
                <a:lnTo>
                  <a:pt x="2286" y="88"/>
                </a:lnTo>
                <a:lnTo>
                  <a:pt x="2286" y="63"/>
                </a:lnTo>
                <a:lnTo>
                  <a:pt x="2323" y="63"/>
                </a:lnTo>
                <a:lnTo>
                  <a:pt x="2323" y="88"/>
                </a:lnTo>
                <a:lnTo>
                  <a:pt x="2351" y="88"/>
                </a:lnTo>
                <a:lnTo>
                  <a:pt x="2351" y="104"/>
                </a:lnTo>
                <a:lnTo>
                  <a:pt x="2376" y="104"/>
                </a:lnTo>
                <a:lnTo>
                  <a:pt x="2376" y="154"/>
                </a:lnTo>
                <a:lnTo>
                  <a:pt x="2401" y="154"/>
                </a:lnTo>
                <a:lnTo>
                  <a:pt x="2401" y="233"/>
                </a:lnTo>
                <a:lnTo>
                  <a:pt x="2532" y="233"/>
                </a:lnTo>
                <a:lnTo>
                  <a:pt x="2532" y="245"/>
                </a:lnTo>
                <a:lnTo>
                  <a:pt x="2560" y="245"/>
                </a:lnTo>
                <a:lnTo>
                  <a:pt x="2560" y="220"/>
                </a:lnTo>
                <a:lnTo>
                  <a:pt x="2576" y="220"/>
                </a:lnTo>
                <a:lnTo>
                  <a:pt x="2576" y="195"/>
                </a:lnTo>
                <a:lnTo>
                  <a:pt x="2679" y="195"/>
                </a:lnTo>
                <a:lnTo>
                  <a:pt x="2679" y="220"/>
                </a:lnTo>
                <a:lnTo>
                  <a:pt x="2701" y="220"/>
                </a:lnTo>
                <a:lnTo>
                  <a:pt x="2701" y="453"/>
                </a:lnTo>
                <a:lnTo>
                  <a:pt x="2713" y="453"/>
                </a:lnTo>
                <a:lnTo>
                  <a:pt x="2713" y="412"/>
                </a:lnTo>
                <a:lnTo>
                  <a:pt x="2795" y="412"/>
                </a:lnTo>
                <a:lnTo>
                  <a:pt x="2795" y="236"/>
                </a:lnTo>
                <a:lnTo>
                  <a:pt x="2826" y="236"/>
                </a:lnTo>
                <a:lnTo>
                  <a:pt x="2826" y="207"/>
                </a:lnTo>
                <a:lnTo>
                  <a:pt x="2938" y="207"/>
                </a:lnTo>
                <a:lnTo>
                  <a:pt x="2938" y="233"/>
                </a:lnTo>
                <a:lnTo>
                  <a:pt x="2966" y="233"/>
                </a:lnTo>
                <a:lnTo>
                  <a:pt x="2966" y="550"/>
                </a:lnTo>
                <a:lnTo>
                  <a:pt x="2988" y="550"/>
                </a:lnTo>
                <a:lnTo>
                  <a:pt x="2988" y="343"/>
                </a:lnTo>
                <a:lnTo>
                  <a:pt x="3026" y="343"/>
                </a:lnTo>
                <a:lnTo>
                  <a:pt x="3026" y="223"/>
                </a:lnTo>
                <a:lnTo>
                  <a:pt x="3048" y="223"/>
                </a:lnTo>
                <a:lnTo>
                  <a:pt x="3048" y="204"/>
                </a:lnTo>
                <a:lnTo>
                  <a:pt x="3060" y="204"/>
                </a:lnTo>
                <a:lnTo>
                  <a:pt x="3060" y="176"/>
                </a:lnTo>
                <a:lnTo>
                  <a:pt x="3138" y="176"/>
                </a:lnTo>
                <a:lnTo>
                  <a:pt x="3138" y="195"/>
                </a:lnTo>
                <a:lnTo>
                  <a:pt x="3172" y="195"/>
                </a:lnTo>
                <a:lnTo>
                  <a:pt x="3172" y="170"/>
                </a:lnTo>
                <a:lnTo>
                  <a:pt x="3226" y="170"/>
                </a:lnTo>
                <a:lnTo>
                  <a:pt x="3226" y="207"/>
                </a:lnTo>
                <a:lnTo>
                  <a:pt x="3247" y="207"/>
                </a:lnTo>
                <a:lnTo>
                  <a:pt x="3247" y="220"/>
                </a:lnTo>
                <a:lnTo>
                  <a:pt x="3276" y="220"/>
                </a:lnTo>
                <a:lnTo>
                  <a:pt x="3276" y="346"/>
                </a:lnTo>
                <a:lnTo>
                  <a:pt x="3294" y="346"/>
                </a:lnTo>
                <a:lnTo>
                  <a:pt x="3294" y="569"/>
                </a:lnTo>
                <a:lnTo>
                  <a:pt x="3332" y="569"/>
                </a:lnTo>
                <a:lnTo>
                  <a:pt x="3332" y="544"/>
                </a:lnTo>
                <a:lnTo>
                  <a:pt x="3366" y="544"/>
                </a:lnTo>
                <a:lnTo>
                  <a:pt x="3366" y="440"/>
                </a:lnTo>
                <a:lnTo>
                  <a:pt x="3394" y="440"/>
                </a:lnTo>
                <a:lnTo>
                  <a:pt x="3394" y="233"/>
                </a:lnTo>
                <a:lnTo>
                  <a:pt x="3447" y="233"/>
                </a:lnTo>
                <a:lnTo>
                  <a:pt x="3447" y="185"/>
                </a:lnTo>
                <a:lnTo>
                  <a:pt x="3469" y="185"/>
                </a:lnTo>
                <a:lnTo>
                  <a:pt x="3469" y="233"/>
                </a:lnTo>
                <a:lnTo>
                  <a:pt x="3563" y="233"/>
                </a:lnTo>
                <a:lnTo>
                  <a:pt x="3563" y="437"/>
                </a:lnTo>
                <a:lnTo>
                  <a:pt x="3607" y="437"/>
                </a:lnTo>
                <a:lnTo>
                  <a:pt x="3607" y="478"/>
                </a:lnTo>
                <a:lnTo>
                  <a:pt x="3622" y="478"/>
                </a:lnTo>
                <a:lnTo>
                  <a:pt x="3622" y="528"/>
                </a:lnTo>
                <a:lnTo>
                  <a:pt x="3666" y="528"/>
                </a:lnTo>
                <a:lnTo>
                  <a:pt x="3666" y="516"/>
                </a:lnTo>
                <a:lnTo>
                  <a:pt x="3678" y="516"/>
                </a:lnTo>
                <a:lnTo>
                  <a:pt x="3678" y="475"/>
                </a:lnTo>
                <a:lnTo>
                  <a:pt x="3691" y="475"/>
                </a:lnTo>
                <a:lnTo>
                  <a:pt x="3691" y="440"/>
                </a:lnTo>
                <a:lnTo>
                  <a:pt x="3769" y="440"/>
                </a:lnTo>
                <a:lnTo>
                  <a:pt x="3769" y="481"/>
                </a:lnTo>
                <a:lnTo>
                  <a:pt x="3791" y="481"/>
                </a:lnTo>
                <a:lnTo>
                  <a:pt x="3791" y="503"/>
                </a:lnTo>
                <a:lnTo>
                  <a:pt x="3828" y="503"/>
                </a:lnTo>
                <a:lnTo>
                  <a:pt x="3828" y="541"/>
                </a:lnTo>
                <a:lnTo>
                  <a:pt x="3841" y="541"/>
                </a:lnTo>
                <a:lnTo>
                  <a:pt x="3841" y="607"/>
                </a:lnTo>
                <a:lnTo>
                  <a:pt x="3869" y="607"/>
                </a:lnTo>
                <a:lnTo>
                  <a:pt x="3869" y="418"/>
                </a:lnTo>
                <a:lnTo>
                  <a:pt x="4100" y="418"/>
                </a:lnTo>
                <a:lnTo>
                  <a:pt x="4100" y="575"/>
                </a:lnTo>
                <a:lnTo>
                  <a:pt x="4131" y="575"/>
                </a:lnTo>
                <a:lnTo>
                  <a:pt x="4131" y="604"/>
                </a:lnTo>
                <a:lnTo>
                  <a:pt x="4175" y="604"/>
                </a:lnTo>
                <a:lnTo>
                  <a:pt x="4175" y="553"/>
                </a:lnTo>
                <a:lnTo>
                  <a:pt x="4187" y="553"/>
                </a:lnTo>
                <a:lnTo>
                  <a:pt x="4187" y="531"/>
                </a:lnTo>
                <a:lnTo>
                  <a:pt x="4222" y="531"/>
                </a:lnTo>
                <a:lnTo>
                  <a:pt x="4222" y="512"/>
                </a:lnTo>
                <a:lnTo>
                  <a:pt x="4262" y="512"/>
                </a:lnTo>
                <a:lnTo>
                  <a:pt x="4262" y="607"/>
                </a:lnTo>
                <a:lnTo>
                  <a:pt x="4297" y="607"/>
                </a:lnTo>
                <a:lnTo>
                  <a:pt x="4297" y="594"/>
                </a:lnTo>
                <a:lnTo>
                  <a:pt x="4331" y="594"/>
                </a:lnTo>
                <a:lnTo>
                  <a:pt x="4331" y="484"/>
                </a:lnTo>
                <a:lnTo>
                  <a:pt x="4356" y="484"/>
                </a:lnTo>
                <a:lnTo>
                  <a:pt x="4356" y="465"/>
                </a:lnTo>
                <a:lnTo>
                  <a:pt x="4397" y="465"/>
                </a:lnTo>
                <a:lnTo>
                  <a:pt x="4397" y="481"/>
                </a:lnTo>
                <a:lnTo>
                  <a:pt x="4418" y="481"/>
                </a:lnTo>
                <a:lnTo>
                  <a:pt x="4418" y="613"/>
                </a:lnTo>
                <a:lnTo>
                  <a:pt x="4437" y="613"/>
                </a:lnTo>
                <a:lnTo>
                  <a:pt x="4437" y="484"/>
                </a:lnTo>
                <a:lnTo>
                  <a:pt x="4459" y="484"/>
                </a:lnTo>
                <a:lnTo>
                  <a:pt x="4459" y="468"/>
                </a:lnTo>
                <a:lnTo>
                  <a:pt x="4500" y="468"/>
                </a:lnTo>
                <a:lnTo>
                  <a:pt x="4500" y="481"/>
                </a:lnTo>
                <a:lnTo>
                  <a:pt x="4528" y="481"/>
                </a:lnTo>
                <a:lnTo>
                  <a:pt x="4528" y="619"/>
                </a:lnTo>
                <a:lnTo>
                  <a:pt x="4603" y="619"/>
                </a:lnTo>
                <a:lnTo>
                  <a:pt x="4603" y="600"/>
                </a:lnTo>
                <a:lnTo>
                  <a:pt x="4621" y="600"/>
                </a:lnTo>
                <a:lnTo>
                  <a:pt x="4621" y="582"/>
                </a:lnTo>
                <a:lnTo>
                  <a:pt x="4687" y="582"/>
                </a:lnTo>
                <a:lnTo>
                  <a:pt x="4687" y="597"/>
                </a:lnTo>
                <a:lnTo>
                  <a:pt x="4703" y="597"/>
                </a:lnTo>
                <a:lnTo>
                  <a:pt x="4703" y="616"/>
                </a:lnTo>
                <a:lnTo>
                  <a:pt x="4743" y="616"/>
                </a:lnTo>
                <a:lnTo>
                  <a:pt x="4743" y="600"/>
                </a:lnTo>
                <a:lnTo>
                  <a:pt x="4762" y="600"/>
                </a:lnTo>
                <a:lnTo>
                  <a:pt x="4762" y="566"/>
                </a:lnTo>
                <a:lnTo>
                  <a:pt x="4784" y="566"/>
                </a:lnTo>
                <a:lnTo>
                  <a:pt x="4784" y="585"/>
                </a:lnTo>
                <a:lnTo>
                  <a:pt x="4821" y="585"/>
                </a:lnTo>
                <a:lnTo>
                  <a:pt x="4821" y="622"/>
                </a:lnTo>
                <a:lnTo>
                  <a:pt x="4849" y="622"/>
                </a:lnTo>
                <a:lnTo>
                  <a:pt x="4849" y="607"/>
                </a:lnTo>
                <a:lnTo>
                  <a:pt x="4909" y="607"/>
                </a:lnTo>
                <a:lnTo>
                  <a:pt x="4909" y="692"/>
                </a:lnTo>
                <a:lnTo>
                  <a:pt x="2626" y="1031"/>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29" name="Group 28"/>
          <p:cNvGrpSpPr/>
          <p:nvPr/>
        </p:nvGrpSpPr>
        <p:grpSpPr>
          <a:xfrm>
            <a:off x="-9131" y="3116977"/>
            <a:ext cx="12203210" cy="3944306"/>
            <a:chOff x="-67164" y="6251577"/>
            <a:chExt cx="12041188" cy="3470274"/>
          </a:xfrm>
        </p:grpSpPr>
        <p:sp>
          <p:nvSpPr>
            <p:cNvPr id="23" name="Freeform 5"/>
            <p:cNvSpPr>
              <a:spLocks/>
            </p:cNvSpPr>
            <p:nvPr/>
          </p:nvSpPr>
          <p:spPr bwMode="auto">
            <a:xfrm>
              <a:off x="-67164" y="6251577"/>
              <a:ext cx="12041188" cy="3470274"/>
            </a:xfrm>
            <a:custGeom>
              <a:avLst/>
              <a:gdLst>
                <a:gd name="T0" fmla="*/ 3200 w 3200"/>
                <a:gd name="T1" fmla="*/ 1537 h 1537"/>
                <a:gd name="T2" fmla="*/ 3200 w 3200"/>
                <a:gd name="T3" fmla="*/ 155 h 1537"/>
                <a:gd name="T4" fmla="*/ 2826 w 3200"/>
                <a:gd name="T5" fmla="*/ 66 h 1537"/>
                <a:gd name="T6" fmla="*/ 2475 w 3200"/>
                <a:gd name="T7" fmla="*/ 137 h 1537"/>
                <a:gd name="T8" fmla="*/ 2323 w 3200"/>
                <a:gd name="T9" fmla="*/ 142 h 1537"/>
                <a:gd name="T10" fmla="*/ 1942 w 3200"/>
                <a:gd name="T11" fmla="*/ 229 h 1537"/>
                <a:gd name="T12" fmla="*/ 1922 w 3200"/>
                <a:gd name="T13" fmla="*/ 230 h 1537"/>
                <a:gd name="T14" fmla="*/ 1912 w 3200"/>
                <a:gd name="T15" fmla="*/ 226 h 1537"/>
                <a:gd name="T16" fmla="*/ 1372 w 3200"/>
                <a:gd name="T17" fmla="*/ 112 h 1537"/>
                <a:gd name="T18" fmla="*/ 1151 w 3200"/>
                <a:gd name="T19" fmla="*/ 105 h 1537"/>
                <a:gd name="T20" fmla="*/ 640 w 3200"/>
                <a:gd name="T21" fmla="*/ 0 h 1537"/>
                <a:gd name="T22" fmla="*/ 0 w 3200"/>
                <a:gd name="T23" fmla="*/ 119 h 1537"/>
                <a:gd name="T24" fmla="*/ 0 w 3200"/>
                <a:gd name="T25" fmla="*/ 1537 h 1537"/>
                <a:gd name="T26" fmla="*/ 3200 w 3200"/>
                <a:gd name="T27" fmla="*/ 1537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0" h="1537">
                  <a:moveTo>
                    <a:pt x="3200" y="1537"/>
                  </a:moveTo>
                  <a:cubicBezTo>
                    <a:pt x="3200" y="155"/>
                    <a:pt x="3200" y="155"/>
                    <a:pt x="3200" y="155"/>
                  </a:cubicBezTo>
                  <a:cubicBezTo>
                    <a:pt x="3082" y="80"/>
                    <a:pt x="2946" y="66"/>
                    <a:pt x="2826" y="66"/>
                  </a:cubicBezTo>
                  <a:cubicBezTo>
                    <a:pt x="2753" y="66"/>
                    <a:pt x="2586" y="94"/>
                    <a:pt x="2475" y="137"/>
                  </a:cubicBezTo>
                  <a:cubicBezTo>
                    <a:pt x="2411" y="136"/>
                    <a:pt x="2353" y="139"/>
                    <a:pt x="2323" y="142"/>
                  </a:cubicBezTo>
                  <a:cubicBezTo>
                    <a:pt x="2200" y="157"/>
                    <a:pt x="2062" y="192"/>
                    <a:pt x="1942" y="229"/>
                  </a:cubicBezTo>
                  <a:cubicBezTo>
                    <a:pt x="1942" y="229"/>
                    <a:pt x="1930" y="231"/>
                    <a:pt x="1922" y="230"/>
                  </a:cubicBezTo>
                  <a:cubicBezTo>
                    <a:pt x="1924" y="230"/>
                    <a:pt x="1919" y="229"/>
                    <a:pt x="1912" y="226"/>
                  </a:cubicBezTo>
                  <a:cubicBezTo>
                    <a:pt x="1741" y="174"/>
                    <a:pt x="1546" y="133"/>
                    <a:pt x="1372" y="112"/>
                  </a:cubicBezTo>
                  <a:cubicBezTo>
                    <a:pt x="1329" y="106"/>
                    <a:pt x="1245" y="103"/>
                    <a:pt x="1151" y="105"/>
                  </a:cubicBezTo>
                  <a:cubicBezTo>
                    <a:pt x="990" y="42"/>
                    <a:pt x="746" y="1"/>
                    <a:pt x="640" y="0"/>
                  </a:cubicBezTo>
                  <a:cubicBezTo>
                    <a:pt x="431" y="0"/>
                    <a:pt x="257" y="2"/>
                    <a:pt x="0" y="119"/>
                  </a:cubicBezTo>
                  <a:cubicBezTo>
                    <a:pt x="0" y="1537"/>
                    <a:pt x="0" y="1537"/>
                    <a:pt x="0" y="1537"/>
                  </a:cubicBezTo>
                  <a:cubicBezTo>
                    <a:pt x="3200" y="1537"/>
                    <a:pt x="3200" y="1537"/>
                    <a:pt x="3200" y="1537"/>
                  </a:cubicBezTo>
                </a:path>
              </a:pathLst>
            </a:custGeom>
            <a:solidFill>
              <a:srgbClr val="3A8F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6"/>
            <p:cNvSpPr>
              <a:spLocks noEditPoints="1"/>
            </p:cNvSpPr>
            <p:nvPr/>
          </p:nvSpPr>
          <p:spPr bwMode="auto">
            <a:xfrm>
              <a:off x="7116274" y="6759575"/>
              <a:ext cx="123825" cy="11112"/>
            </a:xfrm>
            <a:custGeom>
              <a:avLst/>
              <a:gdLst>
                <a:gd name="T0" fmla="*/ 33 w 33"/>
                <a:gd name="T1" fmla="*/ 4 h 5"/>
                <a:gd name="T2" fmla="*/ 13 w 33"/>
                <a:gd name="T3" fmla="*/ 5 h 5"/>
                <a:gd name="T4" fmla="*/ 13 w 33"/>
                <a:gd name="T5" fmla="*/ 5 h 5"/>
                <a:gd name="T6" fmla="*/ 13 w 33"/>
                <a:gd name="T7" fmla="*/ 5 h 5"/>
                <a:gd name="T8" fmla="*/ 13 w 33"/>
                <a:gd name="T9" fmla="*/ 5 h 5"/>
                <a:gd name="T10" fmla="*/ 13 w 33"/>
                <a:gd name="T11" fmla="*/ 5 h 5"/>
                <a:gd name="T12" fmla="*/ 19 w 33"/>
                <a:gd name="T13" fmla="*/ 5 h 5"/>
                <a:gd name="T14" fmla="*/ 33 w 33"/>
                <a:gd name="T15" fmla="*/ 4 h 5"/>
                <a:gd name="T16" fmla="*/ 0 w 33"/>
                <a:gd name="T17" fmla="*/ 0 h 5"/>
                <a:gd name="T18" fmla="*/ 8 w 33"/>
                <a:gd name="T19" fmla="*/ 3 h 5"/>
                <a:gd name="T20" fmla="*/ 10 w 33"/>
                <a:gd name="T21" fmla="*/ 4 h 5"/>
                <a:gd name="T22" fmla="*/ 9 w 33"/>
                <a:gd name="T23" fmla="*/ 3 h 5"/>
                <a:gd name="T24" fmla="*/ 5 w 33"/>
                <a:gd name="T25" fmla="*/ 1 h 5"/>
                <a:gd name="T26" fmla="*/ 5 w 33"/>
                <a:gd name="T27" fmla="*/ 1 h 5"/>
                <a:gd name="T28" fmla="*/ 0 w 33"/>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5">
                  <a:moveTo>
                    <a:pt x="33" y="4"/>
                  </a:moveTo>
                  <a:cubicBezTo>
                    <a:pt x="32" y="4"/>
                    <a:pt x="24" y="4"/>
                    <a:pt x="13" y="5"/>
                  </a:cubicBezTo>
                  <a:cubicBezTo>
                    <a:pt x="13" y="5"/>
                    <a:pt x="13" y="5"/>
                    <a:pt x="13" y="5"/>
                  </a:cubicBezTo>
                  <a:cubicBezTo>
                    <a:pt x="13" y="5"/>
                    <a:pt x="13" y="5"/>
                    <a:pt x="13" y="5"/>
                  </a:cubicBezTo>
                  <a:cubicBezTo>
                    <a:pt x="13" y="5"/>
                    <a:pt x="13" y="5"/>
                    <a:pt x="13" y="5"/>
                  </a:cubicBezTo>
                  <a:cubicBezTo>
                    <a:pt x="13" y="5"/>
                    <a:pt x="13" y="5"/>
                    <a:pt x="13" y="5"/>
                  </a:cubicBezTo>
                  <a:cubicBezTo>
                    <a:pt x="15" y="5"/>
                    <a:pt x="17" y="5"/>
                    <a:pt x="19" y="5"/>
                  </a:cubicBezTo>
                  <a:cubicBezTo>
                    <a:pt x="26" y="5"/>
                    <a:pt x="33" y="4"/>
                    <a:pt x="33" y="4"/>
                  </a:cubicBezTo>
                  <a:moveTo>
                    <a:pt x="0" y="0"/>
                  </a:moveTo>
                  <a:cubicBezTo>
                    <a:pt x="2" y="1"/>
                    <a:pt x="6" y="2"/>
                    <a:pt x="8" y="3"/>
                  </a:cubicBezTo>
                  <a:cubicBezTo>
                    <a:pt x="9" y="3"/>
                    <a:pt x="10" y="3"/>
                    <a:pt x="10" y="4"/>
                  </a:cubicBezTo>
                  <a:cubicBezTo>
                    <a:pt x="10" y="3"/>
                    <a:pt x="9" y="3"/>
                    <a:pt x="9" y="3"/>
                  </a:cubicBezTo>
                  <a:cubicBezTo>
                    <a:pt x="7" y="2"/>
                    <a:pt x="6" y="1"/>
                    <a:pt x="5" y="1"/>
                  </a:cubicBezTo>
                  <a:cubicBezTo>
                    <a:pt x="5" y="1"/>
                    <a:pt x="5" y="1"/>
                    <a:pt x="5" y="1"/>
                  </a:cubicBezTo>
                  <a:cubicBezTo>
                    <a:pt x="0" y="0"/>
                    <a:pt x="0" y="0"/>
                    <a:pt x="0" y="0"/>
                  </a:cubicBezTo>
                </a:path>
              </a:pathLst>
            </a:custGeom>
            <a:solidFill>
              <a:srgbClr val="A1B3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7"/>
            <p:cNvSpPr>
              <a:spLocks/>
            </p:cNvSpPr>
            <p:nvPr/>
          </p:nvSpPr>
          <p:spPr bwMode="auto">
            <a:xfrm>
              <a:off x="6092336" y="6400800"/>
              <a:ext cx="5881688" cy="3321050"/>
            </a:xfrm>
            <a:custGeom>
              <a:avLst/>
              <a:gdLst>
                <a:gd name="T0" fmla="*/ 1191 w 1563"/>
                <a:gd name="T1" fmla="*/ 0 h 1471"/>
                <a:gd name="T2" fmla="*/ 1189 w 1563"/>
                <a:gd name="T3" fmla="*/ 0 h 1471"/>
                <a:gd name="T4" fmla="*/ 838 w 1563"/>
                <a:gd name="T5" fmla="*/ 71 h 1471"/>
                <a:gd name="T6" fmla="*/ 804 w 1563"/>
                <a:gd name="T7" fmla="*/ 71 h 1471"/>
                <a:gd name="T8" fmla="*/ 686 w 1563"/>
                <a:gd name="T9" fmla="*/ 76 h 1471"/>
                <a:gd name="T10" fmla="*/ 305 w 1563"/>
                <a:gd name="T11" fmla="*/ 163 h 1471"/>
                <a:gd name="T12" fmla="*/ 305 w 1563"/>
                <a:gd name="T13" fmla="*/ 163 h 1471"/>
                <a:gd name="T14" fmla="*/ 305 w 1563"/>
                <a:gd name="T15" fmla="*/ 163 h 1471"/>
                <a:gd name="T16" fmla="*/ 291 w 1563"/>
                <a:gd name="T17" fmla="*/ 164 h 1471"/>
                <a:gd name="T18" fmla="*/ 285 w 1563"/>
                <a:gd name="T19" fmla="*/ 164 h 1471"/>
                <a:gd name="T20" fmla="*/ 285 w 1563"/>
                <a:gd name="T21" fmla="*/ 164 h 1471"/>
                <a:gd name="T22" fmla="*/ 285 w 1563"/>
                <a:gd name="T23" fmla="*/ 164 h 1471"/>
                <a:gd name="T24" fmla="*/ 282 w 1563"/>
                <a:gd name="T25" fmla="*/ 163 h 1471"/>
                <a:gd name="T26" fmla="*/ 280 w 1563"/>
                <a:gd name="T27" fmla="*/ 162 h 1471"/>
                <a:gd name="T28" fmla="*/ 283 w 1563"/>
                <a:gd name="T29" fmla="*/ 164 h 1471"/>
                <a:gd name="T30" fmla="*/ 257 w 1563"/>
                <a:gd name="T31" fmla="*/ 168 h 1471"/>
                <a:gd name="T32" fmla="*/ 248 w 1563"/>
                <a:gd name="T33" fmla="*/ 168 h 1471"/>
                <a:gd name="T34" fmla="*/ 243 w 1563"/>
                <a:gd name="T35" fmla="*/ 168 h 1471"/>
                <a:gd name="T36" fmla="*/ 237 w 1563"/>
                <a:gd name="T37" fmla="*/ 169 h 1471"/>
                <a:gd name="T38" fmla="*/ 234 w 1563"/>
                <a:gd name="T39" fmla="*/ 169 h 1471"/>
                <a:gd name="T40" fmla="*/ 218 w 1563"/>
                <a:gd name="T41" fmla="*/ 172 h 1471"/>
                <a:gd name="T42" fmla="*/ 206 w 1563"/>
                <a:gd name="T43" fmla="*/ 171 h 1471"/>
                <a:gd name="T44" fmla="*/ 194 w 1563"/>
                <a:gd name="T45" fmla="*/ 170 h 1471"/>
                <a:gd name="T46" fmla="*/ 179 w 1563"/>
                <a:gd name="T47" fmla="*/ 173 h 1471"/>
                <a:gd name="T48" fmla="*/ 109 w 1563"/>
                <a:gd name="T49" fmla="*/ 198 h 1471"/>
                <a:gd name="T50" fmla="*/ 106 w 1563"/>
                <a:gd name="T51" fmla="*/ 199 h 1471"/>
                <a:gd name="T52" fmla="*/ 102 w 1563"/>
                <a:gd name="T53" fmla="*/ 201 h 1471"/>
                <a:gd name="T54" fmla="*/ 42 w 1563"/>
                <a:gd name="T55" fmla="*/ 211 h 1471"/>
                <a:gd name="T56" fmla="*/ 34 w 1563"/>
                <a:gd name="T57" fmla="*/ 221 h 1471"/>
                <a:gd name="T58" fmla="*/ 38 w 1563"/>
                <a:gd name="T59" fmla="*/ 241 h 1471"/>
                <a:gd name="T60" fmla="*/ 17 w 1563"/>
                <a:gd name="T61" fmla="*/ 262 h 1471"/>
                <a:gd name="T62" fmla="*/ 11 w 1563"/>
                <a:gd name="T63" fmla="*/ 270 h 1471"/>
                <a:gd name="T64" fmla="*/ 110 w 1563"/>
                <a:gd name="T65" fmla="*/ 306 h 1471"/>
                <a:gd name="T66" fmla="*/ 246 w 1563"/>
                <a:gd name="T67" fmla="*/ 361 h 1471"/>
                <a:gd name="T68" fmla="*/ 369 w 1563"/>
                <a:gd name="T69" fmla="*/ 407 h 1471"/>
                <a:gd name="T70" fmla="*/ 572 w 1563"/>
                <a:gd name="T71" fmla="*/ 596 h 1471"/>
                <a:gd name="T72" fmla="*/ 578 w 1563"/>
                <a:gd name="T73" fmla="*/ 723 h 1471"/>
                <a:gd name="T74" fmla="*/ 561 w 1563"/>
                <a:gd name="T75" fmla="*/ 761 h 1471"/>
                <a:gd name="T76" fmla="*/ 510 w 1563"/>
                <a:gd name="T77" fmla="*/ 868 h 1471"/>
                <a:gd name="T78" fmla="*/ 509 w 1563"/>
                <a:gd name="T79" fmla="*/ 868 h 1471"/>
                <a:gd name="T80" fmla="*/ 441 w 1563"/>
                <a:gd name="T81" fmla="*/ 860 h 1471"/>
                <a:gd name="T82" fmla="*/ 301 w 1563"/>
                <a:gd name="T83" fmla="*/ 1095 h 1471"/>
                <a:gd name="T84" fmla="*/ 203 w 1563"/>
                <a:gd name="T85" fmla="*/ 1187 h 1471"/>
                <a:gd name="T86" fmla="*/ 152 w 1563"/>
                <a:gd name="T87" fmla="*/ 1237 h 1471"/>
                <a:gd name="T88" fmla="*/ 131 w 1563"/>
                <a:gd name="T89" fmla="*/ 1261 h 1471"/>
                <a:gd name="T90" fmla="*/ 123 w 1563"/>
                <a:gd name="T91" fmla="*/ 1271 h 1471"/>
                <a:gd name="T92" fmla="*/ 118 w 1563"/>
                <a:gd name="T93" fmla="*/ 1277 h 1471"/>
                <a:gd name="T94" fmla="*/ 0 w 1563"/>
                <a:gd name="T95" fmla="*/ 1471 h 1471"/>
                <a:gd name="T96" fmla="*/ 1563 w 1563"/>
                <a:gd name="T97" fmla="*/ 1471 h 1471"/>
                <a:gd name="T98" fmla="*/ 1563 w 1563"/>
                <a:gd name="T99" fmla="*/ 89 h 1471"/>
                <a:gd name="T100" fmla="*/ 1191 w 1563"/>
                <a:gd name="T101"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3" h="1471">
                  <a:moveTo>
                    <a:pt x="1191" y="0"/>
                  </a:moveTo>
                  <a:cubicBezTo>
                    <a:pt x="1190" y="0"/>
                    <a:pt x="1189" y="0"/>
                    <a:pt x="1189" y="0"/>
                  </a:cubicBezTo>
                  <a:cubicBezTo>
                    <a:pt x="1116" y="0"/>
                    <a:pt x="949" y="28"/>
                    <a:pt x="838" y="71"/>
                  </a:cubicBezTo>
                  <a:cubicBezTo>
                    <a:pt x="827" y="71"/>
                    <a:pt x="815" y="71"/>
                    <a:pt x="804" y="71"/>
                  </a:cubicBezTo>
                  <a:cubicBezTo>
                    <a:pt x="754" y="71"/>
                    <a:pt x="711" y="73"/>
                    <a:pt x="686" y="76"/>
                  </a:cubicBezTo>
                  <a:cubicBezTo>
                    <a:pt x="563" y="91"/>
                    <a:pt x="425" y="126"/>
                    <a:pt x="305" y="163"/>
                  </a:cubicBezTo>
                  <a:cubicBezTo>
                    <a:pt x="305" y="163"/>
                    <a:pt x="305" y="163"/>
                    <a:pt x="305" y="163"/>
                  </a:cubicBezTo>
                  <a:cubicBezTo>
                    <a:pt x="305" y="163"/>
                    <a:pt x="305" y="163"/>
                    <a:pt x="305" y="163"/>
                  </a:cubicBezTo>
                  <a:cubicBezTo>
                    <a:pt x="305" y="163"/>
                    <a:pt x="298" y="164"/>
                    <a:pt x="291" y="164"/>
                  </a:cubicBezTo>
                  <a:cubicBezTo>
                    <a:pt x="289" y="164"/>
                    <a:pt x="287" y="164"/>
                    <a:pt x="285" y="164"/>
                  </a:cubicBezTo>
                  <a:cubicBezTo>
                    <a:pt x="285" y="164"/>
                    <a:pt x="285" y="164"/>
                    <a:pt x="285" y="164"/>
                  </a:cubicBezTo>
                  <a:cubicBezTo>
                    <a:pt x="285" y="164"/>
                    <a:pt x="285" y="164"/>
                    <a:pt x="285" y="164"/>
                  </a:cubicBezTo>
                  <a:cubicBezTo>
                    <a:pt x="284" y="163"/>
                    <a:pt x="283" y="163"/>
                    <a:pt x="282" y="163"/>
                  </a:cubicBezTo>
                  <a:cubicBezTo>
                    <a:pt x="282" y="162"/>
                    <a:pt x="281" y="162"/>
                    <a:pt x="280" y="162"/>
                  </a:cubicBezTo>
                  <a:cubicBezTo>
                    <a:pt x="282" y="163"/>
                    <a:pt x="283" y="163"/>
                    <a:pt x="283" y="164"/>
                  </a:cubicBezTo>
                  <a:cubicBezTo>
                    <a:pt x="283" y="166"/>
                    <a:pt x="261" y="167"/>
                    <a:pt x="257" y="168"/>
                  </a:cubicBezTo>
                  <a:cubicBezTo>
                    <a:pt x="254" y="168"/>
                    <a:pt x="251" y="168"/>
                    <a:pt x="248" y="168"/>
                  </a:cubicBezTo>
                  <a:cubicBezTo>
                    <a:pt x="246" y="168"/>
                    <a:pt x="245" y="168"/>
                    <a:pt x="243" y="168"/>
                  </a:cubicBezTo>
                  <a:cubicBezTo>
                    <a:pt x="241" y="169"/>
                    <a:pt x="239" y="169"/>
                    <a:pt x="237" y="169"/>
                  </a:cubicBezTo>
                  <a:cubicBezTo>
                    <a:pt x="236" y="169"/>
                    <a:pt x="235" y="169"/>
                    <a:pt x="234" y="169"/>
                  </a:cubicBezTo>
                  <a:cubicBezTo>
                    <a:pt x="228" y="171"/>
                    <a:pt x="223" y="172"/>
                    <a:pt x="218" y="172"/>
                  </a:cubicBezTo>
                  <a:cubicBezTo>
                    <a:pt x="214" y="172"/>
                    <a:pt x="210" y="172"/>
                    <a:pt x="206" y="171"/>
                  </a:cubicBezTo>
                  <a:cubicBezTo>
                    <a:pt x="202" y="171"/>
                    <a:pt x="198" y="170"/>
                    <a:pt x="194" y="170"/>
                  </a:cubicBezTo>
                  <a:cubicBezTo>
                    <a:pt x="189" y="170"/>
                    <a:pt x="184" y="171"/>
                    <a:pt x="179" y="173"/>
                  </a:cubicBezTo>
                  <a:cubicBezTo>
                    <a:pt x="155" y="181"/>
                    <a:pt x="132" y="188"/>
                    <a:pt x="109" y="198"/>
                  </a:cubicBezTo>
                  <a:cubicBezTo>
                    <a:pt x="108" y="198"/>
                    <a:pt x="107" y="198"/>
                    <a:pt x="106" y="199"/>
                  </a:cubicBezTo>
                  <a:cubicBezTo>
                    <a:pt x="105" y="199"/>
                    <a:pt x="103" y="200"/>
                    <a:pt x="102" y="201"/>
                  </a:cubicBezTo>
                  <a:cubicBezTo>
                    <a:pt x="97" y="203"/>
                    <a:pt x="46" y="209"/>
                    <a:pt x="42" y="211"/>
                  </a:cubicBezTo>
                  <a:cubicBezTo>
                    <a:pt x="34" y="221"/>
                    <a:pt x="34" y="221"/>
                    <a:pt x="34" y="221"/>
                  </a:cubicBezTo>
                  <a:cubicBezTo>
                    <a:pt x="18" y="234"/>
                    <a:pt x="56" y="232"/>
                    <a:pt x="38" y="241"/>
                  </a:cubicBezTo>
                  <a:cubicBezTo>
                    <a:pt x="31" y="248"/>
                    <a:pt x="24" y="255"/>
                    <a:pt x="17" y="262"/>
                  </a:cubicBezTo>
                  <a:cubicBezTo>
                    <a:pt x="16" y="263"/>
                    <a:pt x="13" y="267"/>
                    <a:pt x="11" y="270"/>
                  </a:cubicBezTo>
                  <a:cubicBezTo>
                    <a:pt x="44" y="281"/>
                    <a:pt x="77" y="294"/>
                    <a:pt x="110" y="306"/>
                  </a:cubicBezTo>
                  <a:cubicBezTo>
                    <a:pt x="156" y="324"/>
                    <a:pt x="201" y="343"/>
                    <a:pt x="246" y="361"/>
                  </a:cubicBezTo>
                  <a:cubicBezTo>
                    <a:pt x="287" y="378"/>
                    <a:pt x="329" y="390"/>
                    <a:pt x="369" y="407"/>
                  </a:cubicBezTo>
                  <a:cubicBezTo>
                    <a:pt x="457" y="443"/>
                    <a:pt x="535" y="506"/>
                    <a:pt x="572" y="596"/>
                  </a:cubicBezTo>
                  <a:cubicBezTo>
                    <a:pt x="587" y="635"/>
                    <a:pt x="591" y="682"/>
                    <a:pt x="578" y="723"/>
                  </a:cubicBezTo>
                  <a:cubicBezTo>
                    <a:pt x="573" y="737"/>
                    <a:pt x="567" y="749"/>
                    <a:pt x="561" y="761"/>
                  </a:cubicBezTo>
                  <a:cubicBezTo>
                    <a:pt x="592" y="803"/>
                    <a:pt x="565" y="868"/>
                    <a:pt x="510" y="868"/>
                  </a:cubicBezTo>
                  <a:cubicBezTo>
                    <a:pt x="509" y="868"/>
                    <a:pt x="509" y="868"/>
                    <a:pt x="509" y="868"/>
                  </a:cubicBezTo>
                  <a:cubicBezTo>
                    <a:pt x="486" y="868"/>
                    <a:pt x="463" y="865"/>
                    <a:pt x="441" y="860"/>
                  </a:cubicBezTo>
                  <a:cubicBezTo>
                    <a:pt x="420" y="952"/>
                    <a:pt x="368" y="1029"/>
                    <a:pt x="301" y="1095"/>
                  </a:cubicBezTo>
                  <a:cubicBezTo>
                    <a:pt x="270" y="1127"/>
                    <a:pt x="235" y="1157"/>
                    <a:pt x="203" y="1187"/>
                  </a:cubicBezTo>
                  <a:cubicBezTo>
                    <a:pt x="185" y="1203"/>
                    <a:pt x="168" y="1220"/>
                    <a:pt x="152" y="1237"/>
                  </a:cubicBezTo>
                  <a:cubicBezTo>
                    <a:pt x="145" y="1245"/>
                    <a:pt x="138" y="1253"/>
                    <a:pt x="131" y="1261"/>
                  </a:cubicBezTo>
                  <a:cubicBezTo>
                    <a:pt x="128" y="1264"/>
                    <a:pt x="125" y="1267"/>
                    <a:pt x="123" y="1271"/>
                  </a:cubicBezTo>
                  <a:cubicBezTo>
                    <a:pt x="121" y="1273"/>
                    <a:pt x="119" y="1276"/>
                    <a:pt x="118" y="1277"/>
                  </a:cubicBezTo>
                  <a:cubicBezTo>
                    <a:pt x="74" y="1338"/>
                    <a:pt x="44" y="1409"/>
                    <a:pt x="0" y="1471"/>
                  </a:cubicBezTo>
                  <a:cubicBezTo>
                    <a:pt x="1563" y="1471"/>
                    <a:pt x="1563" y="1471"/>
                    <a:pt x="1563" y="1471"/>
                  </a:cubicBezTo>
                  <a:cubicBezTo>
                    <a:pt x="1563" y="89"/>
                    <a:pt x="1563" y="89"/>
                    <a:pt x="1563" y="89"/>
                  </a:cubicBezTo>
                  <a:cubicBezTo>
                    <a:pt x="1446" y="14"/>
                    <a:pt x="1311" y="0"/>
                    <a:pt x="1191"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8"/>
            <p:cNvSpPr>
              <a:spLocks/>
            </p:cNvSpPr>
            <p:nvPr/>
          </p:nvSpPr>
          <p:spPr bwMode="auto">
            <a:xfrm>
              <a:off x="994874" y="6767513"/>
              <a:ext cx="10602913" cy="2954337"/>
            </a:xfrm>
            <a:custGeom>
              <a:avLst/>
              <a:gdLst>
                <a:gd name="T0" fmla="*/ 1552 w 2818"/>
                <a:gd name="T1" fmla="*/ 200 h 1308"/>
                <a:gd name="T2" fmla="*/ 1606 w 2818"/>
                <a:gd name="T3" fmla="*/ 586 h 1308"/>
                <a:gd name="T4" fmla="*/ 0 w 2818"/>
                <a:gd name="T5" fmla="*/ 1308 h 1308"/>
                <a:gd name="T6" fmla="*/ 2310 w 2818"/>
                <a:gd name="T7" fmla="*/ 1308 h 1308"/>
                <a:gd name="T8" fmla="*/ 2570 w 2818"/>
                <a:gd name="T9" fmla="*/ 964 h 1308"/>
                <a:gd name="T10" fmla="*/ 2066 w 2818"/>
                <a:gd name="T11" fmla="*/ 216 h 1308"/>
                <a:gd name="T12" fmla="*/ 1410 w 2818"/>
                <a:gd name="T13" fmla="*/ 71 h 1308"/>
                <a:gd name="T14" fmla="*/ 1662 w 2818"/>
                <a:gd name="T15" fmla="*/ 0 h 1308"/>
                <a:gd name="T16" fmla="*/ 1638 w 2818"/>
                <a:gd name="T17" fmla="*/ 0 h 1308"/>
                <a:gd name="T18" fmla="*/ 1278 w 2818"/>
                <a:gd name="T19" fmla="*/ 43 h 1308"/>
                <a:gd name="T20" fmla="*/ 1552 w 2818"/>
                <a:gd name="T21" fmla="*/ 200 h 1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18" h="1308">
                  <a:moveTo>
                    <a:pt x="1552" y="200"/>
                  </a:moveTo>
                  <a:cubicBezTo>
                    <a:pt x="1772" y="248"/>
                    <a:pt x="1980" y="360"/>
                    <a:pt x="1606" y="586"/>
                  </a:cubicBezTo>
                  <a:cubicBezTo>
                    <a:pt x="946" y="983"/>
                    <a:pt x="368" y="1198"/>
                    <a:pt x="0" y="1308"/>
                  </a:cubicBezTo>
                  <a:cubicBezTo>
                    <a:pt x="2310" y="1308"/>
                    <a:pt x="2310" y="1308"/>
                    <a:pt x="2310" y="1308"/>
                  </a:cubicBezTo>
                  <a:cubicBezTo>
                    <a:pt x="2415" y="1182"/>
                    <a:pt x="2517" y="1050"/>
                    <a:pt x="2570" y="964"/>
                  </a:cubicBezTo>
                  <a:cubicBezTo>
                    <a:pt x="2818" y="561"/>
                    <a:pt x="2533" y="331"/>
                    <a:pt x="2066" y="216"/>
                  </a:cubicBezTo>
                  <a:cubicBezTo>
                    <a:pt x="1599" y="101"/>
                    <a:pt x="1450" y="101"/>
                    <a:pt x="1410" y="71"/>
                  </a:cubicBezTo>
                  <a:cubicBezTo>
                    <a:pt x="1374" y="44"/>
                    <a:pt x="1603" y="8"/>
                    <a:pt x="1662" y="0"/>
                  </a:cubicBezTo>
                  <a:cubicBezTo>
                    <a:pt x="1638" y="0"/>
                    <a:pt x="1638" y="0"/>
                    <a:pt x="1638" y="0"/>
                  </a:cubicBezTo>
                  <a:cubicBezTo>
                    <a:pt x="1578" y="4"/>
                    <a:pt x="1449" y="14"/>
                    <a:pt x="1278" y="43"/>
                  </a:cubicBezTo>
                  <a:cubicBezTo>
                    <a:pt x="1061" y="80"/>
                    <a:pt x="1332" y="153"/>
                    <a:pt x="1552" y="20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10"/>
            <p:cNvSpPr>
              <a:spLocks/>
            </p:cNvSpPr>
            <p:nvPr/>
          </p:nvSpPr>
          <p:spPr bwMode="auto">
            <a:xfrm>
              <a:off x="994874" y="6767513"/>
              <a:ext cx="10602913" cy="2954337"/>
            </a:xfrm>
            <a:custGeom>
              <a:avLst/>
              <a:gdLst>
                <a:gd name="T0" fmla="*/ 1552 w 2818"/>
                <a:gd name="T1" fmla="*/ 200 h 1308"/>
                <a:gd name="T2" fmla="*/ 1606 w 2818"/>
                <a:gd name="T3" fmla="*/ 586 h 1308"/>
                <a:gd name="T4" fmla="*/ 0 w 2818"/>
                <a:gd name="T5" fmla="*/ 1308 h 1308"/>
                <a:gd name="T6" fmla="*/ 2310 w 2818"/>
                <a:gd name="T7" fmla="*/ 1308 h 1308"/>
                <a:gd name="T8" fmla="*/ 2570 w 2818"/>
                <a:gd name="T9" fmla="*/ 964 h 1308"/>
                <a:gd name="T10" fmla="*/ 2066 w 2818"/>
                <a:gd name="T11" fmla="*/ 216 h 1308"/>
                <a:gd name="T12" fmla="*/ 1410 w 2818"/>
                <a:gd name="T13" fmla="*/ 71 h 1308"/>
                <a:gd name="T14" fmla="*/ 1662 w 2818"/>
                <a:gd name="T15" fmla="*/ 0 h 1308"/>
                <a:gd name="T16" fmla="*/ 1638 w 2818"/>
                <a:gd name="T17" fmla="*/ 0 h 1308"/>
                <a:gd name="T18" fmla="*/ 1278 w 2818"/>
                <a:gd name="T19" fmla="*/ 43 h 1308"/>
                <a:gd name="T20" fmla="*/ 1552 w 2818"/>
                <a:gd name="T21" fmla="*/ 200 h 1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18" h="1308">
                  <a:moveTo>
                    <a:pt x="1552" y="200"/>
                  </a:moveTo>
                  <a:cubicBezTo>
                    <a:pt x="1772" y="248"/>
                    <a:pt x="1980" y="360"/>
                    <a:pt x="1606" y="586"/>
                  </a:cubicBezTo>
                  <a:cubicBezTo>
                    <a:pt x="946" y="983"/>
                    <a:pt x="368" y="1198"/>
                    <a:pt x="0" y="1308"/>
                  </a:cubicBezTo>
                  <a:cubicBezTo>
                    <a:pt x="2310" y="1308"/>
                    <a:pt x="2310" y="1308"/>
                    <a:pt x="2310" y="1308"/>
                  </a:cubicBezTo>
                  <a:cubicBezTo>
                    <a:pt x="2415" y="1182"/>
                    <a:pt x="2517" y="1050"/>
                    <a:pt x="2570" y="964"/>
                  </a:cubicBezTo>
                  <a:cubicBezTo>
                    <a:pt x="2818" y="561"/>
                    <a:pt x="2533" y="331"/>
                    <a:pt x="2066" y="216"/>
                  </a:cubicBezTo>
                  <a:cubicBezTo>
                    <a:pt x="1599" y="101"/>
                    <a:pt x="1450" y="101"/>
                    <a:pt x="1410" y="71"/>
                  </a:cubicBezTo>
                  <a:cubicBezTo>
                    <a:pt x="1374" y="44"/>
                    <a:pt x="1603" y="8"/>
                    <a:pt x="1662" y="0"/>
                  </a:cubicBezTo>
                  <a:cubicBezTo>
                    <a:pt x="1638" y="0"/>
                    <a:pt x="1638" y="0"/>
                    <a:pt x="1638" y="0"/>
                  </a:cubicBezTo>
                  <a:cubicBezTo>
                    <a:pt x="1578" y="4"/>
                    <a:pt x="1449" y="14"/>
                    <a:pt x="1278" y="43"/>
                  </a:cubicBezTo>
                  <a:cubicBezTo>
                    <a:pt x="1061" y="80"/>
                    <a:pt x="1332" y="153"/>
                    <a:pt x="1552" y="20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8" name="Freeform 11"/>
            <p:cNvSpPr>
              <a:spLocks/>
            </p:cNvSpPr>
            <p:nvPr/>
          </p:nvSpPr>
          <p:spPr bwMode="auto">
            <a:xfrm>
              <a:off x="5668474" y="6767513"/>
              <a:ext cx="3735388" cy="2954337"/>
            </a:xfrm>
            <a:custGeom>
              <a:avLst/>
              <a:gdLst>
                <a:gd name="T0" fmla="*/ 95 w 993"/>
                <a:gd name="T1" fmla="*/ 103 h 1308"/>
                <a:gd name="T2" fmla="*/ 169 w 993"/>
                <a:gd name="T3" fmla="*/ 123 h 1308"/>
                <a:gd name="T4" fmla="*/ 524 w 993"/>
                <a:gd name="T5" fmla="*/ 202 h 1308"/>
                <a:gd name="T6" fmla="*/ 726 w 993"/>
                <a:gd name="T7" fmla="*/ 263 h 1308"/>
                <a:gd name="T8" fmla="*/ 919 w 993"/>
                <a:gd name="T9" fmla="*/ 380 h 1308"/>
                <a:gd name="T10" fmla="*/ 939 w 993"/>
                <a:gd name="T11" fmla="*/ 604 h 1308"/>
                <a:gd name="T12" fmla="*/ 767 w 993"/>
                <a:gd name="T13" fmla="*/ 796 h 1308"/>
                <a:gd name="T14" fmla="*/ 0 w 993"/>
                <a:gd name="T15" fmla="*/ 1308 h 1308"/>
                <a:gd name="T16" fmla="*/ 62 w 993"/>
                <a:gd name="T17" fmla="*/ 1308 h 1308"/>
                <a:gd name="T18" fmla="*/ 777 w 993"/>
                <a:gd name="T19" fmla="*/ 802 h 1308"/>
                <a:gd name="T20" fmla="*/ 944 w 993"/>
                <a:gd name="T21" fmla="*/ 607 h 1308"/>
                <a:gd name="T22" fmla="*/ 923 w 993"/>
                <a:gd name="T23" fmla="*/ 377 h 1308"/>
                <a:gd name="T24" fmla="*/ 728 w 993"/>
                <a:gd name="T25" fmla="*/ 259 h 1308"/>
                <a:gd name="T26" fmla="*/ 525 w 993"/>
                <a:gd name="T27" fmla="*/ 197 h 1308"/>
                <a:gd name="T28" fmla="*/ 170 w 993"/>
                <a:gd name="T29" fmla="*/ 119 h 1308"/>
                <a:gd name="T30" fmla="*/ 96 w 993"/>
                <a:gd name="T31" fmla="*/ 99 h 1308"/>
                <a:gd name="T32" fmla="*/ 64 w 993"/>
                <a:gd name="T33" fmla="*/ 83 h 1308"/>
                <a:gd name="T34" fmla="*/ 81 w 993"/>
                <a:gd name="T35" fmla="*/ 62 h 1308"/>
                <a:gd name="T36" fmla="*/ 202 w 993"/>
                <a:gd name="T37" fmla="*/ 30 h 1308"/>
                <a:gd name="T38" fmla="*/ 414 w 993"/>
                <a:gd name="T39" fmla="*/ 0 h 1308"/>
                <a:gd name="T40" fmla="*/ 405 w 993"/>
                <a:gd name="T41" fmla="*/ 0 h 1308"/>
                <a:gd name="T42" fmla="*/ 201 w 993"/>
                <a:gd name="T43" fmla="*/ 28 h 1308"/>
                <a:gd name="T44" fmla="*/ 80 w 993"/>
                <a:gd name="T45" fmla="*/ 59 h 1308"/>
                <a:gd name="T46" fmla="*/ 62 w 993"/>
                <a:gd name="T47" fmla="*/ 85 h 1308"/>
                <a:gd name="T48" fmla="*/ 95 w 993"/>
                <a:gd name="T49" fmla="*/ 103 h 1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3" h="1308">
                  <a:moveTo>
                    <a:pt x="95" y="103"/>
                  </a:moveTo>
                  <a:cubicBezTo>
                    <a:pt x="118" y="111"/>
                    <a:pt x="143" y="117"/>
                    <a:pt x="169" y="123"/>
                  </a:cubicBezTo>
                  <a:cubicBezTo>
                    <a:pt x="274" y="145"/>
                    <a:pt x="393" y="171"/>
                    <a:pt x="524" y="202"/>
                  </a:cubicBezTo>
                  <a:cubicBezTo>
                    <a:pt x="589" y="218"/>
                    <a:pt x="657" y="237"/>
                    <a:pt x="726" y="263"/>
                  </a:cubicBezTo>
                  <a:cubicBezTo>
                    <a:pt x="793" y="290"/>
                    <a:pt x="865" y="322"/>
                    <a:pt x="919" y="380"/>
                  </a:cubicBezTo>
                  <a:cubicBezTo>
                    <a:pt x="973" y="437"/>
                    <a:pt x="987" y="533"/>
                    <a:pt x="939" y="604"/>
                  </a:cubicBezTo>
                  <a:cubicBezTo>
                    <a:pt x="896" y="676"/>
                    <a:pt x="833" y="737"/>
                    <a:pt x="767" y="796"/>
                  </a:cubicBezTo>
                  <a:cubicBezTo>
                    <a:pt x="548" y="982"/>
                    <a:pt x="284" y="1148"/>
                    <a:pt x="0" y="1308"/>
                  </a:cubicBezTo>
                  <a:cubicBezTo>
                    <a:pt x="62" y="1308"/>
                    <a:pt x="62" y="1308"/>
                    <a:pt x="62" y="1308"/>
                  </a:cubicBezTo>
                  <a:cubicBezTo>
                    <a:pt x="329" y="1150"/>
                    <a:pt x="560" y="987"/>
                    <a:pt x="777" y="802"/>
                  </a:cubicBezTo>
                  <a:cubicBezTo>
                    <a:pt x="843" y="743"/>
                    <a:pt x="901" y="680"/>
                    <a:pt x="944" y="607"/>
                  </a:cubicBezTo>
                  <a:cubicBezTo>
                    <a:pt x="993" y="534"/>
                    <a:pt x="979" y="434"/>
                    <a:pt x="923" y="377"/>
                  </a:cubicBezTo>
                  <a:cubicBezTo>
                    <a:pt x="868" y="317"/>
                    <a:pt x="795" y="285"/>
                    <a:pt x="728" y="259"/>
                  </a:cubicBezTo>
                  <a:cubicBezTo>
                    <a:pt x="659" y="232"/>
                    <a:pt x="590" y="214"/>
                    <a:pt x="525" y="197"/>
                  </a:cubicBezTo>
                  <a:cubicBezTo>
                    <a:pt x="394" y="167"/>
                    <a:pt x="275" y="141"/>
                    <a:pt x="170" y="119"/>
                  </a:cubicBezTo>
                  <a:cubicBezTo>
                    <a:pt x="144" y="113"/>
                    <a:pt x="119" y="107"/>
                    <a:pt x="96" y="99"/>
                  </a:cubicBezTo>
                  <a:cubicBezTo>
                    <a:pt x="84" y="95"/>
                    <a:pt x="72" y="91"/>
                    <a:pt x="64" y="83"/>
                  </a:cubicBezTo>
                  <a:cubicBezTo>
                    <a:pt x="56" y="74"/>
                    <a:pt x="73" y="66"/>
                    <a:pt x="81" y="62"/>
                  </a:cubicBezTo>
                  <a:cubicBezTo>
                    <a:pt x="123" y="45"/>
                    <a:pt x="165" y="38"/>
                    <a:pt x="202" y="30"/>
                  </a:cubicBezTo>
                  <a:cubicBezTo>
                    <a:pt x="309" y="11"/>
                    <a:pt x="382" y="3"/>
                    <a:pt x="414" y="0"/>
                  </a:cubicBezTo>
                  <a:cubicBezTo>
                    <a:pt x="405" y="0"/>
                    <a:pt x="405" y="0"/>
                    <a:pt x="405" y="0"/>
                  </a:cubicBezTo>
                  <a:cubicBezTo>
                    <a:pt x="370" y="3"/>
                    <a:pt x="300" y="11"/>
                    <a:pt x="201" y="28"/>
                  </a:cubicBezTo>
                  <a:cubicBezTo>
                    <a:pt x="165" y="35"/>
                    <a:pt x="123" y="42"/>
                    <a:pt x="80" y="59"/>
                  </a:cubicBezTo>
                  <a:cubicBezTo>
                    <a:pt x="72" y="63"/>
                    <a:pt x="52" y="71"/>
                    <a:pt x="62" y="85"/>
                  </a:cubicBezTo>
                  <a:cubicBezTo>
                    <a:pt x="71" y="95"/>
                    <a:pt x="83" y="98"/>
                    <a:pt x="95" y="10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34" name="Rectangle 16"/>
          <p:cNvSpPr>
            <a:spLocks noChangeArrowheads="1"/>
          </p:cNvSpPr>
          <p:nvPr/>
        </p:nvSpPr>
        <p:spPr bwMode="auto">
          <a:xfrm>
            <a:off x="4265613" y="2673351"/>
            <a:ext cx="69850"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35" name="Rectangle 17"/>
          <p:cNvSpPr>
            <a:spLocks noChangeArrowheads="1"/>
          </p:cNvSpPr>
          <p:nvPr/>
        </p:nvSpPr>
        <p:spPr bwMode="auto">
          <a:xfrm>
            <a:off x="4445002" y="2673351"/>
            <a:ext cx="68263"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36" name="Rectangle 18"/>
          <p:cNvSpPr>
            <a:spLocks noChangeArrowheads="1"/>
          </p:cNvSpPr>
          <p:nvPr/>
        </p:nvSpPr>
        <p:spPr bwMode="auto">
          <a:xfrm>
            <a:off x="4265613" y="2957514"/>
            <a:ext cx="69850"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37" name="Rectangle 19"/>
          <p:cNvSpPr>
            <a:spLocks noChangeArrowheads="1"/>
          </p:cNvSpPr>
          <p:nvPr/>
        </p:nvSpPr>
        <p:spPr bwMode="auto">
          <a:xfrm>
            <a:off x="4445002" y="2957514"/>
            <a:ext cx="68263"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38" name="Rectangle 20"/>
          <p:cNvSpPr>
            <a:spLocks noChangeArrowheads="1"/>
          </p:cNvSpPr>
          <p:nvPr/>
        </p:nvSpPr>
        <p:spPr bwMode="auto">
          <a:xfrm>
            <a:off x="4265613" y="3201989"/>
            <a:ext cx="69850" cy="1254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39" name="Rectangle 21"/>
          <p:cNvSpPr>
            <a:spLocks noChangeArrowheads="1"/>
          </p:cNvSpPr>
          <p:nvPr/>
        </p:nvSpPr>
        <p:spPr bwMode="auto">
          <a:xfrm>
            <a:off x="4102101" y="3201989"/>
            <a:ext cx="69850" cy="1254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0" name="Rectangle 22"/>
          <p:cNvSpPr>
            <a:spLocks noChangeArrowheads="1"/>
          </p:cNvSpPr>
          <p:nvPr/>
        </p:nvSpPr>
        <p:spPr bwMode="auto">
          <a:xfrm>
            <a:off x="3943351" y="3201989"/>
            <a:ext cx="65088" cy="1254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 name="Rectangle 23"/>
          <p:cNvSpPr>
            <a:spLocks noChangeArrowheads="1"/>
          </p:cNvSpPr>
          <p:nvPr/>
        </p:nvSpPr>
        <p:spPr bwMode="auto">
          <a:xfrm>
            <a:off x="3686176" y="3197226"/>
            <a:ext cx="69850" cy="1254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2" name="Rectangle 24"/>
          <p:cNvSpPr>
            <a:spLocks noChangeArrowheads="1"/>
          </p:cNvSpPr>
          <p:nvPr/>
        </p:nvSpPr>
        <p:spPr bwMode="auto">
          <a:xfrm>
            <a:off x="3478214" y="3197226"/>
            <a:ext cx="68263" cy="1254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3" name="Rectangle 25"/>
          <p:cNvSpPr>
            <a:spLocks noChangeArrowheads="1"/>
          </p:cNvSpPr>
          <p:nvPr/>
        </p:nvSpPr>
        <p:spPr bwMode="auto">
          <a:xfrm>
            <a:off x="4445002" y="3201989"/>
            <a:ext cx="68263" cy="1254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4" name="Rectangle 26"/>
          <p:cNvSpPr>
            <a:spLocks noChangeArrowheads="1"/>
          </p:cNvSpPr>
          <p:nvPr/>
        </p:nvSpPr>
        <p:spPr bwMode="auto">
          <a:xfrm>
            <a:off x="4648202" y="3068638"/>
            <a:ext cx="68263" cy="1285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5" name="Rectangle 27"/>
          <p:cNvSpPr>
            <a:spLocks noChangeArrowheads="1"/>
          </p:cNvSpPr>
          <p:nvPr/>
        </p:nvSpPr>
        <p:spPr bwMode="auto">
          <a:xfrm>
            <a:off x="4648202" y="3322639"/>
            <a:ext cx="68263"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6" name="Rectangle 28"/>
          <p:cNvSpPr>
            <a:spLocks noChangeArrowheads="1"/>
          </p:cNvSpPr>
          <p:nvPr/>
        </p:nvSpPr>
        <p:spPr bwMode="auto">
          <a:xfrm>
            <a:off x="4795838" y="3322639"/>
            <a:ext cx="65088"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7" name="Rectangle 29"/>
          <p:cNvSpPr>
            <a:spLocks noChangeArrowheads="1"/>
          </p:cNvSpPr>
          <p:nvPr/>
        </p:nvSpPr>
        <p:spPr bwMode="auto">
          <a:xfrm>
            <a:off x="4945063" y="3322639"/>
            <a:ext cx="65088"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8" name="Rectangle 30"/>
          <p:cNvSpPr>
            <a:spLocks noChangeArrowheads="1"/>
          </p:cNvSpPr>
          <p:nvPr/>
        </p:nvSpPr>
        <p:spPr bwMode="auto">
          <a:xfrm>
            <a:off x="4806952" y="3068638"/>
            <a:ext cx="68263" cy="1285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9" name="Rectangle 31"/>
          <p:cNvSpPr>
            <a:spLocks noChangeArrowheads="1"/>
          </p:cNvSpPr>
          <p:nvPr/>
        </p:nvSpPr>
        <p:spPr bwMode="auto">
          <a:xfrm>
            <a:off x="4945063" y="3068638"/>
            <a:ext cx="65088" cy="1285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50" name="Rectangle 32"/>
          <p:cNvSpPr>
            <a:spLocks noChangeArrowheads="1"/>
          </p:cNvSpPr>
          <p:nvPr/>
        </p:nvSpPr>
        <p:spPr bwMode="auto">
          <a:xfrm>
            <a:off x="4860926" y="2894013"/>
            <a:ext cx="69850" cy="63500"/>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51" name="Rectangle 33"/>
          <p:cNvSpPr>
            <a:spLocks noChangeArrowheads="1"/>
          </p:cNvSpPr>
          <p:nvPr/>
        </p:nvSpPr>
        <p:spPr bwMode="auto">
          <a:xfrm>
            <a:off x="5168902" y="2957514"/>
            <a:ext cx="68263"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52" name="Rectangle 34"/>
          <p:cNvSpPr>
            <a:spLocks noChangeArrowheads="1"/>
          </p:cNvSpPr>
          <p:nvPr/>
        </p:nvSpPr>
        <p:spPr bwMode="auto">
          <a:xfrm>
            <a:off x="5346701" y="2957514"/>
            <a:ext cx="69850"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53" name="Rectangle 35"/>
          <p:cNvSpPr>
            <a:spLocks noChangeArrowheads="1"/>
          </p:cNvSpPr>
          <p:nvPr/>
        </p:nvSpPr>
        <p:spPr bwMode="auto">
          <a:xfrm>
            <a:off x="6535738" y="2843214"/>
            <a:ext cx="69850"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54" name="Rectangle 36"/>
          <p:cNvSpPr>
            <a:spLocks noChangeArrowheads="1"/>
          </p:cNvSpPr>
          <p:nvPr/>
        </p:nvSpPr>
        <p:spPr bwMode="auto">
          <a:xfrm>
            <a:off x="6715126" y="2843214"/>
            <a:ext cx="69850"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55" name="Rectangle 37"/>
          <p:cNvSpPr>
            <a:spLocks noChangeArrowheads="1"/>
          </p:cNvSpPr>
          <p:nvPr/>
        </p:nvSpPr>
        <p:spPr bwMode="auto">
          <a:xfrm>
            <a:off x="6883401" y="2843214"/>
            <a:ext cx="69850"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56" name="Rectangle 38"/>
          <p:cNvSpPr>
            <a:spLocks noChangeArrowheads="1"/>
          </p:cNvSpPr>
          <p:nvPr/>
        </p:nvSpPr>
        <p:spPr bwMode="auto">
          <a:xfrm>
            <a:off x="6535738" y="3073400"/>
            <a:ext cx="69850" cy="1285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57" name="Rectangle 39"/>
          <p:cNvSpPr>
            <a:spLocks noChangeArrowheads="1"/>
          </p:cNvSpPr>
          <p:nvPr/>
        </p:nvSpPr>
        <p:spPr bwMode="auto">
          <a:xfrm>
            <a:off x="6715126" y="3073400"/>
            <a:ext cx="69850" cy="1285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58" name="Rectangle 40"/>
          <p:cNvSpPr>
            <a:spLocks noChangeArrowheads="1"/>
          </p:cNvSpPr>
          <p:nvPr/>
        </p:nvSpPr>
        <p:spPr bwMode="auto">
          <a:xfrm>
            <a:off x="6883401" y="3073400"/>
            <a:ext cx="69850" cy="1285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59" name="Rectangle 41"/>
          <p:cNvSpPr>
            <a:spLocks noChangeArrowheads="1"/>
          </p:cNvSpPr>
          <p:nvPr/>
        </p:nvSpPr>
        <p:spPr bwMode="auto">
          <a:xfrm>
            <a:off x="7116764" y="3073400"/>
            <a:ext cx="68263" cy="1285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0" name="Rectangle 42"/>
          <p:cNvSpPr>
            <a:spLocks noChangeArrowheads="1"/>
          </p:cNvSpPr>
          <p:nvPr/>
        </p:nvSpPr>
        <p:spPr bwMode="auto">
          <a:xfrm>
            <a:off x="7294563" y="3073400"/>
            <a:ext cx="69850" cy="1285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1" name="Rectangle 43"/>
          <p:cNvSpPr>
            <a:spLocks noChangeArrowheads="1"/>
          </p:cNvSpPr>
          <p:nvPr/>
        </p:nvSpPr>
        <p:spPr bwMode="auto">
          <a:xfrm>
            <a:off x="7294563" y="2813051"/>
            <a:ext cx="69850"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2" name="Rectangle 44"/>
          <p:cNvSpPr>
            <a:spLocks noChangeArrowheads="1"/>
          </p:cNvSpPr>
          <p:nvPr/>
        </p:nvSpPr>
        <p:spPr bwMode="auto">
          <a:xfrm>
            <a:off x="7577138" y="2782889"/>
            <a:ext cx="65088" cy="1254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3" name="Rectangle 45"/>
          <p:cNvSpPr>
            <a:spLocks noChangeArrowheads="1"/>
          </p:cNvSpPr>
          <p:nvPr/>
        </p:nvSpPr>
        <p:spPr bwMode="auto">
          <a:xfrm>
            <a:off x="7756526" y="2782889"/>
            <a:ext cx="63500" cy="1254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096" name="Rectangle 46"/>
          <p:cNvSpPr>
            <a:spLocks noChangeArrowheads="1"/>
          </p:cNvSpPr>
          <p:nvPr/>
        </p:nvSpPr>
        <p:spPr bwMode="auto">
          <a:xfrm>
            <a:off x="7577138" y="3008314"/>
            <a:ext cx="65088"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097" name="Rectangle 47"/>
          <p:cNvSpPr>
            <a:spLocks noChangeArrowheads="1"/>
          </p:cNvSpPr>
          <p:nvPr/>
        </p:nvSpPr>
        <p:spPr bwMode="auto">
          <a:xfrm>
            <a:off x="7756526" y="3008314"/>
            <a:ext cx="63500"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098" name="Rectangle 48"/>
          <p:cNvSpPr>
            <a:spLocks noChangeArrowheads="1"/>
          </p:cNvSpPr>
          <p:nvPr/>
        </p:nvSpPr>
        <p:spPr bwMode="auto">
          <a:xfrm>
            <a:off x="7577138" y="3201989"/>
            <a:ext cx="65088" cy="1254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099" name="Rectangle 49"/>
          <p:cNvSpPr>
            <a:spLocks noChangeArrowheads="1"/>
          </p:cNvSpPr>
          <p:nvPr/>
        </p:nvSpPr>
        <p:spPr bwMode="auto">
          <a:xfrm>
            <a:off x="7756526" y="3201989"/>
            <a:ext cx="63500" cy="1254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00" name="Rectangle 50"/>
          <p:cNvSpPr>
            <a:spLocks noChangeArrowheads="1"/>
          </p:cNvSpPr>
          <p:nvPr/>
        </p:nvSpPr>
        <p:spPr bwMode="auto">
          <a:xfrm>
            <a:off x="8137526" y="2813050"/>
            <a:ext cx="69850" cy="650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01" name="Rectangle 51"/>
          <p:cNvSpPr>
            <a:spLocks noChangeArrowheads="1"/>
          </p:cNvSpPr>
          <p:nvPr/>
        </p:nvSpPr>
        <p:spPr bwMode="auto">
          <a:xfrm>
            <a:off x="8266113" y="2813050"/>
            <a:ext cx="65088" cy="650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02" name="Rectangle 52"/>
          <p:cNvSpPr>
            <a:spLocks noChangeArrowheads="1"/>
          </p:cNvSpPr>
          <p:nvPr/>
        </p:nvSpPr>
        <p:spPr bwMode="auto">
          <a:xfrm>
            <a:off x="8137526" y="2987675"/>
            <a:ext cx="69850" cy="650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03" name="Rectangle 53"/>
          <p:cNvSpPr>
            <a:spLocks noChangeArrowheads="1"/>
          </p:cNvSpPr>
          <p:nvPr/>
        </p:nvSpPr>
        <p:spPr bwMode="auto">
          <a:xfrm>
            <a:off x="8266113" y="2987675"/>
            <a:ext cx="65088" cy="650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04" name="Rectangle 54"/>
          <p:cNvSpPr>
            <a:spLocks noChangeArrowheads="1"/>
          </p:cNvSpPr>
          <p:nvPr/>
        </p:nvSpPr>
        <p:spPr bwMode="auto">
          <a:xfrm>
            <a:off x="8137526" y="3187700"/>
            <a:ext cx="69850" cy="650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06" name="Rectangle 55"/>
          <p:cNvSpPr>
            <a:spLocks noChangeArrowheads="1"/>
          </p:cNvSpPr>
          <p:nvPr/>
        </p:nvSpPr>
        <p:spPr bwMode="auto">
          <a:xfrm>
            <a:off x="8266113" y="3187700"/>
            <a:ext cx="65088" cy="650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07" name="Rectangle 56"/>
          <p:cNvSpPr>
            <a:spLocks noChangeArrowheads="1"/>
          </p:cNvSpPr>
          <p:nvPr/>
        </p:nvSpPr>
        <p:spPr bwMode="auto">
          <a:xfrm>
            <a:off x="6134101" y="2878138"/>
            <a:ext cx="69850" cy="650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08" name="Rectangle 57"/>
          <p:cNvSpPr>
            <a:spLocks noChangeArrowheads="1"/>
          </p:cNvSpPr>
          <p:nvPr/>
        </p:nvSpPr>
        <p:spPr bwMode="auto">
          <a:xfrm>
            <a:off x="6134101" y="3038475"/>
            <a:ext cx="69850" cy="650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09" name="Rectangle 58"/>
          <p:cNvSpPr>
            <a:spLocks noChangeArrowheads="1"/>
          </p:cNvSpPr>
          <p:nvPr/>
        </p:nvSpPr>
        <p:spPr bwMode="auto">
          <a:xfrm>
            <a:off x="6134101" y="3213100"/>
            <a:ext cx="69850" cy="650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10" name="Rectangle 59"/>
          <p:cNvSpPr>
            <a:spLocks noChangeArrowheads="1"/>
          </p:cNvSpPr>
          <p:nvPr/>
        </p:nvSpPr>
        <p:spPr bwMode="auto">
          <a:xfrm>
            <a:off x="5510213" y="2768600"/>
            <a:ext cx="65088" cy="650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11" name="Rectangle 60"/>
          <p:cNvSpPr>
            <a:spLocks noChangeArrowheads="1"/>
          </p:cNvSpPr>
          <p:nvPr/>
        </p:nvSpPr>
        <p:spPr bwMode="auto">
          <a:xfrm>
            <a:off x="5246688" y="2857500"/>
            <a:ext cx="65088" cy="650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13" name="Rectangle 62"/>
          <p:cNvSpPr>
            <a:spLocks noChangeArrowheads="1"/>
          </p:cNvSpPr>
          <p:nvPr/>
        </p:nvSpPr>
        <p:spPr bwMode="auto">
          <a:xfrm>
            <a:off x="8553451" y="3262313"/>
            <a:ext cx="65088" cy="650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14" name="Rectangle 63"/>
          <p:cNvSpPr>
            <a:spLocks noChangeArrowheads="1"/>
          </p:cNvSpPr>
          <p:nvPr/>
        </p:nvSpPr>
        <p:spPr bwMode="auto">
          <a:xfrm>
            <a:off x="8677276" y="3262313"/>
            <a:ext cx="69850" cy="650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15" name="Rectangle 64"/>
          <p:cNvSpPr>
            <a:spLocks noChangeArrowheads="1"/>
          </p:cNvSpPr>
          <p:nvPr/>
        </p:nvSpPr>
        <p:spPr bwMode="auto">
          <a:xfrm>
            <a:off x="8945563" y="3103563"/>
            <a:ext cx="65088" cy="63500"/>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16" name="Rectangle 65"/>
          <p:cNvSpPr>
            <a:spLocks noChangeArrowheads="1"/>
          </p:cNvSpPr>
          <p:nvPr/>
        </p:nvSpPr>
        <p:spPr bwMode="auto">
          <a:xfrm>
            <a:off x="9069388" y="3103563"/>
            <a:ext cx="69850" cy="63500"/>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17" name="Rectangle 66"/>
          <p:cNvSpPr>
            <a:spLocks noChangeArrowheads="1"/>
          </p:cNvSpPr>
          <p:nvPr/>
        </p:nvSpPr>
        <p:spPr bwMode="auto">
          <a:xfrm>
            <a:off x="8945563" y="3262313"/>
            <a:ext cx="65088" cy="650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18" name="Rectangle 67"/>
          <p:cNvSpPr>
            <a:spLocks noChangeArrowheads="1"/>
          </p:cNvSpPr>
          <p:nvPr/>
        </p:nvSpPr>
        <p:spPr bwMode="auto">
          <a:xfrm>
            <a:off x="9069388" y="3262313"/>
            <a:ext cx="69850" cy="650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19" name="Rectangle 68"/>
          <p:cNvSpPr>
            <a:spLocks noChangeArrowheads="1"/>
          </p:cNvSpPr>
          <p:nvPr/>
        </p:nvSpPr>
        <p:spPr bwMode="auto">
          <a:xfrm>
            <a:off x="5168902" y="3138488"/>
            <a:ext cx="68263" cy="1285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20" name="Rectangle 69"/>
          <p:cNvSpPr>
            <a:spLocks noChangeArrowheads="1"/>
          </p:cNvSpPr>
          <p:nvPr/>
        </p:nvSpPr>
        <p:spPr bwMode="auto">
          <a:xfrm>
            <a:off x="5346701" y="3138488"/>
            <a:ext cx="69850" cy="1285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21" name="Rectangle 70"/>
          <p:cNvSpPr>
            <a:spLocks noChangeArrowheads="1"/>
          </p:cNvSpPr>
          <p:nvPr/>
        </p:nvSpPr>
        <p:spPr bwMode="auto">
          <a:xfrm>
            <a:off x="5510213" y="2957514"/>
            <a:ext cx="65088"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22" name="Rectangle 71"/>
          <p:cNvSpPr>
            <a:spLocks noChangeArrowheads="1"/>
          </p:cNvSpPr>
          <p:nvPr/>
        </p:nvSpPr>
        <p:spPr bwMode="auto">
          <a:xfrm>
            <a:off x="5510213" y="3138488"/>
            <a:ext cx="65088" cy="1285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23" name="Rectangle 72"/>
          <p:cNvSpPr>
            <a:spLocks noChangeArrowheads="1"/>
          </p:cNvSpPr>
          <p:nvPr/>
        </p:nvSpPr>
        <p:spPr bwMode="auto">
          <a:xfrm>
            <a:off x="5683251" y="2957514"/>
            <a:ext cx="65088" cy="1301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24" name="Rectangle 73"/>
          <p:cNvSpPr>
            <a:spLocks noChangeArrowheads="1"/>
          </p:cNvSpPr>
          <p:nvPr/>
        </p:nvSpPr>
        <p:spPr bwMode="auto">
          <a:xfrm>
            <a:off x="5683251" y="3138488"/>
            <a:ext cx="65088" cy="128588"/>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25" name="Rectangle 74"/>
          <p:cNvSpPr>
            <a:spLocks noChangeArrowheads="1"/>
          </p:cNvSpPr>
          <p:nvPr/>
        </p:nvSpPr>
        <p:spPr bwMode="auto">
          <a:xfrm>
            <a:off x="6308726" y="2798764"/>
            <a:ext cx="44450" cy="793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26" name="Rectangle 75"/>
          <p:cNvSpPr>
            <a:spLocks noChangeArrowheads="1"/>
          </p:cNvSpPr>
          <p:nvPr/>
        </p:nvSpPr>
        <p:spPr bwMode="auto">
          <a:xfrm>
            <a:off x="6397626" y="2798764"/>
            <a:ext cx="44450" cy="793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27" name="Rectangle 76"/>
          <p:cNvSpPr>
            <a:spLocks noChangeArrowheads="1"/>
          </p:cNvSpPr>
          <p:nvPr/>
        </p:nvSpPr>
        <p:spPr bwMode="auto">
          <a:xfrm>
            <a:off x="6308726" y="2633664"/>
            <a:ext cx="44450" cy="793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28" name="Rectangle 77"/>
          <p:cNvSpPr>
            <a:spLocks noChangeArrowheads="1"/>
          </p:cNvSpPr>
          <p:nvPr/>
        </p:nvSpPr>
        <p:spPr bwMode="auto">
          <a:xfrm>
            <a:off x="6397626" y="2633664"/>
            <a:ext cx="44450" cy="793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29" name="Rectangle 78"/>
          <p:cNvSpPr>
            <a:spLocks noChangeArrowheads="1"/>
          </p:cNvSpPr>
          <p:nvPr/>
        </p:nvSpPr>
        <p:spPr bwMode="auto">
          <a:xfrm>
            <a:off x="6308726" y="2947989"/>
            <a:ext cx="44450" cy="8572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30" name="Rectangle 79"/>
          <p:cNvSpPr>
            <a:spLocks noChangeArrowheads="1"/>
          </p:cNvSpPr>
          <p:nvPr/>
        </p:nvSpPr>
        <p:spPr bwMode="auto">
          <a:xfrm>
            <a:off x="6397626" y="2947989"/>
            <a:ext cx="44450" cy="8572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31" name="Rectangle 80"/>
          <p:cNvSpPr>
            <a:spLocks noChangeArrowheads="1"/>
          </p:cNvSpPr>
          <p:nvPr/>
        </p:nvSpPr>
        <p:spPr bwMode="auto">
          <a:xfrm>
            <a:off x="6308726" y="3138489"/>
            <a:ext cx="44450" cy="793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32" name="Rectangle 81"/>
          <p:cNvSpPr>
            <a:spLocks noChangeArrowheads="1"/>
          </p:cNvSpPr>
          <p:nvPr/>
        </p:nvSpPr>
        <p:spPr bwMode="auto">
          <a:xfrm>
            <a:off x="6397626" y="3138489"/>
            <a:ext cx="44450" cy="79375"/>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33" name="Rectangle 82"/>
          <p:cNvSpPr>
            <a:spLocks noChangeArrowheads="1"/>
          </p:cNvSpPr>
          <p:nvPr/>
        </p:nvSpPr>
        <p:spPr bwMode="auto">
          <a:xfrm>
            <a:off x="5986464" y="2424114"/>
            <a:ext cx="53975" cy="1000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34" name="Rectangle 83"/>
          <p:cNvSpPr>
            <a:spLocks noChangeArrowheads="1"/>
          </p:cNvSpPr>
          <p:nvPr/>
        </p:nvSpPr>
        <p:spPr bwMode="auto">
          <a:xfrm>
            <a:off x="5886452" y="2424114"/>
            <a:ext cx="55563" cy="1000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35" name="Rectangle 84"/>
          <p:cNvSpPr>
            <a:spLocks noChangeArrowheads="1"/>
          </p:cNvSpPr>
          <p:nvPr/>
        </p:nvSpPr>
        <p:spPr bwMode="auto">
          <a:xfrm>
            <a:off x="5986464" y="2624139"/>
            <a:ext cx="53975" cy="1000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36" name="Rectangle 85"/>
          <p:cNvSpPr>
            <a:spLocks noChangeArrowheads="1"/>
          </p:cNvSpPr>
          <p:nvPr/>
        </p:nvSpPr>
        <p:spPr bwMode="auto">
          <a:xfrm>
            <a:off x="5886452" y="2624139"/>
            <a:ext cx="55563" cy="1000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37" name="Rectangle 86"/>
          <p:cNvSpPr>
            <a:spLocks noChangeArrowheads="1"/>
          </p:cNvSpPr>
          <p:nvPr/>
        </p:nvSpPr>
        <p:spPr bwMode="auto">
          <a:xfrm>
            <a:off x="5986464" y="2813050"/>
            <a:ext cx="53975" cy="95250"/>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38" name="Rectangle 87"/>
          <p:cNvSpPr>
            <a:spLocks noChangeArrowheads="1"/>
          </p:cNvSpPr>
          <p:nvPr/>
        </p:nvSpPr>
        <p:spPr bwMode="auto">
          <a:xfrm>
            <a:off x="5886452" y="2813050"/>
            <a:ext cx="55563" cy="95250"/>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39" name="Rectangle 88"/>
          <p:cNvSpPr>
            <a:spLocks noChangeArrowheads="1"/>
          </p:cNvSpPr>
          <p:nvPr/>
        </p:nvSpPr>
        <p:spPr bwMode="auto">
          <a:xfrm>
            <a:off x="5986464" y="2987676"/>
            <a:ext cx="53975" cy="1000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40" name="Rectangle 89"/>
          <p:cNvSpPr>
            <a:spLocks noChangeArrowheads="1"/>
          </p:cNvSpPr>
          <p:nvPr/>
        </p:nvSpPr>
        <p:spPr bwMode="auto">
          <a:xfrm>
            <a:off x="5886452" y="2987676"/>
            <a:ext cx="55563" cy="100013"/>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41" name="Rectangle 90"/>
          <p:cNvSpPr>
            <a:spLocks noChangeArrowheads="1"/>
          </p:cNvSpPr>
          <p:nvPr/>
        </p:nvSpPr>
        <p:spPr bwMode="auto">
          <a:xfrm>
            <a:off x="5986464" y="3197225"/>
            <a:ext cx="53975" cy="95250"/>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42" name="Rectangle 91"/>
          <p:cNvSpPr>
            <a:spLocks noChangeArrowheads="1"/>
          </p:cNvSpPr>
          <p:nvPr/>
        </p:nvSpPr>
        <p:spPr bwMode="auto">
          <a:xfrm>
            <a:off x="5886452" y="3197225"/>
            <a:ext cx="55563" cy="95250"/>
          </a:xfrm>
          <a:prstGeom prst="rect">
            <a:avLst/>
          </a:pr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4143" name="Oval 4142"/>
          <p:cNvSpPr/>
          <p:nvPr/>
        </p:nvSpPr>
        <p:spPr>
          <a:xfrm>
            <a:off x="727766" y="3541108"/>
            <a:ext cx="652635" cy="652635"/>
          </a:xfrm>
          <a:prstGeom prst="ellipse">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1</a:t>
            </a:r>
            <a:endParaRPr lang="en-IN" b="1" dirty="0">
              <a:latin typeface="Arial" panose="020B0604020202020204" pitchFamily="34" charset="0"/>
              <a:cs typeface="Arial" panose="020B0604020202020204" pitchFamily="34" charset="0"/>
            </a:endParaRPr>
          </a:p>
        </p:txBody>
      </p:sp>
      <p:sp>
        <p:nvSpPr>
          <p:cNvPr id="112" name="Oval 111"/>
          <p:cNvSpPr/>
          <p:nvPr/>
        </p:nvSpPr>
        <p:spPr>
          <a:xfrm>
            <a:off x="742994" y="4199749"/>
            <a:ext cx="652635" cy="652635"/>
          </a:xfrm>
          <a:prstGeom prst="ellipse">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2</a:t>
            </a:r>
            <a:endParaRPr lang="en-IN" b="1" dirty="0">
              <a:latin typeface="Arial" panose="020B0604020202020204" pitchFamily="34" charset="0"/>
              <a:cs typeface="Arial" panose="020B0604020202020204" pitchFamily="34" charset="0"/>
            </a:endParaRPr>
          </a:p>
        </p:txBody>
      </p:sp>
      <p:sp>
        <p:nvSpPr>
          <p:cNvPr id="113" name="Oval 112"/>
          <p:cNvSpPr/>
          <p:nvPr/>
        </p:nvSpPr>
        <p:spPr>
          <a:xfrm>
            <a:off x="742994" y="4849016"/>
            <a:ext cx="652635" cy="652635"/>
          </a:xfrm>
          <a:prstGeom prst="ellipse">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3</a:t>
            </a:r>
            <a:endParaRPr lang="en-IN" b="1" dirty="0">
              <a:latin typeface="Arial" panose="020B0604020202020204" pitchFamily="34" charset="0"/>
              <a:cs typeface="Arial" panose="020B0604020202020204" pitchFamily="34" charset="0"/>
            </a:endParaRPr>
          </a:p>
        </p:txBody>
      </p:sp>
      <p:sp>
        <p:nvSpPr>
          <p:cNvPr id="114" name="Rectangle 113"/>
          <p:cNvSpPr/>
          <p:nvPr/>
        </p:nvSpPr>
        <p:spPr>
          <a:xfrm>
            <a:off x="1589196" y="3637864"/>
            <a:ext cx="4237888" cy="646331"/>
          </a:xfrm>
          <a:prstGeom prst="rect">
            <a:avLst/>
          </a:prstGeom>
        </p:spPr>
        <p:txBody>
          <a:bodyPr wrap="square">
            <a:spAutoFit/>
          </a:bodyPr>
          <a:lstStyle/>
          <a:p>
            <a:r>
              <a:rPr lang="en-US" b="1" kern="0" dirty="0">
                <a:solidFill>
                  <a:schemeClr val="bg1"/>
                </a:solidFill>
                <a:latin typeface="Arial" pitchFamily="34" charset="0"/>
                <a:cs typeface="Arial" pitchFamily="34" charset="0"/>
              </a:rPr>
              <a:t>Abstract</a:t>
            </a:r>
            <a:endParaRPr lang="en-US" sz="1400" kern="0" dirty="0">
              <a:solidFill>
                <a:schemeClr val="bg1"/>
              </a:solidFill>
              <a:latin typeface="Arial" pitchFamily="34" charset="0"/>
              <a:cs typeface="Arial" pitchFamily="34" charset="0"/>
            </a:endParaRPr>
          </a:p>
          <a:p>
            <a:endParaRPr lang="en-US" kern="0" dirty="0">
              <a:solidFill>
                <a:schemeClr val="tx1">
                  <a:lumMod val="85000"/>
                  <a:lumOff val="15000"/>
                </a:schemeClr>
              </a:solidFill>
              <a:latin typeface="Arial" pitchFamily="34" charset="0"/>
              <a:cs typeface="Arial" pitchFamily="34" charset="0"/>
            </a:endParaRPr>
          </a:p>
        </p:txBody>
      </p:sp>
      <p:sp>
        <p:nvSpPr>
          <p:cNvPr id="4144" name="TextBox 4143"/>
          <p:cNvSpPr txBox="1"/>
          <p:nvPr/>
        </p:nvSpPr>
        <p:spPr>
          <a:xfrm rot="20239903">
            <a:off x="9855127" y="2984495"/>
            <a:ext cx="1063304" cy="400110"/>
          </a:xfrm>
          <a:prstGeom prst="rect">
            <a:avLst/>
          </a:prstGeom>
          <a:noFill/>
        </p:spPr>
        <p:txBody>
          <a:bodyPr wrap="none" rtlCol="0">
            <a:spAutoFit/>
          </a:bodyPr>
          <a:lstStyle/>
          <a:p>
            <a:pPr algn="ctr"/>
            <a:r>
              <a:rPr lang="en-US" sz="2000" b="1" dirty="0">
                <a:solidFill>
                  <a:schemeClr val="bg1"/>
                </a:solidFill>
                <a:latin typeface="Arial" panose="020B0604020202020204" pitchFamily="34" charset="0"/>
                <a:cs typeface="Arial" panose="020B0604020202020204" pitchFamily="34" charset="0"/>
              </a:rPr>
              <a:t>GOLVE</a:t>
            </a:r>
            <a:endParaRPr lang="en-IN" sz="2000" b="1" dirty="0">
              <a:solidFill>
                <a:schemeClr val="bg1"/>
              </a:solidFill>
              <a:latin typeface="Arial" panose="020B0604020202020204" pitchFamily="34" charset="0"/>
              <a:cs typeface="Arial" panose="020B0604020202020204" pitchFamily="34" charset="0"/>
            </a:endParaRPr>
          </a:p>
        </p:txBody>
      </p:sp>
      <p:pic>
        <p:nvPicPr>
          <p:cNvPr id="144" name="Picture 143">
            <a:extLst>
              <a:ext uri="{FF2B5EF4-FFF2-40B4-BE49-F238E27FC236}">
                <a16:creationId xmlns:a16="http://schemas.microsoft.com/office/drawing/2014/main" id="{5049AF24-1733-4D99-9AE4-BB48BD89873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425037" y="404365"/>
            <a:ext cx="1244102" cy="541786"/>
          </a:xfrm>
          <a:prstGeom prst="rect">
            <a:avLst/>
          </a:prstGeom>
        </p:spPr>
      </p:pic>
      <p:grpSp>
        <p:nvGrpSpPr>
          <p:cNvPr id="150" name="Group 149">
            <a:extLst>
              <a:ext uri="{FF2B5EF4-FFF2-40B4-BE49-F238E27FC236}">
                <a16:creationId xmlns:a16="http://schemas.microsoft.com/office/drawing/2014/main" id="{4E90ED1A-5D5D-43D2-A870-AFBAAE0D7B44}"/>
              </a:ext>
            </a:extLst>
          </p:cNvPr>
          <p:cNvGrpSpPr/>
          <p:nvPr/>
        </p:nvGrpSpPr>
        <p:grpSpPr>
          <a:xfrm>
            <a:off x="6111633" y="3850855"/>
            <a:ext cx="497214" cy="325568"/>
            <a:chOff x="5020643" y="2892304"/>
            <a:chExt cx="1983548" cy="1180724"/>
          </a:xfrm>
          <a:solidFill>
            <a:schemeClr val="bg1">
              <a:lumMod val="65000"/>
            </a:schemeClr>
          </a:solidFill>
        </p:grpSpPr>
        <p:sp>
          <p:nvSpPr>
            <p:cNvPr id="151" name="Freeform 49">
              <a:extLst>
                <a:ext uri="{FF2B5EF4-FFF2-40B4-BE49-F238E27FC236}">
                  <a16:creationId xmlns:a16="http://schemas.microsoft.com/office/drawing/2014/main" id="{4023A361-4CB7-4BFF-BF2D-FEA44F2A007C}"/>
                </a:ext>
              </a:extLst>
            </p:cNvPr>
            <p:cNvSpPr>
              <a:spLocks/>
            </p:cNvSpPr>
            <p:nvPr/>
          </p:nvSpPr>
          <p:spPr bwMode="auto">
            <a:xfrm>
              <a:off x="6835267" y="3792650"/>
              <a:ext cx="168924" cy="280378"/>
            </a:xfrm>
            <a:custGeom>
              <a:avLst/>
              <a:gdLst>
                <a:gd name="T0" fmla="*/ 66 w 97"/>
                <a:gd name="T1" fmla="*/ 0 h 161"/>
                <a:gd name="T2" fmla="*/ 97 w 97"/>
                <a:gd name="T3" fmla="*/ 0 h 161"/>
                <a:gd name="T4" fmla="*/ 32 w 97"/>
                <a:gd name="T5" fmla="*/ 161 h 161"/>
                <a:gd name="T6" fmla="*/ 0 w 97"/>
                <a:gd name="T7" fmla="*/ 161 h 161"/>
                <a:gd name="T8" fmla="*/ 66 w 97"/>
                <a:gd name="T9" fmla="*/ 0 h 161"/>
              </a:gdLst>
              <a:ahLst/>
              <a:cxnLst>
                <a:cxn ang="0">
                  <a:pos x="T0" y="T1"/>
                </a:cxn>
                <a:cxn ang="0">
                  <a:pos x="T2" y="T3"/>
                </a:cxn>
                <a:cxn ang="0">
                  <a:pos x="T4" y="T5"/>
                </a:cxn>
                <a:cxn ang="0">
                  <a:pos x="T6" y="T7"/>
                </a:cxn>
                <a:cxn ang="0">
                  <a:pos x="T8" y="T9"/>
                </a:cxn>
              </a:cxnLst>
              <a:rect l="0" t="0" r="r" b="b"/>
              <a:pathLst>
                <a:path w="97" h="161">
                  <a:moveTo>
                    <a:pt x="66" y="0"/>
                  </a:moveTo>
                  <a:lnTo>
                    <a:pt x="97" y="0"/>
                  </a:lnTo>
                  <a:lnTo>
                    <a:pt x="32" y="161"/>
                  </a:lnTo>
                  <a:lnTo>
                    <a:pt x="0" y="161"/>
                  </a:lnTo>
                  <a:lnTo>
                    <a:pt x="66" y="0"/>
                  </a:lnTo>
                  <a:close/>
                </a:path>
              </a:pathLst>
            </a:custGeom>
            <a:grp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350"/>
            </a:p>
          </p:txBody>
        </p:sp>
        <p:sp>
          <p:nvSpPr>
            <p:cNvPr id="152" name="Freeform 50">
              <a:extLst>
                <a:ext uri="{FF2B5EF4-FFF2-40B4-BE49-F238E27FC236}">
                  <a16:creationId xmlns:a16="http://schemas.microsoft.com/office/drawing/2014/main" id="{368E7FE5-F0A5-4F95-9B54-A00DF8455C0C}"/>
                </a:ext>
              </a:extLst>
            </p:cNvPr>
            <p:cNvSpPr>
              <a:spLocks/>
            </p:cNvSpPr>
            <p:nvPr/>
          </p:nvSpPr>
          <p:spPr bwMode="auto">
            <a:xfrm>
              <a:off x="5020643" y="3834446"/>
              <a:ext cx="290828" cy="238582"/>
            </a:xfrm>
            <a:custGeom>
              <a:avLst/>
              <a:gdLst>
                <a:gd name="T0" fmla="*/ 134 w 167"/>
                <a:gd name="T1" fmla="*/ 0 h 137"/>
                <a:gd name="T2" fmla="*/ 167 w 167"/>
                <a:gd name="T3" fmla="*/ 0 h 137"/>
                <a:gd name="T4" fmla="*/ 33 w 167"/>
                <a:gd name="T5" fmla="*/ 137 h 137"/>
                <a:gd name="T6" fmla="*/ 0 w 167"/>
                <a:gd name="T7" fmla="*/ 137 h 137"/>
                <a:gd name="T8" fmla="*/ 134 w 167"/>
                <a:gd name="T9" fmla="*/ 0 h 137"/>
              </a:gdLst>
              <a:ahLst/>
              <a:cxnLst>
                <a:cxn ang="0">
                  <a:pos x="T0" y="T1"/>
                </a:cxn>
                <a:cxn ang="0">
                  <a:pos x="T2" y="T3"/>
                </a:cxn>
                <a:cxn ang="0">
                  <a:pos x="T4" y="T5"/>
                </a:cxn>
                <a:cxn ang="0">
                  <a:pos x="T6" y="T7"/>
                </a:cxn>
                <a:cxn ang="0">
                  <a:pos x="T8" y="T9"/>
                </a:cxn>
              </a:cxnLst>
              <a:rect l="0" t="0" r="r" b="b"/>
              <a:pathLst>
                <a:path w="167" h="137">
                  <a:moveTo>
                    <a:pt x="134" y="0"/>
                  </a:moveTo>
                  <a:lnTo>
                    <a:pt x="167" y="0"/>
                  </a:lnTo>
                  <a:lnTo>
                    <a:pt x="33" y="137"/>
                  </a:lnTo>
                  <a:lnTo>
                    <a:pt x="0" y="137"/>
                  </a:lnTo>
                  <a:lnTo>
                    <a:pt x="134" y="0"/>
                  </a:lnTo>
                  <a:close/>
                </a:path>
              </a:pathLst>
            </a:custGeom>
            <a:grp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350"/>
            </a:p>
          </p:txBody>
        </p:sp>
        <p:grpSp>
          <p:nvGrpSpPr>
            <p:cNvPr id="153" name="Group 152">
              <a:extLst>
                <a:ext uri="{FF2B5EF4-FFF2-40B4-BE49-F238E27FC236}">
                  <a16:creationId xmlns:a16="http://schemas.microsoft.com/office/drawing/2014/main" id="{ADB0E528-E692-4DE9-93FB-472EE24458B9}"/>
                </a:ext>
              </a:extLst>
            </p:cNvPr>
            <p:cNvGrpSpPr/>
            <p:nvPr/>
          </p:nvGrpSpPr>
          <p:grpSpPr>
            <a:xfrm>
              <a:off x="5125131" y="2892304"/>
              <a:ext cx="1809400" cy="1074494"/>
              <a:chOff x="3711576" y="3146425"/>
              <a:chExt cx="1649413" cy="979487"/>
            </a:xfrm>
            <a:grpFill/>
            <a:effectLst>
              <a:outerShdw dir="13500000" sy="23000" kx="1200000" algn="br" rotWithShape="0">
                <a:prstClr val="black">
                  <a:alpha val="12000"/>
                </a:prstClr>
              </a:outerShdw>
            </a:effectLst>
          </p:grpSpPr>
          <p:sp>
            <p:nvSpPr>
              <p:cNvPr id="154" name="Freeform 52">
                <a:extLst>
                  <a:ext uri="{FF2B5EF4-FFF2-40B4-BE49-F238E27FC236}">
                    <a16:creationId xmlns:a16="http://schemas.microsoft.com/office/drawing/2014/main" id="{98EFD744-45F7-4AEE-BB20-01EC73DA0D6F}"/>
                  </a:ext>
                </a:extLst>
              </p:cNvPr>
              <p:cNvSpPr>
                <a:spLocks/>
              </p:cNvSpPr>
              <p:nvPr/>
            </p:nvSpPr>
            <p:spPr bwMode="auto">
              <a:xfrm>
                <a:off x="3711576" y="3146425"/>
                <a:ext cx="1649413" cy="979487"/>
              </a:xfrm>
              <a:custGeom>
                <a:avLst/>
                <a:gdLst>
                  <a:gd name="T0" fmla="*/ 0 w 1039"/>
                  <a:gd name="T1" fmla="*/ 0 h 617"/>
                  <a:gd name="T2" fmla="*/ 1039 w 1039"/>
                  <a:gd name="T3" fmla="*/ 0 h 617"/>
                  <a:gd name="T4" fmla="*/ 1039 w 1039"/>
                  <a:gd name="T5" fmla="*/ 617 h 617"/>
                  <a:gd name="T6" fmla="*/ 1008 w 1039"/>
                  <a:gd name="T7" fmla="*/ 617 h 617"/>
                  <a:gd name="T8" fmla="*/ 1008 w 1039"/>
                  <a:gd name="T9" fmla="*/ 33 h 617"/>
                  <a:gd name="T10" fmla="*/ 32 w 1039"/>
                  <a:gd name="T11" fmla="*/ 33 h 617"/>
                  <a:gd name="T12" fmla="*/ 32 w 1039"/>
                  <a:gd name="T13" fmla="*/ 617 h 617"/>
                  <a:gd name="T14" fmla="*/ 0 w 1039"/>
                  <a:gd name="T15" fmla="*/ 617 h 617"/>
                  <a:gd name="T16" fmla="*/ 0 w 1039"/>
                  <a:gd name="T17"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9" h="617">
                    <a:moveTo>
                      <a:pt x="0" y="0"/>
                    </a:moveTo>
                    <a:lnTo>
                      <a:pt x="1039" y="0"/>
                    </a:lnTo>
                    <a:lnTo>
                      <a:pt x="1039" y="617"/>
                    </a:lnTo>
                    <a:lnTo>
                      <a:pt x="1008" y="617"/>
                    </a:lnTo>
                    <a:lnTo>
                      <a:pt x="1008" y="33"/>
                    </a:lnTo>
                    <a:lnTo>
                      <a:pt x="32" y="33"/>
                    </a:lnTo>
                    <a:lnTo>
                      <a:pt x="32" y="617"/>
                    </a:lnTo>
                    <a:lnTo>
                      <a:pt x="0" y="617"/>
                    </a:lnTo>
                    <a:lnTo>
                      <a:pt x="0" y="0"/>
                    </a:lnTo>
                    <a:close/>
                  </a:path>
                </a:pathLst>
              </a:custGeom>
              <a:grp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350"/>
              </a:p>
            </p:txBody>
          </p:sp>
          <p:sp>
            <p:nvSpPr>
              <p:cNvPr id="155" name="Rectangle 154">
                <a:extLst>
                  <a:ext uri="{FF2B5EF4-FFF2-40B4-BE49-F238E27FC236}">
                    <a16:creationId xmlns:a16="http://schemas.microsoft.com/office/drawing/2014/main" id="{A13B93DD-60C6-4C22-826F-59E60B277F71}"/>
                  </a:ext>
                </a:extLst>
              </p:cNvPr>
              <p:cNvSpPr>
                <a:spLocks noChangeArrowheads="1"/>
              </p:cNvSpPr>
              <p:nvPr/>
            </p:nvSpPr>
            <p:spPr bwMode="auto">
              <a:xfrm>
                <a:off x="3748088" y="3182938"/>
                <a:ext cx="1587500" cy="425450"/>
              </a:xfrm>
              <a:prstGeom prst="rect">
                <a:avLst/>
              </a:prstGeom>
              <a:grpFill/>
              <a:ln w="0">
                <a:noFill/>
                <a:prstDash val="solid"/>
                <a:miter lim="800000"/>
                <a:headEnd/>
                <a:tailEnd/>
              </a:ln>
            </p:spPr>
            <p:txBody>
              <a:bodyPr vert="horz" wrap="square" lIns="68598" tIns="34299" rIns="68598" bIns="34299" numCol="1" anchor="t" anchorCtr="0" compatLnSpc="1">
                <a:prstTxWarp prst="textNoShape">
                  <a:avLst/>
                </a:prstTxWarp>
              </a:bodyPr>
              <a:lstStyle/>
              <a:p>
                <a:endParaRPr lang="en-IN" sz="1350"/>
              </a:p>
            </p:txBody>
          </p:sp>
        </p:grpSp>
      </p:grpSp>
      <p:sp>
        <p:nvSpPr>
          <p:cNvPr id="139" name="Rectangle 138">
            <a:extLst>
              <a:ext uri="{FF2B5EF4-FFF2-40B4-BE49-F238E27FC236}">
                <a16:creationId xmlns:a16="http://schemas.microsoft.com/office/drawing/2014/main" id="{CE83A97A-DAA5-4200-A2FE-DB491E6B01A7}"/>
              </a:ext>
            </a:extLst>
          </p:cNvPr>
          <p:cNvSpPr/>
          <p:nvPr/>
        </p:nvSpPr>
        <p:spPr>
          <a:xfrm>
            <a:off x="1585673" y="4349119"/>
            <a:ext cx="4956944" cy="369332"/>
          </a:xfrm>
          <a:prstGeom prst="rect">
            <a:avLst/>
          </a:prstGeom>
        </p:spPr>
        <p:txBody>
          <a:bodyPr wrap="square">
            <a:spAutoFit/>
          </a:bodyPr>
          <a:lstStyle/>
          <a:p>
            <a:r>
              <a:rPr lang="en-US" b="1" kern="0" dirty="0">
                <a:solidFill>
                  <a:schemeClr val="bg1"/>
                </a:solidFill>
                <a:latin typeface="Arial" pitchFamily="34" charset="0"/>
                <a:cs typeface="Arial" pitchFamily="34" charset="0"/>
              </a:rPr>
              <a:t>Why RPA</a:t>
            </a:r>
            <a:endParaRPr lang="en-US" kern="0" dirty="0">
              <a:solidFill>
                <a:schemeClr val="tx1">
                  <a:lumMod val="85000"/>
                  <a:lumOff val="15000"/>
                </a:schemeClr>
              </a:solidFill>
              <a:latin typeface="Arial" pitchFamily="34" charset="0"/>
              <a:cs typeface="Arial" pitchFamily="34" charset="0"/>
            </a:endParaRPr>
          </a:p>
        </p:txBody>
      </p:sp>
      <p:sp>
        <p:nvSpPr>
          <p:cNvPr id="207" name="Rectangle 206"/>
          <p:cNvSpPr/>
          <p:nvPr/>
        </p:nvSpPr>
        <p:spPr>
          <a:xfrm>
            <a:off x="505394" y="322935"/>
            <a:ext cx="3187390" cy="923330"/>
          </a:xfrm>
          <a:prstGeom prst="rect">
            <a:avLst/>
          </a:prstGeom>
        </p:spPr>
        <p:txBody>
          <a:bodyPr wrap="square">
            <a:spAutoFit/>
          </a:bodyPr>
          <a:lstStyle/>
          <a:p>
            <a:r>
              <a:rPr lang="en-US" sz="5400" kern="0" spc="-300" dirty="0">
                <a:ln w="19050">
                  <a:noFill/>
                </a:ln>
                <a:solidFill>
                  <a:schemeClr val="accent1">
                    <a:alpha val="50000"/>
                  </a:schemeClr>
                </a:solidFill>
                <a:latin typeface="Arial" panose="020B0604020202020204" pitchFamily="34" charset="0"/>
                <a:cs typeface="Arial" pitchFamily="34" charset="0"/>
              </a:rPr>
              <a:t>Contents</a:t>
            </a:r>
            <a:endParaRPr lang="en-US" sz="5400" spc="-300" dirty="0">
              <a:ln w="19050">
                <a:noFill/>
              </a:ln>
              <a:solidFill>
                <a:schemeClr val="accent1">
                  <a:alpha val="50000"/>
                </a:schemeClr>
              </a:solidFill>
            </a:endParaRPr>
          </a:p>
        </p:txBody>
      </p:sp>
      <p:sp>
        <p:nvSpPr>
          <p:cNvPr id="227" name="Rectangle 226">
            <a:extLst>
              <a:ext uri="{FF2B5EF4-FFF2-40B4-BE49-F238E27FC236}">
                <a16:creationId xmlns:a16="http://schemas.microsoft.com/office/drawing/2014/main" id="{CE83A97A-DAA5-4200-A2FE-DB491E6B01A7}"/>
              </a:ext>
            </a:extLst>
          </p:cNvPr>
          <p:cNvSpPr/>
          <p:nvPr/>
        </p:nvSpPr>
        <p:spPr>
          <a:xfrm>
            <a:off x="1561080" y="4996072"/>
            <a:ext cx="3845296" cy="646331"/>
          </a:xfrm>
          <a:prstGeom prst="rect">
            <a:avLst/>
          </a:prstGeom>
        </p:spPr>
        <p:txBody>
          <a:bodyPr wrap="square">
            <a:spAutoFit/>
          </a:bodyPr>
          <a:lstStyle/>
          <a:p>
            <a:r>
              <a:rPr lang="en-US" b="1" kern="0" dirty="0">
                <a:solidFill>
                  <a:schemeClr val="bg1"/>
                </a:solidFill>
                <a:latin typeface="Arial" pitchFamily="34" charset="0"/>
                <a:cs typeface="Arial" pitchFamily="34" charset="0"/>
              </a:rPr>
              <a:t>Manual steps that are automated</a:t>
            </a:r>
            <a:endParaRPr lang="en-US" sz="1400" kern="0" dirty="0">
              <a:solidFill>
                <a:schemeClr val="bg1"/>
              </a:solidFill>
              <a:latin typeface="Arial" pitchFamily="34" charset="0"/>
              <a:cs typeface="Arial" pitchFamily="34" charset="0"/>
            </a:endParaRPr>
          </a:p>
          <a:p>
            <a:endParaRPr lang="en-US" strike="sngStrike" kern="0" dirty="0">
              <a:solidFill>
                <a:schemeClr val="tx1">
                  <a:lumMod val="85000"/>
                  <a:lumOff val="15000"/>
                </a:schemeClr>
              </a:solidFill>
              <a:latin typeface="Arial" pitchFamily="34" charset="0"/>
              <a:cs typeface="Arial" pitchFamily="34" charset="0"/>
            </a:endParaRPr>
          </a:p>
        </p:txBody>
      </p:sp>
      <p:sp>
        <p:nvSpPr>
          <p:cNvPr id="228" name="Rectangle 227"/>
          <p:cNvSpPr/>
          <p:nvPr/>
        </p:nvSpPr>
        <p:spPr>
          <a:xfrm>
            <a:off x="8059279" y="6268647"/>
            <a:ext cx="4108351" cy="646331"/>
          </a:xfrm>
          <a:prstGeom prst="rect">
            <a:avLst/>
          </a:prstGeom>
        </p:spPr>
        <p:txBody>
          <a:bodyPr wrap="square">
            <a:spAutoFit/>
          </a:bodyPr>
          <a:lstStyle/>
          <a:p>
            <a:r>
              <a:rPr lang="en-US" sz="2000" dirty="0">
                <a:solidFill>
                  <a:schemeClr val="bg1"/>
                </a:solidFill>
                <a:latin typeface="Arial" panose="020B0604020202020204" pitchFamily="34" charset="0"/>
                <a:cs typeface="Arial" panose="020B0604020202020204" pitchFamily="34" charset="0"/>
              </a:rPr>
              <a:t>RPA Solution using UIPath tool for</a:t>
            </a:r>
          </a:p>
          <a:p>
            <a:r>
              <a:rPr lang="en-US" sz="1600" i="1" dirty="0">
                <a:solidFill>
                  <a:schemeClr val="bg1"/>
                </a:solidFill>
                <a:latin typeface="Arial" panose="020B0604020202020204" pitchFamily="34" charset="0"/>
                <a:cs typeface="Arial" panose="020B0604020202020204" pitchFamily="34" charset="0"/>
              </a:rPr>
              <a:t>Search-Extract-Mail FMCG prod info</a:t>
            </a:r>
            <a:endParaRPr lang="en-US" sz="2800" b="1" spc="300" dirty="0">
              <a:ln w="19050">
                <a:noFill/>
              </a:ln>
              <a:solidFill>
                <a:schemeClr val="bg1">
                  <a:alpha val="50000"/>
                </a:schemeClr>
              </a:solidFill>
            </a:endParaRPr>
          </a:p>
        </p:txBody>
      </p:sp>
      <p:sp>
        <p:nvSpPr>
          <p:cNvPr id="101" name="Oval 100">
            <a:extLst>
              <a:ext uri="{FF2B5EF4-FFF2-40B4-BE49-F238E27FC236}">
                <a16:creationId xmlns:a16="http://schemas.microsoft.com/office/drawing/2014/main" id="{81C3FEF1-DBEA-47D3-8F95-6FC3EBB4F522}"/>
              </a:ext>
            </a:extLst>
          </p:cNvPr>
          <p:cNvSpPr/>
          <p:nvPr/>
        </p:nvSpPr>
        <p:spPr>
          <a:xfrm>
            <a:off x="761282" y="5525672"/>
            <a:ext cx="652635" cy="652635"/>
          </a:xfrm>
          <a:prstGeom prst="ellipse">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4</a:t>
            </a:r>
            <a:endParaRPr lang="en-IN" b="1"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8854B1BE-F22E-48B8-A86A-4AE03B5C5873}"/>
              </a:ext>
            </a:extLst>
          </p:cNvPr>
          <p:cNvSpPr/>
          <p:nvPr/>
        </p:nvSpPr>
        <p:spPr>
          <a:xfrm>
            <a:off x="1603752" y="5648344"/>
            <a:ext cx="3845296" cy="646331"/>
          </a:xfrm>
          <a:prstGeom prst="rect">
            <a:avLst/>
          </a:prstGeom>
        </p:spPr>
        <p:txBody>
          <a:bodyPr wrap="square">
            <a:spAutoFit/>
          </a:bodyPr>
          <a:lstStyle/>
          <a:p>
            <a:r>
              <a:rPr lang="en-US" b="1" kern="0" dirty="0">
                <a:solidFill>
                  <a:schemeClr val="bg1"/>
                </a:solidFill>
                <a:latin typeface="Arial" pitchFamily="34" charset="0"/>
                <a:cs typeface="Arial" pitchFamily="34" charset="0"/>
              </a:rPr>
              <a:t>Benefits</a:t>
            </a:r>
            <a:endParaRPr lang="en-US" sz="1400" kern="0" dirty="0">
              <a:solidFill>
                <a:schemeClr val="bg1"/>
              </a:solidFill>
              <a:latin typeface="Arial" pitchFamily="34" charset="0"/>
              <a:cs typeface="Arial" pitchFamily="34" charset="0"/>
            </a:endParaRPr>
          </a:p>
          <a:p>
            <a:endParaRPr lang="en-US" strike="sngStrike" kern="0" dirty="0">
              <a:solidFill>
                <a:schemeClr val="tx1">
                  <a:lumMod val="85000"/>
                  <a:lumOff val="15000"/>
                </a:schemeClr>
              </a:solidFill>
              <a:latin typeface="Arial" pitchFamily="34" charset="0"/>
              <a:cs typeface="Arial" pitchFamily="34" charset="0"/>
            </a:endParaRPr>
          </a:p>
        </p:txBody>
      </p:sp>
      <p:sp>
        <p:nvSpPr>
          <p:cNvPr id="103" name="Oval 102">
            <a:extLst>
              <a:ext uri="{FF2B5EF4-FFF2-40B4-BE49-F238E27FC236}">
                <a16:creationId xmlns:a16="http://schemas.microsoft.com/office/drawing/2014/main" id="{2768A2E2-8598-4977-BD61-C6AFE8A804ED}"/>
              </a:ext>
            </a:extLst>
          </p:cNvPr>
          <p:cNvSpPr/>
          <p:nvPr/>
        </p:nvSpPr>
        <p:spPr>
          <a:xfrm>
            <a:off x="767378" y="6202328"/>
            <a:ext cx="652635" cy="652635"/>
          </a:xfrm>
          <a:prstGeom prst="ellipse">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5</a:t>
            </a:r>
            <a:endParaRPr lang="en-IN" b="1" dirty="0">
              <a:latin typeface="Arial" panose="020B0604020202020204" pitchFamily="34" charset="0"/>
              <a:cs typeface="Arial" panose="020B0604020202020204" pitchFamily="34" charset="0"/>
            </a:endParaRPr>
          </a:p>
        </p:txBody>
      </p:sp>
      <p:sp>
        <p:nvSpPr>
          <p:cNvPr id="104" name="Rectangle 103">
            <a:extLst>
              <a:ext uri="{FF2B5EF4-FFF2-40B4-BE49-F238E27FC236}">
                <a16:creationId xmlns:a16="http://schemas.microsoft.com/office/drawing/2014/main" id="{EE17855A-A461-432D-B008-F199981F9A54}"/>
              </a:ext>
            </a:extLst>
          </p:cNvPr>
          <p:cNvSpPr/>
          <p:nvPr/>
        </p:nvSpPr>
        <p:spPr>
          <a:xfrm>
            <a:off x="1622040" y="6251848"/>
            <a:ext cx="3845296" cy="646331"/>
          </a:xfrm>
          <a:prstGeom prst="rect">
            <a:avLst/>
          </a:prstGeom>
        </p:spPr>
        <p:txBody>
          <a:bodyPr wrap="square">
            <a:spAutoFit/>
          </a:bodyPr>
          <a:lstStyle/>
          <a:p>
            <a:r>
              <a:rPr lang="en-US" b="1" kern="0" dirty="0">
                <a:solidFill>
                  <a:schemeClr val="bg1"/>
                </a:solidFill>
                <a:latin typeface="Arial" pitchFamily="34" charset="0"/>
                <a:cs typeface="Arial" pitchFamily="34" charset="0"/>
              </a:rPr>
              <a:t>Reusability</a:t>
            </a:r>
            <a:endParaRPr lang="en-US" sz="1400" kern="0" dirty="0">
              <a:solidFill>
                <a:schemeClr val="bg1"/>
              </a:solidFill>
              <a:latin typeface="Arial" pitchFamily="34" charset="0"/>
              <a:cs typeface="Arial" pitchFamily="34" charset="0"/>
            </a:endParaRPr>
          </a:p>
          <a:p>
            <a:endParaRPr lang="en-US" strike="sngStrike" kern="0" dirty="0">
              <a:solidFill>
                <a:schemeClr val="tx1">
                  <a:lumMod val="85000"/>
                  <a:lumOff val="15000"/>
                </a:schemeClr>
              </a:solidFill>
              <a:latin typeface="Arial" pitchFamily="34" charset="0"/>
              <a:cs typeface="Arial" pitchFamily="34" charset="0"/>
            </a:endParaRPr>
          </a:p>
        </p:txBody>
      </p:sp>
    </p:spTree>
    <p:extLst>
      <p:ext uri="{BB962C8B-B14F-4D97-AF65-F5344CB8AC3E}">
        <p14:creationId xmlns:p14="http://schemas.microsoft.com/office/powerpoint/2010/main" val="3550470237"/>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9FBFA1A0-97A6-44F1-84BA-F2CF34FB726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425037" y="404365"/>
            <a:ext cx="1244102" cy="541786"/>
          </a:xfrm>
          <a:prstGeom prst="rect">
            <a:avLst/>
          </a:prstGeom>
        </p:spPr>
      </p:pic>
      <p:grpSp>
        <p:nvGrpSpPr>
          <p:cNvPr id="42" name="Group 41">
            <a:extLst>
              <a:ext uri="{FF2B5EF4-FFF2-40B4-BE49-F238E27FC236}">
                <a16:creationId xmlns:a16="http://schemas.microsoft.com/office/drawing/2014/main" id="{9548AA86-77D7-4901-9C13-1C6BA7AC54D1}"/>
              </a:ext>
            </a:extLst>
          </p:cNvPr>
          <p:cNvGrpSpPr/>
          <p:nvPr/>
        </p:nvGrpSpPr>
        <p:grpSpPr>
          <a:xfrm>
            <a:off x="21854" y="775193"/>
            <a:ext cx="1549398" cy="1094582"/>
            <a:chOff x="6424613" y="3367088"/>
            <a:chExt cx="1549398" cy="1094582"/>
          </a:xfrm>
        </p:grpSpPr>
        <p:grpSp>
          <p:nvGrpSpPr>
            <p:cNvPr id="43" name="Group 42">
              <a:extLst>
                <a:ext uri="{FF2B5EF4-FFF2-40B4-BE49-F238E27FC236}">
                  <a16:creationId xmlns:a16="http://schemas.microsoft.com/office/drawing/2014/main" id="{1E2B1BFA-0907-4A69-A083-02C18BDD201B}"/>
                </a:ext>
              </a:extLst>
            </p:cNvPr>
            <p:cNvGrpSpPr/>
            <p:nvPr/>
          </p:nvGrpSpPr>
          <p:grpSpPr>
            <a:xfrm>
              <a:off x="6424613" y="3367088"/>
              <a:ext cx="1549398" cy="1094582"/>
              <a:chOff x="6251575" y="1662111"/>
              <a:chExt cx="1549398" cy="1094582"/>
            </a:xfrm>
          </p:grpSpPr>
          <p:sp>
            <p:nvSpPr>
              <p:cNvPr id="48" name="Rectangle 47">
                <a:extLst>
                  <a:ext uri="{FF2B5EF4-FFF2-40B4-BE49-F238E27FC236}">
                    <a16:creationId xmlns:a16="http://schemas.microsoft.com/office/drawing/2014/main" id="{E15AEB35-B747-4F6D-9821-24E4490DB99B}"/>
                  </a:ext>
                </a:extLst>
              </p:cNvPr>
              <p:cNvSpPr/>
              <p:nvPr/>
            </p:nvSpPr>
            <p:spPr>
              <a:xfrm>
                <a:off x="6251575" y="1662111"/>
                <a:ext cx="1295400" cy="1094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71B7AEEB-8983-442B-981D-117CF5892DC1}"/>
                  </a:ext>
                </a:extLst>
              </p:cNvPr>
              <p:cNvSpPr/>
              <p:nvPr/>
            </p:nvSpPr>
            <p:spPr>
              <a:xfrm rot="5400000">
                <a:off x="7477123" y="2059781"/>
                <a:ext cx="355600" cy="2921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168">
              <a:extLst>
                <a:ext uri="{FF2B5EF4-FFF2-40B4-BE49-F238E27FC236}">
                  <a16:creationId xmlns:a16="http://schemas.microsoft.com/office/drawing/2014/main" id="{46F3F89A-3F1C-406F-8DB9-B30D025991F1}"/>
                </a:ext>
              </a:extLst>
            </p:cNvPr>
            <p:cNvGrpSpPr>
              <a:grpSpLocks noChangeAspect="1"/>
            </p:cNvGrpSpPr>
            <p:nvPr/>
          </p:nvGrpSpPr>
          <p:grpSpPr bwMode="auto">
            <a:xfrm>
              <a:off x="6756618" y="3594100"/>
              <a:ext cx="632562" cy="644722"/>
              <a:chOff x="2903" y="-344"/>
              <a:chExt cx="2393" cy="2439"/>
            </a:xfrm>
            <a:solidFill>
              <a:schemeClr val="tx1">
                <a:lumMod val="85000"/>
                <a:lumOff val="15000"/>
              </a:schemeClr>
            </a:solidFill>
          </p:grpSpPr>
          <p:sp>
            <p:nvSpPr>
              <p:cNvPr id="45" name="Freeform 170">
                <a:extLst>
                  <a:ext uri="{FF2B5EF4-FFF2-40B4-BE49-F238E27FC236}">
                    <a16:creationId xmlns:a16="http://schemas.microsoft.com/office/drawing/2014/main" id="{802F4A66-B383-4267-9E37-784C73BC8FC3}"/>
                  </a:ext>
                </a:extLst>
              </p:cNvPr>
              <p:cNvSpPr>
                <a:spLocks noEditPoints="1"/>
              </p:cNvSpPr>
              <p:nvPr/>
            </p:nvSpPr>
            <p:spPr bwMode="auto">
              <a:xfrm>
                <a:off x="2903" y="-344"/>
                <a:ext cx="2393" cy="2439"/>
              </a:xfrm>
              <a:custGeom>
                <a:avLst/>
                <a:gdLst>
                  <a:gd name="T0" fmla="*/ 2330 w 4787"/>
                  <a:gd name="T1" fmla="*/ 3285 h 4879"/>
                  <a:gd name="T2" fmla="*/ 2475 w 4787"/>
                  <a:gd name="T3" fmla="*/ 3272 h 4879"/>
                  <a:gd name="T4" fmla="*/ 2629 w 4787"/>
                  <a:gd name="T5" fmla="*/ 3079 h 4879"/>
                  <a:gd name="T6" fmla="*/ 2611 w 4787"/>
                  <a:gd name="T7" fmla="*/ 3091 h 4879"/>
                  <a:gd name="T8" fmla="*/ 2607 w 4787"/>
                  <a:gd name="T9" fmla="*/ 3101 h 4879"/>
                  <a:gd name="T10" fmla="*/ 2620 w 4787"/>
                  <a:gd name="T11" fmla="*/ 3113 h 4879"/>
                  <a:gd name="T12" fmla="*/ 211 w 4787"/>
                  <a:gd name="T13" fmla="*/ 4534 h 4879"/>
                  <a:gd name="T14" fmla="*/ 2221 w 4787"/>
                  <a:gd name="T15" fmla="*/ 3103 h 4879"/>
                  <a:gd name="T16" fmla="*/ 2227 w 4787"/>
                  <a:gd name="T17" fmla="*/ 3094 h 4879"/>
                  <a:gd name="T18" fmla="*/ 2223 w 4787"/>
                  <a:gd name="T19" fmla="*/ 3086 h 4879"/>
                  <a:gd name="T20" fmla="*/ 913 w 4787"/>
                  <a:gd name="T21" fmla="*/ 211 h 4879"/>
                  <a:gd name="T22" fmla="*/ 859 w 4787"/>
                  <a:gd name="T23" fmla="*/ 265 h 4879"/>
                  <a:gd name="T24" fmla="*/ 859 w 4787"/>
                  <a:gd name="T25" fmla="*/ 443 h 4879"/>
                  <a:gd name="T26" fmla="*/ 859 w 4787"/>
                  <a:gd name="T27" fmla="*/ 707 h 4879"/>
                  <a:gd name="T28" fmla="*/ 858 w 4787"/>
                  <a:gd name="T29" fmla="*/ 1032 h 4879"/>
                  <a:gd name="T30" fmla="*/ 858 w 4787"/>
                  <a:gd name="T31" fmla="*/ 1370 h 4879"/>
                  <a:gd name="T32" fmla="*/ 858 w 4787"/>
                  <a:gd name="T33" fmla="*/ 1673 h 4879"/>
                  <a:gd name="T34" fmla="*/ 861 w 4787"/>
                  <a:gd name="T35" fmla="*/ 1862 h 4879"/>
                  <a:gd name="T36" fmla="*/ 2335 w 4787"/>
                  <a:gd name="T37" fmla="*/ 2907 h 4879"/>
                  <a:gd name="T38" fmla="*/ 2454 w 4787"/>
                  <a:gd name="T39" fmla="*/ 2928 h 4879"/>
                  <a:gd name="T40" fmla="*/ 3916 w 4787"/>
                  <a:gd name="T41" fmla="*/ 1917 h 4879"/>
                  <a:gd name="T42" fmla="*/ 3929 w 4787"/>
                  <a:gd name="T43" fmla="*/ 265 h 4879"/>
                  <a:gd name="T44" fmla="*/ 3874 w 4787"/>
                  <a:gd name="T45" fmla="*/ 211 h 4879"/>
                  <a:gd name="T46" fmla="*/ 3922 w 4787"/>
                  <a:gd name="T47" fmla="*/ 5 h 4879"/>
                  <a:gd name="T48" fmla="*/ 4077 w 4787"/>
                  <a:gd name="T49" fmla="*/ 94 h 4879"/>
                  <a:gd name="T50" fmla="*/ 4140 w 4787"/>
                  <a:gd name="T51" fmla="*/ 265 h 4879"/>
                  <a:gd name="T52" fmla="*/ 4140 w 4787"/>
                  <a:gd name="T53" fmla="*/ 345 h 4879"/>
                  <a:gd name="T54" fmla="*/ 4140 w 4787"/>
                  <a:gd name="T55" fmla="*/ 554 h 4879"/>
                  <a:gd name="T56" fmla="*/ 4140 w 4787"/>
                  <a:gd name="T57" fmla="*/ 843 h 4879"/>
                  <a:gd name="T58" fmla="*/ 4140 w 4787"/>
                  <a:gd name="T59" fmla="*/ 1162 h 4879"/>
                  <a:gd name="T60" fmla="*/ 4140 w 4787"/>
                  <a:gd name="T61" fmla="*/ 1463 h 4879"/>
                  <a:gd name="T62" fmla="*/ 4140 w 4787"/>
                  <a:gd name="T63" fmla="*/ 1698 h 4879"/>
                  <a:gd name="T64" fmla="*/ 4152 w 4787"/>
                  <a:gd name="T65" fmla="*/ 1750 h 4879"/>
                  <a:gd name="T66" fmla="*/ 4166 w 4787"/>
                  <a:gd name="T67" fmla="*/ 1742 h 4879"/>
                  <a:gd name="T68" fmla="*/ 4238 w 4787"/>
                  <a:gd name="T69" fmla="*/ 1693 h 4879"/>
                  <a:gd name="T70" fmla="*/ 4393 w 4787"/>
                  <a:gd name="T71" fmla="*/ 1586 h 4879"/>
                  <a:gd name="T72" fmla="*/ 4594 w 4787"/>
                  <a:gd name="T73" fmla="*/ 1453 h 4879"/>
                  <a:gd name="T74" fmla="*/ 4714 w 4787"/>
                  <a:gd name="T75" fmla="*/ 1462 h 4879"/>
                  <a:gd name="T76" fmla="*/ 4784 w 4787"/>
                  <a:gd name="T77" fmla="*/ 1576 h 4879"/>
                  <a:gd name="T78" fmla="*/ 4769 w 4787"/>
                  <a:gd name="T79" fmla="*/ 4693 h 4879"/>
                  <a:gd name="T80" fmla="*/ 4646 w 4787"/>
                  <a:gd name="T81" fmla="*/ 4840 h 4879"/>
                  <a:gd name="T82" fmla="*/ 283 w 4787"/>
                  <a:gd name="T83" fmla="*/ 4879 h 4879"/>
                  <a:gd name="T84" fmla="*/ 101 w 4787"/>
                  <a:gd name="T85" fmla="*/ 4812 h 4879"/>
                  <a:gd name="T86" fmla="*/ 4 w 4787"/>
                  <a:gd name="T87" fmla="*/ 4646 h 4879"/>
                  <a:gd name="T88" fmla="*/ 4 w 4787"/>
                  <a:gd name="T89" fmla="*/ 1530 h 4879"/>
                  <a:gd name="T90" fmla="*/ 65 w 4787"/>
                  <a:gd name="T91" fmla="*/ 1422 h 4879"/>
                  <a:gd name="T92" fmla="*/ 160 w 4787"/>
                  <a:gd name="T93" fmla="*/ 1401 h 4879"/>
                  <a:gd name="T94" fmla="*/ 312 w 4787"/>
                  <a:gd name="T95" fmla="*/ 1492 h 4879"/>
                  <a:gd name="T96" fmla="*/ 485 w 4787"/>
                  <a:gd name="T97" fmla="*/ 1612 h 4879"/>
                  <a:gd name="T98" fmla="*/ 596 w 4787"/>
                  <a:gd name="T99" fmla="*/ 1689 h 4879"/>
                  <a:gd name="T100" fmla="*/ 625 w 4787"/>
                  <a:gd name="T101" fmla="*/ 1710 h 4879"/>
                  <a:gd name="T102" fmla="*/ 634 w 4787"/>
                  <a:gd name="T103" fmla="*/ 1714 h 4879"/>
                  <a:gd name="T104" fmla="*/ 644 w 4787"/>
                  <a:gd name="T105" fmla="*/ 1716 h 4879"/>
                  <a:gd name="T106" fmla="*/ 648 w 4787"/>
                  <a:gd name="T107" fmla="*/ 265 h 4879"/>
                  <a:gd name="T108" fmla="*/ 711 w 4787"/>
                  <a:gd name="T109" fmla="*/ 94 h 4879"/>
                  <a:gd name="T110" fmla="*/ 865 w 4787"/>
                  <a:gd name="T111" fmla="*/ 5 h 4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87" h="4879">
                    <a:moveTo>
                      <a:pt x="2414" y="3262"/>
                    </a:moveTo>
                    <a:lnTo>
                      <a:pt x="2383" y="3264"/>
                    </a:lnTo>
                    <a:lnTo>
                      <a:pt x="2353" y="3272"/>
                    </a:lnTo>
                    <a:lnTo>
                      <a:pt x="2330" y="3285"/>
                    </a:lnTo>
                    <a:lnTo>
                      <a:pt x="386" y="4668"/>
                    </a:lnTo>
                    <a:lnTo>
                      <a:pt x="4450" y="4668"/>
                    </a:lnTo>
                    <a:lnTo>
                      <a:pt x="2499" y="3285"/>
                    </a:lnTo>
                    <a:lnTo>
                      <a:pt x="2475" y="3272"/>
                    </a:lnTo>
                    <a:lnTo>
                      <a:pt x="2445" y="3264"/>
                    </a:lnTo>
                    <a:lnTo>
                      <a:pt x="2414" y="3262"/>
                    </a:lnTo>
                    <a:close/>
                    <a:moveTo>
                      <a:pt x="4576" y="1711"/>
                    </a:moveTo>
                    <a:lnTo>
                      <a:pt x="2629" y="3079"/>
                    </a:lnTo>
                    <a:lnTo>
                      <a:pt x="2625" y="3082"/>
                    </a:lnTo>
                    <a:lnTo>
                      <a:pt x="2620" y="3085"/>
                    </a:lnTo>
                    <a:lnTo>
                      <a:pt x="2616" y="3088"/>
                    </a:lnTo>
                    <a:lnTo>
                      <a:pt x="2611" y="3091"/>
                    </a:lnTo>
                    <a:lnTo>
                      <a:pt x="2608" y="3094"/>
                    </a:lnTo>
                    <a:lnTo>
                      <a:pt x="2607" y="3097"/>
                    </a:lnTo>
                    <a:lnTo>
                      <a:pt x="2606" y="3098"/>
                    </a:lnTo>
                    <a:lnTo>
                      <a:pt x="2607" y="3101"/>
                    </a:lnTo>
                    <a:lnTo>
                      <a:pt x="2608" y="3104"/>
                    </a:lnTo>
                    <a:lnTo>
                      <a:pt x="2613" y="3107"/>
                    </a:lnTo>
                    <a:lnTo>
                      <a:pt x="2616" y="3110"/>
                    </a:lnTo>
                    <a:lnTo>
                      <a:pt x="2620" y="3113"/>
                    </a:lnTo>
                    <a:lnTo>
                      <a:pt x="4576" y="4500"/>
                    </a:lnTo>
                    <a:lnTo>
                      <a:pt x="4576" y="1711"/>
                    </a:lnTo>
                    <a:close/>
                    <a:moveTo>
                      <a:pt x="211" y="1676"/>
                    </a:moveTo>
                    <a:lnTo>
                      <a:pt x="211" y="4534"/>
                    </a:lnTo>
                    <a:lnTo>
                      <a:pt x="2206" y="3113"/>
                    </a:lnTo>
                    <a:lnTo>
                      <a:pt x="2214" y="3109"/>
                    </a:lnTo>
                    <a:lnTo>
                      <a:pt x="2218" y="3106"/>
                    </a:lnTo>
                    <a:lnTo>
                      <a:pt x="2221" y="3103"/>
                    </a:lnTo>
                    <a:lnTo>
                      <a:pt x="2224" y="3100"/>
                    </a:lnTo>
                    <a:lnTo>
                      <a:pt x="2227" y="3098"/>
                    </a:lnTo>
                    <a:lnTo>
                      <a:pt x="2227" y="3095"/>
                    </a:lnTo>
                    <a:lnTo>
                      <a:pt x="2227" y="3094"/>
                    </a:lnTo>
                    <a:lnTo>
                      <a:pt x="2227" y="3092"/>
                    </a:lnTo>
                    <a:lnTo>
                      <a:pt x="2227" y="3091"/>
                    </a:lnTo>
                    <a:lnTo>
                      <a:pt x="2226" y="3088"/>
                    </a:lnTo>
                    <a:lnTo>
                      <a:pt x="2223" y="3086"/>
                    </a:lnTo>
                    <a:lnTo>
                      <a:pt x="2220" y="3083"/>
                    </a:lnTo>
                    <a:lnTo>
                      <a:pt x="2215" y="3079"/>
                    </a:lnTo>
                    <a:lnTo>
                      <a:pt x="211" y="1676"/>
                    </a:lnTo>
                    <a:close/>
                    <a:moveTo>
                      <a:pt x="913" y="211"/>
                    </a:moveTo>
                    <a:lnTo>
                      <a:pt x="892" y="216"/>
                    </a:lnTo>
                    <a:lnTo>
                      <a:pt x="874" y="227"/>
                    </a:lnTo>
                    <a:lnTo>
                      <a:pt x="862" y="244"/>
                    </a:lnTo>
                    <a:lnTo>
                      <a:pt x="859" y="265"/>
                    </a:lnTo>
                    <a:lnTo>
                      <a:pt x="859" y="312"/>
                    </a:lnTo>
                    <a:lnTo>
                      <a:pt x="859" y="348"/>
                    </a:lnTo>
                    <a:lnTo>
                      <a:pt x="859" y="391"/>
                    </a:lnTo>
                    <a:lnTo>
                      <a:pt x="859" y="443"/>
                    </a:lnTo>
                    <a:lnTo>
                      <a:pt x="859" y="500"/>
                    </a:lnTo>
                    <a:lnTo>
                      <a:pt x="859" y="564"/>
                    </a:lnTo>
                    <a:lnTo>
                      <a:pt x="859" y="633"/>
                    </a:lnTo>
                    <a:lnTo>
                      <a:pt x="859" y="707"/>
                    </a:lnTo>
                    <a:lnTo>
                      <a:pt x="858" y="784"/>
                    </a:lnTo>
                    <a:lnTo>
                      <a:pt x="858" y="865"/>
                    </a:lnTo>
                    <a:lnTo>
                      <a:pt x="858" y="949"/>
                    </a:lnTo>
                    <a:lnTo>
                      <a:pt x="858" y="1032"/>
                    </a:lnTo>
                    <a:lnTo>
                      <a:pt x="858" y="1118"/>
                    </a:lnTo>
                    <a:lnTo>
                      <a:pt x="858" y="1202"/>
                    </a:lnTo>
                    <a:lnTo>
                      <a:pt x="858" y="1287"/>
                    </a:lnTo>
                    <a:lnTo>
                      <a:pt x="858" y="1370"/>
                    </a:lnTo>
                    <a:lnTo>
                      <a:pt x="858" y="1451"/>
                    </a:lnTo>
                    <a:lnTo>
                      <a:pt x="858" y="1529"/>
                    </a:lnTo>
                    <a:lnTo>
                      <a:pt x="858" y="1603"/>
                    </a:lnTo>
                    <a:lnTo>
                      <a:pt x="858" y="1673"/>
                    </a:lnTo>
                    <a:lnTo>
                      <a:pt x="858" y="1736"/>
                    </a:lnTo>
                    <a:lnTo>
                      <a:pt x="858" y="1794"/>
                    </a:lnTo>
                    <a:lnTo>
                      <a:pt x="858" y="1846"/>
                    </a:lnTo>
                    <a:lnTo>
                      <a:pt x="861" y="1862"/>
                    </a:lnTo>
                    <a:lnTo>
                      <a:pt x="865" y="1873"/>
                    </a:lnTo>
                    <a:lnTo>
                      <a:pt x="869" y="1879"/>
                    </a:lnTo>
                    <a:lnTo>
                      <a:pt x="871" y="1882"/>
                    </a:lnTo>
                    <a:lnTo>
                      <a:pt x="2335" y="2907"/>
                    </a:lnTo>
                    <a:lnTo>
                      <a:pt x="2361" y="2919"/>
                    </a:lnTo>
                    <a:lnTo>
                      <a:pt x="2390" y="2928"/>
                    </a:lnTo>
                    <a:lnTo>
                      <a:pt x="2422" y="2929"/>
                    </a:lnTo>
                    <a:lnTo>
                      <a:pt x="2454" y="2928"/>
                    </a:lnTo>
                    <a:lnTo>
                      <a:pt x="2484" y="2919"/>
                    </a:lnTo>
                    <a:lnTo>
                      <a:pt x="2508" y="2907"/>
                    </a:lnTo>
                    <a:lnTo>
                      <a:pt x="3914" y="1919"/>
                    </a:lnTo>
                    <a:lnTo>
                      <a:pt x="3916" y="1917"/>
                    </a:lnTo>
                    <a:lnTo>
                      <a:pt x="3922" y="1910"/>
                    </a:lnTo>
                    <a:lnTo>
                      <a:pt x="3926" y="1900"/>
                    </a:lnTo>
                    <a:lnTo>
                      <a:pt x="3929" y="1885"/>
                    </a:lnTo>
                    <a:lnTo>
                      <a:pt x="3929" y="265"/>
                    </a:lnTo>
                    <a:lnTo>
                      <a:pt x="3925" y="244"/>
                    </a:lnTo>
                    <a:lnTo>
                      <a:pt x="3913" y="227"/>
                    </a:lnTo>
                    <a:lnTo>
                      <a:pt x="3895" y="216"/>
                    </a:lnTo>
                    <a:lnTo>
                      <a:pt x="3874" y="211"/>
                    </a:lnTo>
                    <a:lnTo>
                      <a:pt x="913" y="211"/>
                    </a:lnTo>
                    <a:close/>
                    <a:moveTo>
                      <a:pt x="913" y="0"/>
                    </a:moveTo>
                    <a:lnTo>
                      <a:pt x="3874" y="0"/>
                    </a:lnTo>
                    <a:lnTo>
                      <a:pt x="3922" y="5"/>
                    </a:lnTo>
                    <a:lnTo>
                      <a:pt x="3968" y="17"/>
                    </a:lnTo>
                    <a:lnTo>
                      <a:pt x="4008" y="36"/>
                    </a:lnTo>
                    <a:lnTo>
                      <a:pt x="4045" y="63"/>
                    </a:lnTo>
                    <a:lnTo>
                      <a:pt x="4077" y="94"/>
                    </a:lnTo>
                    <a:lnTo>
                      <a:pt x="4103" y="131"/>
                    </a:lnTo>
                    <a:lnTo>
                      <a:pt x="4122" y="173"/>
                    </a:lnTo>
                    <a:lnTo>
                      <a:pt x="4135" y="217"/>
                    </a:lnTo>
                    <a:lnTo>
                      <a:pt x="4140" y="265"/>
                    </a:lnTo>
                    <a:lnTo>
                      <a:pt x="4140" y="271"/>
                    </a:lnTo>
                    <a:lnTo>
                      <a:pt x="4140" y="285"/>
                    </a:lnTo>
                    <a:lnTo>
                      <a:pt x="4140" y="311"/>
                    </a:lnTo>
                    <a:lnTo>
                      <a:pt x="4140" y="345"/>
                    </a:lnTo>
                    <a:lnTo>
                      <a:pt x="4140" y="388"/>
                    </a:lnTo>
                    <a:lnTo>
                      <a:pt x="4140" y="437"/>
                    </a:lnTo>
                    <a:lnTo>
                      <a:pt x="4140" y="493"/>
                    </a:lnTo>
                    <a:lnTo>
                      <a:pt x="4140" y="554"/>
                    </a:lnTo>
                    <a:lnTo>
                      <a:pt x="4140" y="621"/>
                    </a:lnTo>
                    <a:lnTo>
                      <a:pt x="4140" y="692"/>
                    </a:lnTo>
                    <a:lnTo>
                      <a:pt x="4140" y="766"/>
                    </a:lnTo>
                    <a:lnTo>
                      <a:pt x="4140" y="843"/>
                    </a:lnTo>
                    <a:lnTo>
                      <a:pt x="4140" y="922"/>
                    </a:lnTo>
                    <a:lnTo>
                      <a:pt x="4140" y="1002"/>
                    </a:lnTo>
                    <a:lnTo>
                      <a:pt x="4140" y="1082"/>
                    </a:lnTo>
                    <a:lnTo>
                      <a:pt x="4140" y="1162"/>
                    </a:lnTo>
                    <a:lnTo>
                      <a:pt x="4140" y="1241"/>
                    </a:lnTo>
                    <a:lnTo>
                      <a:pt x="4140" y="1318"/>
                    </a:lnTo>
                    <a:lnTo>
                      <a:pt x="4140" y="1392"/>
                    </a:lnTo>
                    <a:lnTo>
                      <a:pt x="4140" y="1463"/>
                    </a:lnTo>
                    <a:lnTo>
                      <a:pt x="4140" y="1530"/>
                    </a:lnTo>
                    <a:lnTo>
                      <a:pt x="4140" y="1592"/>
                    </a:lnTo>
                    <a:lnTo>
                      <a:pt x="4140" y="1647"/>
                    </a:lnTo>
                    <a:lnTo>
                      <a:pt x="4140" y="1698"/>
                    </a:lnTo>
                    <a:lnTo>
                      <a:pt x="4140" y="1741"/>
                    </a:lnTo>
                    <a:lnTo>
                      <a:pt x="4141" y="1748"/>
                    </a:lnTo>
                    <a:lnTo>
                      <a:pt x="4146" y="1750"/>
                    </a:lnTo>
                    <a:lnTo>
                      <a:pt x="4152" y="1750"/>
                    </a:lnTo>
                    <a:lnTo>
                      <a:pt x="4158" y="1747"/>
                    </a:lnTo>
                    <a:lnTo>
                      <a:pt x="4162" y="1745"/>
                    </a:lnTo>
                    <a:lnTo>
                      <a:pt x="4163" y="1744"/>
                    </a:lnTo>
                    <a:lnTo>
                      <a:pt x="4166" y="1742"/>
                    </a:lnTo>
                    <a:lnTo>
                      <a:pt x="4175" y="1735"/>
                    </a:lnTo>
                    <a:lnTo>
                      <a:pt x="4190" y="1726"/>
                    </a:lnTo>
                    <a:lnTo>
                      <a:pt x="4211" y="1711"/>
                    </a:lnTo>
                    <a:lnTo>
                      <a:pt x="4238" y="1693"/>
                    </a:lnTo>
                    <a:lnTo>
                      <a:pt x="4269" y="1673"/>
                    </a:lnTo>
                    <a:lnTo>
                      <a:pt x="4306" y="1647"/>
                    </a:lnTo>
                    <a:lnTo>
                      <a:pt x="4347" y="1618"/>
                    </a:lnTo>
                    <a:lnTo>
                      <a:pt x="4393" y="1586"/>
                    </a:lnTo>
                    <a:lnTo>
                      <a:pt x="4445" y="1551"/>
                    </a:lnTo>
                    <a:lnTo>
                      <a:pt x="4502" y="1512"/>
                    </a:lnTo>
                    <a:lnTo>
                      <a:pt x="4563" y="1471"/>
                    </a:lnTo>
                    <a:lnTo>
                      <a:pt x="4594" y="1453"/>
                    </a:lnTo>
                    <a:lnTo>
                      <a:pt x="4626" y="1444"/>
                    </a:lnTo>
                    <a:lnTo>
                      <a:pt x="4658" y="1443"/>
                    </a:lnTo>
                    <a:lnTo>
                      <a:pt x="4687" y="1449"/>
                    </a:lnTo>
                    <a:lnTo>
                      <a:pt x="4714" y="1462"/>
                    </a:lnTo>
                    <a:lnTo>
                      <a:pt x="4738" y="1481"/>
                    </a:lnTo>
                    <a:lnTo>
                      <a:pt x="4758" y="1508"/>
                    </a:lnTo>
                    <a:lnTo>
                      <a:pt x="4773" y="1539"/>
                    </a:lnTo>
                    <a:lnTo>
                      <a:pt x="4784" y="1576"/>
                    </a:lnTo>
                    <a:lnTo>
                      <a:pt x="4787" y="1618"/>
                    </a:lnTo>
                    <a:lnTo>
                      <a:pt x="4787" y="4595"/>
                    </a:lnTo>
                    <a:lnTo>
                      <a:pt x="4782" y="4646"/>
                    </a:lnTo>
                    <a:lnTo>
                      <a:pt x="4769" y="4693"/>
                    </a:lnTo>
                    <a:lnTo>
                      <a:pt x="4748" y="4738"/>
                    </a:lnTo>
                    <a:lnTo>
                      <a:pt x="4720" y="4778"/>
                    </a:lnTo>
                    <a:lnTo>
                      <a:pt x="4686" y="4812"/>
                    </a:lnTo>
                    <a:lnTo>
                      <a:pt x="4646" y="4840"/>
                    </a:lnTo>
                    <a:lnTo>
                      <a:pt x="4601" y="4861"/>
                    </a:lnTo>
                    <a:lnTo>
                      <a:pt x="4554" y="4874"/>
                    </a:lnTo>
                    <a:lnTo>
                      <a:pt x="4503" y="4879"/>
                    </a:lnTo>
                    <a:lnTo>
                      <a:pt x="283" y="4879"/>
                    </a:lnTo>
                    <a:lnTo>
                      <a:pt x="233" y="4874"/>
                    </a:lnTo>
                    <a:lnTo>
                      <a:pt x="185" y="4861"/>
                    </a:lnTo>
                    <a:lnTo>
                      <a:pt x="141" y="4840"/>
                    </a:lnTo>
                    <a:lnTo>
                      <a:pt x="101" y="4812"/>
                    </a:lnTo>
                    <a:lnTo>
                      <a:pt x="67" y="4778"/>
                    </a:lnTo>
                    <a:lnTo>
                      <a:pt x="39" y="4738"/>
                    </a:lnTo>
                    <a:lnTo>
                      <a:pt x="18" y="4693"/>
                    </a:lnTo>
                    <a:lnTo>
                      <a:pt x="4" y="4646"/>
                    </a:lnTo>
                    <a:lnTo>
                      <a:pt x="0" y="4595"/>
                    </a:lnTo>
                    <a:lnTo>
                      <a:pt x="0" y="1618"/>
                    </a:lnTo>
                    <a:lnTo>
                      <a:pt x="0" y="1572"/>
                    </a:lnTo>
                    <a:lnTo>
                      <a:pt x="4" y="1530"/>
                    </a:lnTo>
                    <a:lnTo>
                      <a:pt x="15" y="1496"/>
                    </a:lnTo>
                    <a:lnTo>
                      <a:pt x="28" y="1466"/>
                    </a:lnTo>
                    <a:lnTo>
                      <a:pt x="46" y="1441"/>
                    </a:lnTo>
                    <a:lnTo>
                      <a:pt x="65" y="1422"/>
                    </a:lnTo>
                    <a:lnTo>
                      <a:pt x="88" y="1408"/>
                    </a:lnTo>
                    <a:lnTo>
                      <a:pt x="111" y="1401"/>
                    </a:lnTo>
                    <a:lnTo>
                      <a:pt x="137" y="1398"/>
                    </a:lnTo>
                    <a:lnTo>
                      <a:pt x="160" y="1401"/>
                    </a:lnTo>
                    <a:lnTo>
                      <a:pt x="185" y="1408"/>
                    </a:lnTo>
                    <a:lnTo>
                      <a:pt x="209" y="1422"/>
                    </a:lnTo>
                    <a:lnTo>
                      <a:pt x="261" y="1457"/>
                    </a:lnTo>
                    <a:lnTo>
                      <a:pt x="312" y="1492"/>
                    </a:lnTo>
                    <a:lnTo>
                      <a:pt x="359" y="1526"/>
                    </a:lnTo>
                    <a:lnTo>
                      <a:pt x="405" y="1557"/>
                    </a:lnTo>
                    <a:lnTo>
                      <a:pt x="447" y="1585"/>
                    </a:lnTo>
                    <a:lnTo>
                      <a:pt x="485" y="1612"/>
                    </a:lnTo>
                    <a:lnTo>
                      <a:pt x="519" y="1635"/>
                    </a:lnTo>
                    <a:lnTo>
                      <a:pt x="550" y="1658"/>
                    </a:lnTo>
                    <a:lnTo>
                      <a:pt x="576" y="1676"/>
                    </a:lnTo>
                    <a:lnTo>
                      <a:pt x="596" y="1689"/>
                    </a:lnTo>
                    <a:lnTo>
                      <a:pt x="611" y="1701"/>
                    </a:lnTo>
                    <a:lnTo>
                      <a:pt x="622" y="1707"/>
                    </a:lnTo>
                    <a:lnTo>
                      <a:pt x="625" y="1710"/>
                    </a:lnTo>
                    <a:lnTo>
                      <a:pt x="625" y="1710"/>
                    </a:lnTo>
                    <a:lnTo>
                      <a:pt x="626" y="1710"/>
                    </a:lnTo>
                    <a:lnTo>
                      <a:pt x="628" y="1711"/>
                    </a:lnTo>
                    <a:lnTo>
                      <a:pt x="631" y="1713"/>
                    </a:lnTo>
                    <a:lnTo>
                      <a:pt x="634" y="1714"/>
                    </a:lnTo>
                    <a:lnTo>
                      <a:pt x="637" y="1716"/>
                    </a:lnTo>
                    <a:lnTo>
                      <a:pt x="640" y="1716"/>
                    </a:lnTo>
                    <a:lnTo>
                      <a:pt x="642" y="1716"/>
                    </a:lnTo>
                    <a:lnTo>
                      <a:pt x="644" y="1716"/>
                    </a:lnTo>
                    <a:lnTo>
                      <a:pt x="645" y="1713"/>
                    </a:lnTo>
                    <a:lnTo>
                      <a:pt x="647" y="1710"/>
                    </a:lnTo>
                    <a:lnTo>
                      <a:pt x="648" y="1704"/>
                    </a:lnTo>
                    <a:lnTo>
                      <a:pt x="648" y="265"/>
                    </a:lnTo>
                    <a:lnTo>
                      <a:pt x="651" y="217"/>
                    </a:lnTo>
                    <a:lnTo>
                      <a:pt x="665" y="173"/>
                    </a:lnTo>
                    <a:lnTo>
                      <a:pt x="684" y="131"/>
                    </a:lnTo>
                    <a:lnTo>
                      <a:pt x="711" y="94"/>
                    </a:lnTo>
                    <a:lnTo>
                      <a:pt x="742" y="63"/>
                    </a:lnTo>
                    <a:lnTo>
                      <a:pt x="779" y="36"/>
                    </a:lnTo>
                    <a:lnTo>
                      <a:pt x="821" y="17"/>
                    </a:lnTo>
                    <a:lnTo>
                      <a:pt x="865" y="5"/>
                    </a:lnTo>
                    <a:lnTo>
                      <a:pt x="9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71">
                <a:extLst>
                  <a:ext uri="{FF2B5EF4-FFF2-40B4-BE49-F238E27FC236}">
                    <a16:creationId xmlns:a16="http://schemas.microsoft.com/office/drawing/2014/main" id="{B9DFD8D4-EDED-4B9B-92BC-3B990AE1A304}"/>
                  </a:ext>
                </a:extLst>
              </p:cNvPr>
              <p:cNvSpPr>
                <a:spLocks/>
              </p:cNvSpPr>
              <p:nvPr/>
            </p:nvSpPr>
            <p:spPr bwMode="auto">
              <a:xfrm>
                <a:off x="3777" y="-32"/>
                <a:ext cx="668" cy="111"/>
              </a:xfrm>
              <a:custGeom>
                <a:avLst/>
                <a:gdLst>
                  <a:gd name="T0" fmla="*/ 44 w 1337"/>
                  <a:gd name="T1" fmla="*/ 0 h 221"/>
                  <a:gd name="T2" fmla="*/ 1292 w 1337"/>
                  <a:gd name="T3" fmla="*/ 0 h 221"/>
                  <a:gd name="T4" fmla="*/ 1310 w 1337"/>
                  <a:gd name="T5" fmla="*/ 5 h 221"/>
                  <a:gd name="T6" fmla="*/ 1323 w 1337"/>
                  <a:gd name="T7" fmla="*/ 13 h 221"/>
                  <a:gd name="T8" fmla="*/ 1334 w 1337"/>
                  <a:gd name="T9" fmla="*/ 28 h 221"/>
                  <a:gd name="T10" fmla="*/ 1337 w 1337"/>
                  <a:gd name="T11" fmla="*/ 45 h 221"/>
                  <a:gd name="T12" fmla="*/ 1337 w 1337"/>
                  <a:gd name="T13" fmla="*/ 177 h 221"/>
                  <a:gd name="T14" fmla="*/ 1334 w 1337"/>
                  <a:gd name="T15" fmla="*/ 194 h 221"/>
                  <a:gd name="T16" fmla="*/ 1323 w 1337"/>
                  <a:gd name="T17" fmla="*/ 208 h 221"/>
                  <a:gd name="T18" fmla="*/ 1310 w 1337"/>
                  <a:gd name="T19" fmla="*/ 218 h 221"/>
                  <a:gd name="T20" fmla="*/ 1292 w 1337"/>
                  <a:gd name="T21" fmla="*/ 221 h 221"/>
                  <a:gd name="T22" fmla="*/ 44 w 1337"/>
                  <a:gd name="T23" fmla="*/ 221 h 221"/>
                  <a:gd name="T24" fmla="*/ 28 w 1337"/>
                  <a:gd name="T25" fmla="*/ 218 h 221"/>
                  <a:gd name="T26" fmla="*/ 13 w 1337"/>
                  <a:gd name="T27" fmla="*/ 208 h 221"/>
                  <a:gd name="T28" fmla="*/ 4 w 1337"/>
                  <a:gd name="T29" fmla="*/ 194 h 221"/>
                  <a:gd name="T30" fmla="*/ 0 w 1337"/>
                  <a:gd name="T31" fmla="*/ 177 h 221"/>
                  <a:gd name="T32" fmla="*/ 0 w 1337"/>
                  <a:gd name="T33" fmla="*/ 45 h 221"/>
                  <a:gd name="T34" fmla="*/ 4 w 1337"/>
                  <a:gd name="T35" fmla="*/ 28 h 221"/>
                  <a:gd name="T36" fmla="*/ 13 w 1337"/>
                  <a:gd name="T37" fmla="*/ 13 h 221"/>
                  <a:gd name="T38" fmla="*/ 28 w 1337"/>
                  <a:gd name="T39" fmla="*/ 5 h 221"/>
                  <a:gd name="T40" fmla="*/ 44 w 1337"/>
                  <a:gd name="T4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7" h="221">
                    <a:moveTo>
                      <a:pt x="44" y="0"/>
                    </a:moveTo>
                    <a:lnTo>
                      <a:pt x="1292" y="0"/>
                    </a:lnTo>
                    <a:lnTo>
                      <a:pt x="1310" y="5"/>
                    </a:lnTo>
                    <a:lnTo>
                      <a:pt x="1323" y="13"/>
                    </a:lnTo>
                    <a:lnTo>
                      <a:pt x="1334" y="28"/>
                    </a:lnTo>
                    <a:lnTo>
                      <a:pt x="1337" y="45"/>
                    </a:lnTo>
                    <a:lnTo>
                      <a:pt x="1337" y="177"/>
                    </a:lnTo>
                    <a:lnTo>
                      <a:pt x="1334" y="194"/>
                    </a:lnTo>
                    <a:lnTo>
                      <a:pt x="1323" y="208"/>
                    </a:lnTo>
                    <a:lnTo>
                      <a:pt x="1310" y="218"/>
                    </a:lnTo>
                    <a:lnTo>
                      <a:pt x="1292" y="221"/>
                    </a:lnTo>
                    <a:lnTo>
                      <a:pt x="44" y="221"/>
                    </a:lnTo>
                    <a:lnTo>
                      <a:pt x="28" y="218"/>
                    </a:lnTo>
                    <a:lnTo>
                      <a:pt x="13" y="208"/>
                    </a:lnTo>
                    <a:lnTo>
                      <a:pt x="4" y="194"/>
                    </a:lnTo>
                    <a:lnTo>
                      <a:pt x="0" y="177"/>
                    </a:lnTo>
                    <a:lnTo>
                      <a:pt x="0" y="45"/>
                    </a:lnTo>
                    <a:lnTo>
                      <a:pt x="4" y="28"/>
                    </a:lnTo>
                    <a:lnTo>
                      <a:pt x="13" y="13"/>
                    </a:lnTo>
                    <a:lnTo>
                      <a:pt x="28" y="5"/>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72">
                <a:extLst>
                  <a:ext uri="{FF2B5EF4-FFF2-40B4-BE49-F238E27FC236}">
                    <a16:creationId xmlns:a16="http://schemas.microsoft.com/office/drawing/2014/main" id="{147DE797-2168-4FBF-AC9E-459663EA3E13}"/>
                  </a:ext>
                </a:extLst>
              </p:cNvPr>
              <p:cNvSpPr>
                <a:spLocks/>
              </p:cNvSpPr>
              <p:nvPr/>
            </p:nvSpPr>
            <p:spPr bwMode="auto">
              <a:xfrm>
                <a:off x="3500" y="326"/>
                <a:ext cx="1222" cy="111"/>
              </a:xfrm>
              <a:custGeom>
                <a:avLst/>
                <a:gdLst>
                  <a:gd name="T0" fmla="*/ 45 w 2444"/>
                  <a:gd name="T1" fmla="*/ 0 h 221"/>
                  <a:gd name="T2" fmla="*/ 2400 w 2444"/>
                  <a:gd name="T3" fmla="*/ 0 h 221"/>
                  <a:gd name="T4" fmla="*/ 2417 w 2444"/>
                  <a:gd name="T5" fmla="*/ 4 h 221"/>
                  <a:gd name="T6" fmla="*/ 2431 w 2444"/>
                  <a:gd name="T7" fmla="*/ 13 h 221"/>
                  <a:gd name="T8" fmla="*/ 2441 w 2444"/>
                  <a:gd name="T9" fmla="*/ 28 h 221"/>
                  <a:gd name="T10" fmla="*/ 2444 w 2444"/>
                  <a:gd name="T11" fmla="*/ 44 h 221"/>
                  <a:gd name="T12" fmla="*/ 2444 w 2444"/>
                  <a:gd name="T13" fmla="*/ 176 h 221"/>
                  <a:gd name="T14" fmla="*/ 2441 w 2444"/>
                  <a:gd name="T15" fmla="*/ 194 h 221"/>
                  <a:gd name="T16" fmla="*/ 2431 w 2444"/>
                  <a:gd name="T17" fmla="*/ 207 h 221"/>
                  <a:gd name="T18" fmla="*/ 2417 w 2444"/>
                  <a:gd name="T19" fmla="*/ 218 h 221"/>
                  <a:gd name="T20" fmla="*/ 2400 w 2444"/>
                  <a:gd name="T21" fmla="*/ 221 h 221"/>
                  <a:gd name="T22" fmla="*/ 45 w 2444"/>
                  <a:gd name="T23" fmla="*/ 221 h 221"/>
                  <a:gd name="T24" fmla="*/ 27 w 2444"/>
                  <a:gd name="T25" fmla="*/ 218 h 221"/>
                  <a:gd name="T26" fmla="*/ 14 w 2444"/>
                  <a:gd name="T27" fmla="*/ 207 h 221"/>
                  <a:gd name="T28" fmla="*/ 5 w 2444"/>
                  <a:gd name="T29" fmla="*/ 194 h 221"/>
                  <a:gd name="T30" fmla="*/ 0 w 2444"/>
                  <a:gd name="T31" fmla="*/ 176 h 221"/>
                  <a:gd name="T32" fmla="*/ 0 w 2444"/>
                  <a:gd name="T33" fmla="*/ 44 h 221"/>
                  <a:gd name="T34" fmla="*/ 5 w 2444"/>
                  <a:gd name="T35" fmla="*/ 28 h 221"/>
                  <a:gd name="T36" fmla="*/ 14 w 2444"/>
                  <a:gd name="T37" fmla="*/ 13 h 221"/>
                  <a:gd name="T38" fmla="*/ 27 w 2444"/>
                  <a:gd name="T39" fmla="*/ 4 h 221"/>
                  <a:gd name="T40" fmla="*/ 45 w 2444"/>
                  <a:gd name="T4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4" h="221">
                    <a:moveTo>
                      <a:pt x="45" y="0"/>
                    </a:moveTo>
                    <a:lnTo>
                      <a:pt x="2400" y="0"/>
                    </a:lnTo>
                    <a:lnTo>
                      <a:pt x="2417" y="4"/>
                    </a:lnTo>
                    <a:lnTo>
                      <a:pt x="2431" y="13"/>
                    </a:lnTo>
                    <a:lnTo>
                      <a:pt x="2441" y="28"/>
                    </a:lnTo>
                    <a:lnTo>
                      <a:pt x="2444" y="44"/>
                    </a:lnTo>
                    <a:lnTo>
                      <a:pt x="2444" y="176"/>
                    </a:lnTo>
                    <a:lnTo>
                      <a:pt x="2441" y="194"/>
                    </a:lnTo>
                    <a:lnTo>
                      <a:pt x="2431" y="207"/>
                    </a:lnTo>
                    <a:lnTo>
                      <a:pt x="2417" y="218"/>
                    </a:lnTo>
                    <a:lnTo>
                      <a:pt x="2400" y="221"/>
                    </a:lnTo>
                    <a:lnTo>
                      <a:pt x="45" y="221"/>
                    </a:lnTo>
                    <a:lnTo>
                      <a:pt x="27" y="218"/>
                    </a:lnTo>
                    <a:lnTo>
                      <a:pt x="14" y="207"/>
                    </a:lnTo>
                    <a:lnTo>
                      <a:pt x="5" y="194"/>
                    </a:lnTo>
                    <a:lnTo>
                      <a:pt x="0" y="176"/>
                    </a:lnTo>
                    <a:lnTo>
                      <a:pt x="0" y="44"/>
                    </a:lnTo>
                    <a:lnTo>
                      <a:pt x="5" y="28"/>
                    </a:lnTo>
                    <a:lnTo>
                      <a:pt x="14" y="13"/>
                    </a:lnTo>
                    <a:lnTo>
                      <a:pt x="27" y="4"/>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p:cNvSpPr/>
          <p:nvPr/>
        </p:nvSpPr>
        <p:spPr>
          <a:xfrm>
            <a:off x="1863983" y="404365"/>
            <a:ext cx="7844461" cy="707886"/>
          </a:xfrm>
          <a:prstGeom prst="rect">
            <a:avLst/>
          </a:prstGeom>
        </p:spPr>
        <p:txBody>
          <a:bodyPr wrap="square">
            <a:spAutoFit/>
          </a:bodyPr>
          <a:lstStyle/>
          <a:p>
            <a:r>
              <a:rPr lang="en-US" sz="4000" kern="0" spc="-300" dirty="0">
                <a:ln w="19050">
                  <a:noFill/>
                </a:ln>
                <a:solidFill>
                  <a:schemeClr val="accent1">
                    <a:alpha val="50000"/>
                  </a:schemeClr>
                </a:solidFill>
                <a:latin typeface="Arial" panose="020B0604020202020204" pitchFamily="34" charset="0"/>
                <a:cs typeface="Arial" pitchFamily="34" charset="0"/>
              </a:rPr>
              <a:t>Abstract</a:t>
            </a:r>
            <a:endParaRPr lang="en-US" sz="4000" spc="-300" dirty="0">
              <a:ln w="19050">
                <a:noFill/>
              </a:ln>
              <a:solidFill>
                <a:schemeClr val="accent1">
                  <a:alpha val="50000"/>
                </a:schemeClr>
              </a:solidFill>
            </a:endParaRPr>
          </a:p>
        </p:txBody>
      </p:sp>
      <p:sp>
        <p:nvSpPr>
          <p:cNvPr id="14" name="Rectangle 13"/>
          <p:cNvSpPr/>
          <p:nvPr/>
        </p:nvSpPr>
        <p:spPr>
          <a:xfrm>
            <a:off x="511669" y="2029978"/>
            <a:ext cx="10351885" cy="4278094"/>
          </a:xfrm>
          <a:prstGeom prst="rect">
            <a:avLst/>
          </a:prstGeom>
        </p:spPr>
        <p:txBody>
          <a:bodyPr wrap="square">
            <a:spAutoFit/>
          </a:bodyPr>
          <a:lstStyle/>
          <a:p>
            <a:r>
              <a:rPr lang="en-US" sz="1600" b="1" kern="0" dirty="0">
                <a:solidFill>
                  <a:srgbClr val="00B0F0"/>
                </a:solidFill>
                <a:latin typeface="Arial" pitchFamily="34" charset="0"/>
                <a:cs typeface="Arial" pitchFamily="34" charset="0"/>
              </a:rPr>
              <a:t>This POC using RPA tool UIPath is for a fictitious “breakfast cereal” company in the FMCG industry.</a:t>
            </a:r>
          </a:p>
          <a:p>
            <a:endParaRPr lang="en-US" sz="1600" b="1" kern="0" dirty="0">
              <a:solidFill>
                <a:srgbClr val="00B0F0"/>
              </a:solidFill>
              <a:latin typeface="Arial" pitchFamily="34" charset="0"/>
              <a:cs typeface="Arial" pitchFamily="34" charset="0"/>
            </a:endParaRPr>
          </a:p>
          <a:p>
            <a:r>
              <a:rPr lang="en-US" sz="1600" b="1" kern="0" dirty="0">
                <a:solidFill>
                  <a:srgbClr val="00B0F0"/>
                </a:solidFill>
                <a:latin typeface="Arial" pitchFamily="34" charset="0"/>
                <a:cs typeface="Arial" pitchFamily="34" charset="0"/>
              </a:rPr>
              <a:t>The marketing and research wing of the company need to have a daily data extract of the top 200 “breakfast cereal” products, its details and prices, which can be further utilized by their data analysis team for deriving the dynamics of competitor’s product offerings and pricings, with the objective of staying competitive</a:t>
            </a:r>
          </a:p>
          <a:p>
            <a:endParaRPr lang="en-US" sz="1600" b="1" kern="0" dirty="0">
              <a:solidFill>
                <a:srgbClr val="00B0F0"/>
              </a:solidFill>
              <a:latin typeface="Arial" pitchFamily="34" charset="0"/>
              <a:cs typeface="Arial" pitchFamily="34" charset="0"/>
            </a:endParaRPr>
          </a:p>
          <a:p>
            <a:r>
              <a:rPr lang="en-US" sz="1600" b="1" kern="0" dirty="0">
                <a:solidFill>
                  <a:srgbClr val="00B0F0"/>
                </a:solidFill>
                <a:latin typeface="Arial" pitchFamily="34" charset="0"/>
                <a:cs typeface="Arial" pitchFamily="34" charset="0"/>
              </a:rPr>
              <a:t>The scope of this POC assumes the ecommerce website eBay   for collecting the necessary information, however, this can be implemented across other ecommerce or marketplace web applications.</a:t>
            </a:r>
          </a:p>
          <a:p>
            <a:r>
              <a:rPr lang="en-US" sz="1600" b="1" kern="0" dirty="0">
                <a:solidFill>
                  <a:srgbClr val="00B0F0"/>
                </a:solidFill>
                <a:latin typeface="Arial" pitchFamily="34" charset="0"/>
                <a:cs typeface="Arial" pitchFamily="34" charset="0"/>
              </a:rPr>
              <a:t>The scope of this POC is limited to</a:t>
            </a:r>
          </a:p>
          <a:p>
            <a:pPr marL="285750" indent="-285750">
              <a:buFont typeface="Arial" panose="020B0604020202020204" pitchFamily="34" charset="0"/>
              <a:buChar char="•"/>
            </a:pPr>
            <a:r>
              <a:rPr lang="en-US" sz="1600" b="1" kern="0" dirty="0">
                <a:solidFill>
                  <a:srgbClr val="00B0F0"/>
                </a:solidFill>
                <a:latin typeface="Arial" pitchFamily="34" charset="0"/>
                <a:cs typeface="Arial" pitchFamily="34" charset="0"/>
              </a:rPr>
              <a:t>searching the eBay web application for the keyword “breakfast cereals”,</a:t>
            </a:r>
          </a:p>
          <a:p>
            <a:pPr marL="285750" indent="-285750">
              <a:buFont typeface="Arial" panose="020B0604020202020204" pitchFamily="34" charset="0"/>
              <a:buChar char="•"/>
            </a:pPr>
            <a:r>
              <a:rPr lang="en-US" sz="1600" b="1" kern="0" dirty="0">
                <a:solidFill>
                  <a:srgbClr val="00B0F0"/>
                </a:solidFill>
                <a:latin typeface="Arial" pitchFamily="34" charset="0"/>
                <a:cs typeface="Arial" pitchFamily="34" charset="0"/>
              </a:rPr>
              <a:t>extracting the top 200 products details like name, URL and price in an excel file  and</a:t>
            </a:r>
          </a:p>
          <a:p>
            <a:pPr marL="285750" indent="-285750">
              <a:buFont typeface="Arial" panose="020B0604020202020204" pitchFamily="34" charset="0"/>
              <a:buChar char="•"/>
            </a:pPr>
            <a:r>
              <a:rPr lang="en-US" sz="1600" b="1" kern="0" dirty="0">
                <a:solidFill>
                  <a:srgbClr val="00B0F0"/>
                </a:solidFill>
                <a:latin typeface="Arial" pitchFamily="34" charset="0"/>
                <a:cs typeface="Arial" pitchFamily="34" charset="0"/>
              </a:rPr>
              <a:t>mailing to specified recipients with the excel attachment.</a:t>
            </a:r>
          </a:p>
          <a:p>
            <a:pPr marL="285750" indent="-285750">
              <a:buFont typeface="Arial" panose="020B0604020202020204" pitchFamily="34" charset="0"/>
              <a:buChar char="•"/>
            </a:pPr>
            <a:endParaRPr lang="en-US" sz="1600" b="1" kern="0" dirty="0">
              <a:solidFill>
                <a:srgbClr val="00B0F0"/>
              </a:solidFill>
              <a:latin typeface="Arial" pitchFamily="34" charset="0"/>
              <a:cs typeface="Arial" pitchFamily="34" charset="0"/>
            </a:endParaRPr>
          </a:p>
          <a:p>
            <a:r>
              <a:rPr lang="en-US" sz="1600" b="1" kern="0" dirty="0">
                <a:solidFill>
                  <a:srgbClr val="00B0F0"/>
                </a:solidFill>
                <a:latin typeface="Arial" pitchFamily="34" charset="0"/>
                <a:cs typeface="Arial" pitchFamily="34" charset="0"/>
              </a:rPr>
              <a:t>The portion of utilizing this excel extract in data analysis of competitors information, is</a:t>
            </a:r>
            <a:r>
              <a:rPr lang="en-US" sz="1600" b="1" u="sng" kern="0" dirty="0">
                <a:solidFill>
                  <a:srgbClr val="00B0F0"/>
                </a:solidFill>
                <a:latin typeface="Arial" pitchFamily="34" charset="0"/>
                <a:cs typeface="Arial" pitchFamily="34" charset="0"/>
              </a:rPr>
              <a:t> outside the scope</a:t>
            </a:r>
            <a:r>
              <a:rPr lang="en-US" sz="1600" b="1" kern="0" dirty="0">
                <a:solidFill>
                  <a:srgbClr val="00B0F0"/>
                </a:solidFill>
                <a:latin typeface="Arial" pitchFamily="34" charset="0"/>
                <a:cs typeface="Arial" pitchFamily="34" charset="0"/>
              </a:rPr>
              <a:t> of this POC and may be taken up  in a revised version.</a:t>
            </a:r>
          </a:p>
          <a:p>
            <a:endParaRPr lang="en-US" sz="1600" kern="0" dirty="0">
              <a:solidFill>
                <a:srgbClr val="00B0F0"/>
              </a:solidFill>
              <a:latin typeface="Arial" pitchFamily="34" charset="0"/>
              <a:cs typeface="Arial" pitchFamily="34" charset="0"/>
            </a:endParaRPr>
          </a:p>
        </p:txBody>
      </p:sp>
      <p:sp>
        <p:nvSpPr>
          <p:cNvPr id="19" name="Rectangle 18">
            <a:extLst>
              <a:ext uri="{FF2B5EF4-FFF2-40B4-BE49-F238E27FC236}">
                <a16:creationId xmlns:a16="http://schemas.microsoft.com/office/drawing/2014/main" id="{79494BEF-AF96-4D30-81E3-79B10E92B613}"/>
              </a:ext>
            </a:extLst>
          </p:cNvPr>
          <p:cNvSpPr/>
          <p:nvPr/>
        </p:nvSpPr>
        <p:spPr>
          <a:xfrm>
            <a:off x="8083649" y="6211669"/>
            <a:ext cx="41083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RPA Solution using UIPath tool for</a:t>
            </a:r>
          </a:p>
          <a:p>
            <a:r>
              <a:rPr lang="en-US" sz="1600" i="1" dirty="0">
                <a:solidFill>
                  <a:schemeClr val="accent2"/>
                </a:solidFill>
                <a:latin typeface="Arial" panose="020B0604020202020204" pitchFamily="34" charset="0"/>
                <a:cs typeface="Arial" panose="020B0604020202020204" pitchFamily="34" charset="0"/>
              </a:rPr>
              <a:t>Search-Extract-Mail FMCG prod info</a:t>
            </a:r>
            <a:endParaRPr lang="en-US" sz="2800" b="1" spc="300" dirty="0">
              <a:ln w="19050">
                <a:noFill/>
              </a:ln>
              <a:solidFill>
                <a:schemeClr val="accent2"/>
              </a:solidFill>
            </a:endParaRPr>
          </a:p>
        </p:txBody>
      </p:sp>
    </p:spTree>
    <p:extLst>
      <p:ext uri="{BB962C8B-B14F-4D97-AF65-F5344CB8AC3E}">
        <p14:creationId xmlns:p14="http://schemas.microsoft.com/office/powerpoint/2010/main" val="799189318"/>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9FBFA1A0-97A6-44F1-84BA-F2CF34FB726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425037" y="404365"/>
            <a:ext cx="1244102" cy="541786"/>
          </a:xfrm>
          <a:prstGeom prst="rect">
            <a:avLst/>
          </a:prstGeom>
        </p:spPr>
      </p:pic>
      <p:grpSp>
        <p:nvGrpSpPr>
          <p:cNvPr id="42" name="Group 41">
            <a:extLst>
              <a:ext uri="{FF2B5EF4-FFF2-40B4-BE49-F238E27FC236}">
                <a16:creationId xmlns:a16="http://schemas.microsoft.com/office/drawing/2014/main" id="{9548AA86-77D7-4901-9C13-1C6BA7AC54D1}"/>
              </a:ext>
            </a:extLst>
          </p:cNvPr>
          <p:cNvGrpSpPr/>
          <p:nvPr/>
        </p:nvGrpSpPr>
        <p:grpSpPr>
          <a:xfrm>
            <a:off x="21854" y="775193"/>
            <a:ext cx="1549398" cy="1094582"/>
            <a:chOff x="6424613" y="3367088"/>
            <a:chExt cx="1549398" cy="1094582"/>
          </a:xfrm>
        </p:grpSpPr>
        <p:grpSp>
          <p:nvGrpSpPr>
            <p:cNvPr id="43" name="Group 42">
              <a:extLst>
                <a:ext uri="{FF2B5EF4-FFF2-40B4-BE49-F238E27FC236}">
                  <a16:creationId xmlns:a16="http://schemas.microsoft.com/office/drawing/2014/main" id="{1E2B1BFA-0907-4A69-A083-02C18BDD201B}"/>
                </a:ext>
              </a:extLst>
            </p:cNvPr>
            <p:cNvGrpSpPr/>
            <p:nvPr/>
          </p:nvGrpSpPr>
          <p:grpSpPr>
            <a:xfrm>
              <a:off x="6424613" y="3367088"/>
              <a:ext cx="1549398" cy="1094582"/>
              <a:chOff x="6251575" y="1662111"/>
              <a:chExt cx="1549398" cy="1094582"/>
            </a:xfrm>
          </p:grpSpPr>
          <p:sp>
            <p:nvSpPr>
              <p:cNvPr id="48" name="Rectangle 47">
                <a:extLst>
                  <a:ext uri="{FF2B5EF4-FFF2-40B4-BE49-F238E27FC236}">
                    <a16:creationId xmlns:a16="http://schemas.microsoft.com/office/drawing/2014/main" id="{E15AEB35-B747-4F6D-9821-24E4490DB99B}"/>
                  </a:ext>
                </a:extLst>
              </p:cNvPr>
              <p:cNvSpPr/>
              <p:nvPr/>
            </p:nvSpPr>
            <p:spPr>
              <a:xfrm>
                <a:off x="6251575" y="1662111"/>
                <a:ext cx="1295400" cy="1094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71B7AEEB-8983-442B-981D-117CF5892DC1}"/>
                  </a:ext>
                </a:extLst>
              </p:cNvPr>
              <p:cNvSpPr/>
              <p:nvPr/>
            </p:nvSpPr>
            <p:spPr>
              <a:xfrm rot="5400000">
                <a:off x="7477123" y="2059781"/>
                <a:ext cx="355600" cy="2921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168">
              <a:extLst>
                <a:ext uri="{FF2B5EF4-FFF2-40B4-BE49-F238E27FC236}">
                  <a16:creationId xmlns:a16="http://schemas.microsoft.com/office/drawing/2014/main" id="{46F3F89A-3F1C-406F-8DB9-B30D025991F1}"/>
                </a:ext>
              </a:extLst>
            </p:cNvPr>
            <p:cNvGrpSpPr>
              <a:grpSpLocks noChangeAspect="1"/>
            </p:cNvGrpSpPr>
            <p:nvPr/>
          </p:nvGrpSpPr>
          <p:grpSpPr bwMode="auto">
            <a:xfrm>
              <a:off x="6756618" y="3594100"/>
              <a:ext cx="632562" cy="644722"/>
              <a:chOff x="2903" y="-344"/>
              <a:chExt cx="2393" cy="2439"/>
            </a:xfrm>
            <a:solidFill>
              <a:schemeClr val="tx1">
                <a:lumMod val="85000"/>
                <a:lumOff val="15000"/>
              </a:schemeClr>
            </a:solidFill>
          </p:grpSpPr>
          <p:sp>
            <p:nvSpPr>
              <p:cNvPr id="45" name="Freeform 170">
                <a:extLst>
                  <a:ext uri="{FF2B5EF4-FFF2-40B4-BE49-F238E27FC236}">
                    <a16:creationId xmlns:a16="http://schemas.microsoft.com/office/drawing/2014/main" id="{802F4A66-B383-4267-9E37-784C73BC8FC3}"/>
                  </a:ext>
                </a:extLst>
              </p:cNvPr>
              <p:cNvSpPr>
                <a:spLocks noEditPoints="1"/>
              </p:cNvSpPr>
              <p:nvPr/>
            </p:nvSpPr>
            <p:spPr bwMode="auto">
              <a:xfrm>
                <a:off x="2903" y="-344"/>
                <a:ext cx="2393" cy="2439"/>
              </a:xfrm>
              <a:custGeom>
                <a:avLst/>
                <a:gdLst>
                  <a:gd name="T0" fmla="*/ 2330 w 4787"/>
                  <a:gd name="T1" fmla="*/ 3285 h 4879"/>
                  <a:gd name="T2" fmla="*/ 2475 w 4787"/>
                  <a:gd name="T3" fmla="*/ 3272 h 4879"/>
                  <a:gd name="T4" fmla="*/ 2629 w 4787"/>
                  <a:gd name="T5" fmla="*/ 3079 h 4879"/>
                  <a:gd name="T6" fmla="*/ 2611 w 4787"/>
                  <a:gd name="T7" fmla="*/ 3091 h 4879"/>
                  <a:gd name="T8" fmla="*/ 2607 w 4787"/>
                  <a:gd name="T9" fmla="*/ 3101 h 4879"/>
                  <a:gd name="T10" fmla="*/ 2620 w 4787"/>
                  <a:gd name="T11" fmla="*/ 3113 h 4879"/>
                  <a:gd name="T12" fmla="*/ 211 w 4787"/>
                  <a:gd name="T13" fmla="*/ 4534 h 4879"/>
                  <a:gd name="T14" fmla="*/ 2221 w 4787"/>
                  <a:gd name="T15" fmla="*/ 3103 h 4879"/>
                  <a:gd name="T16" fmla="*/ 2227 w 4787"/>
                  <a:gd name="T17" fmla="*/ 3094 h 4879"/>
                  <a:gd name="T18" fmla="*/ 2223 w 4787"/>
                  <a:gd name="T19" fmla="*/ 3086 h 4879"/>
                  <a:gd name="T20" fmla="*/ 913 w 4787"/>
                  <a:gd name="T21" fmla="*/ 211 h 4879"/>
                  <a:gd name="T22" fmla="*/ 859 w 4787"/>
                  <a:gd name="T23" fmla="*/ 265 h 4879"/>
                  <a:gd name="T24" fmla="*/ 859 w 4787"/>
                  <a:gd name="T25" fmla="*/ 443 h 4879"/>
                  <a:gd name="T26" fmla="*/ 859 w 4787"/>
                  <a:gd name="T27" fmla="*/ 707 h 4879"/>
                  <a:gd name="T28" fmla="*/ 858 w 4787"/>
                  <a:gd name="T29" fmla="*/ 1032 h 4879"/>
                  <a:gd name="T30" fmla="*/ 858 w 4787"/>
                  <a:gd name="T31" fmla="*/ 1370 h 4879"/>
                  <a:gd name="T32" fmla="*/ 858 w 4787"/>
                  <a:gd name="T33" fmla="*/ 1673 h 4879"/>
                  <a:gd name="T34" fmla="*/ 861 w 4787"/>
                  <a:gd name="T35" fmla="*/ 1862 h 4879"/>
                  <a:gd name="T36" fmla="*/ 2335 w 4787"/>
                  <a:gd name="T37" fmla="*/ 2907 h 4879"/>
                  <a:gd name="T38" fmla="*/ 2454 w 4787"/>
                  <a:gd name="T39" fmla="*/ 2928 h 4879"/>
                  <a:gd name="T40" fmla="*/ 3916 w 4787"/>
                  <a:gd name="T41" fmla="*/ 1917 h 4879"/>
                  <a:gd name="T42" fmla="*/ 3929 w 4787"/>
                  <a:gd name="T43" fmla="*/ 265 h 4879"/>
                  <a:gd name="T44" fmla="*/ 3874 w 4787"/>
                  <a:gd name="T45" fmla="*/ 211 h 4879"/>
                  <a:gd name="T46" fmla="*/ 3922 w 4787"/>
                  <a:gd name="T47" fmla="*/ 5 h 4879"/>
                  <a:gd name="T48" fmla="*/ 4077 w 4787"/>
                  <a:gd name="T49" fmla="*/ 94 h 4879"/>
                  <a:gd name="T50" fmla="*/ 4140 w 4787"/>
                  <a:gd name="T51" fmla="*/ 265 h 4879"/>
                  <a:gd name="T52" fmla="*/ 4140 w 4787"/>
                  <a:gd name="T53" fmla="*/ 345 h 4879"/>
                  <a:gd name="T54" fmla="*/ 4140 w 4787"/>
                  <a:gd name="T55" fmla="*/ 554 h 4879"/>
                  <a:gd name="T56" fmla="*/ 4140 w 4787"/>
                  <a:gd name="T57" fmla="*/ 843 h 4879"/>
                  <a:gd name="T58" fmla="*/ 4140 w 4787"/>
                  <a:gd name="T59" fmla="*/ 1162 h 4879"/>
                  <a:gd name="T60" fmla="*/ 4140 w 4787"/>
                  <a:gd name="T61" fmla="*/ 1463 h 4879"/>
                  <a:gd name="T62" fmla="*/ 4140 w 4787"/>
                  <a:gd name="T63" fmla="*/ 1698 h 4879"/>
                  <a:gd name="T64" fmla="*/ 4152 w 4787"/>
                  <a:gd name="T65" fmla="*/ 1750 h 4879"/>
                  <a:gd name="T66" fmla="*/ 4166 w 4787"/>
                  <a:gd name="T67" fmla="*/ 1742 h 4879"/>
                  <a:gd name="T68" fmla="*/ 4238 w 4787"/>
                  <a:gd name="T69" fmla="*/ 1693 h 4879"/>
                  <a:gd name="T70" fmla="*/ 4393 w 4787"/>
                  <a:gd name="T71" fmla="*/ 1586 h 4879"/>
                  <a:gd name="T72" fmla="*/ 4594 w 4787"/>
                  <a:gd name="T73" fmla="*/ 1453 h 4879"/>
                  <a:gd name="T74" fmla="*/ 4714 w 4787"/>
                  <a:gd name="T75" fmla="*/ 1462 h 4879"/>
                  <a:gd name="T76" fmla="*/ 4784 w 4787"/>
                  <a:gd name="T77" fmla="*/ 1576 h 4879"/>
                  <a:gd name="T78" fmla="*/ 4769 w 4787"/>
                  <a:gd name="T79" fmla="*/ 4693 h 4879"/>
                  <a:gd name="T80" fmla="*/ 4646 w 4787"/>
                  <a:gd name="T81" fmla="*/ 4840 h 4879"/>
                  <a:gd name="T82" fmla="*/ 283 w 4787"/>
                  <a:gd name="T83" fmla="*/ 4879 h 4879"/>
                  <a:gd name="T84" fmla="*/ 101 w 4787"/>
                  <a:gd name="T85" fmla="*/ 4812 h 4879"/>
                  <a:gd name="T86" fmla="*/ 4 w 4787"/>
                  <a:gd name="T87" fmla="*/ 4646 h 4879"/>
                  <a:gd name="T88" fmla="*/ 4 w 4787"/>
                  <a:gd name="T89" fmla="*/ 1530 h 4879"/>
                  <a:gd name="T90" fmla="*/ 65 w 4787"/>
                  <a:gd name="T91" fmla="*/ 1422 h 4879"/>
                  <a:gd name="T92" fmla="*/ 160 w 4787"/>
                  <a:gd name="T93" fmla="*/ 1401 h 4879"/>
                  <a:gd name="T94" fmla="*/ 312 w 4787"/>
                  <a:gd name="T95" fmla="*/ 1492 h 4879"/>
                  <a:gd name="T96" fmla="*/ 485 w 4787"/>
                  <a:gd name="T97" fmla="*/ 1612 h 4879"/>
                  <a:gd name="T98" fmla="*/ 596 w 4787"/>
                  <a:gd name="T99" fmla="*/ 1689 h 4879"/>
                  <a:gd name="T100" fmla="*/ 625 w 4787"/>
                  <a:gd name="T101" fmla="*/ 1710 h 4879"/>
                  <a:gd name="T102" fmla="*/ 634 w 4787"/>
                  <a:gd name="T103" fmla="*/ 1714 h 4879"/>
                  <a:gd name="T104" fmla="*/ 644 w 4787"/>
                  <a:gd name="T105" fmla="*/ 1716 h 4879"/>
                  <a:gd name="T106" fmla="*/ 648 w 4787"/>
                  <a:gd name="T107" fmla="*/ 265 h 4879"/>
                  <a:gd name="T108" fmla="*/ 711 w 4787"/>
                  <a:gd name="T109" fmla="*/ 94 h 4879"/>
                  <a:gd name="T110" fmla="*/ 865 w 4787"/>
                  <a:gd name="T111" fmla="*/ 5 h 4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87" h="4879">
                    <a:moveTo>
                      <a:pt x="2414" y="3262"/>
                    </a:moveTo>
                    <a:lnTo>
                      <a:pt x="2383" y="3264"/>
                    </a:lnTo>
                    <a:lnTo>
                      <a:pt x="2353" y="3272"/>
                    </a:lnTo>
                    <a:lnTo>
                      <a:pt x="2330" y="3285"/>
                    </a:lnTo>
                    <a:lnTo>
                      <a:pt x="386" y="4668"/>
                    </a:lnTo>
                    <a:lnTo>
                      <a:pt x="4450" y="4668"/>
                    </a:lnTo>
                    <a:lnTo>
                      <a:pt x="2499" y="3285"/>
                    </a:lnTo>
                    <a:lnTo>
                      <a:pt x="2475" y="3272"/>
                    </a:lnTo>
                    <a:lnTo>
                      <a:pt x="2445" y="3264"/>
                    </a:lnTo>
                    <a:lnTo>
                      <a:pt x="2414" y="3262"/>
                    </a:lnTo>
                    <a:close/>
                    <a:moveTo>
                      <a:pt x="4576" y="1711"/>
                    </a:moveTo>
                    <a:lnTo>
                      <a:pt x="2629" y="3079"/>
                    </a:lnTo>
                    <a:lnTo>
                      <a:pt x="2625" y="3082"/>
                    </a:lnTo>
                    <a:lnTo>
                      <a:pt x="2620" y="3085"/>
                    </a:lnTo>
                    <a:lnTo>
                      <a:pt x="2616" y="3088"/>
                    </a:lnTo>
                    <a:lnTo>
                      <a:pt x="2611" y="3091"/>
                    </a:lnTo>
                    <a:lnTo>
                      <a:pt x="2608" y="3094"/>
                    </a:lnTo>
                    <a:lnTo>
                      <a:pt x="2607" y="3097"/>
                    </a:lnTo>
                    <a:lnTo>
                      <a:pt x="2606" y="3098"/>
                    </a:lnTo>
                    <a:lnTo>
                      <a:pt x="2607" y="3101"/>
                    </a:lnTo>
                    <a:lnTo>
                      <a:pt x="2608" y="3104"/>
                    </a:lnTo>
                    <a:lnTo>
                      <a:pt x="2613" y="3107"/>
                    </a:lnTo>
                    <a:lnTo>
                      <a:pt x="2616" y="3110"/>
                    </a:lnTo>
                    <a:lnTo>
                      <a:pt x="2620" y="3113"/>
                    </a:lnTo>
                    <a:lnTo>
                      <a:pt x="4576" y="4500"/>
                    </a:lnTo>
                    <a:lnTo>
                      <a:pt x="4576" y="1711"/>
                    </a:lnTo>
                    <a:close/>
                    <a:moveTo>
                      <a:pt x="211" y="1676"/>
                    </a:moveTo>
                    <a:lnTo>
                      <a:pt x="211" y="4534"/>
                    </a:lnTo>
                    <a:lnTo>
                      <a:pt x="2206" y="3113"/>
                    </a:lnTo>
                    <a:lnTo>
                      <a:pt x="2214" y="3109"/>
                    </a:lnTo>
                    <a:lnTo>
                      <a:pt x="2218" y="3106"/>
                    </a:lnTo>
                    <a:lnTo>
                      <a:pt x="2221" y="3103"/>
                    </a:lnTo>
                    <a:lnTo>
                      <a:pt x="2224" y="3100"/>
                    </a:lnTo>
                    <a:lnTo>
                      <a:pt x="2227" y="3098"/>
                    </a:lnTo>
                    <a:lnTo>
                      <a:pt x="2227" y="3095"/>
                    </a:lnTo>
                    <a:lnTo>
                      <a:pt x="2227" y="3094"/>
                    </a:lnTo>
                    <a:lnTo>
                      <a:pt x="2227" y="3092"/>
                    </a:lnTo>
                    <a:lnTo>
                      <a:pt x="2227" y="3091"/>
                    </a:lnTo>
                    <a:lnTo>
                      <a:pt x="2226" y="3088"/>
                    </a:lnTo>
                    <a:lnTo>
                      <a:pt x="2223" y="3086"/>
                    </a:lnTo>
                    <a:lnTo>
                      <a:pt x="2220" y="3083"/>
                    </a:lnTo>
                    <a:lnTo>
                      <a:pt x="2215" y="3079"/>
                    </a:lnTo>
                    <a:lnTo>
                      <a:pt x="211" y="1676"/>
                    </a:lnTo>
                    <a:close/>
                    <a:moveTo>
                      <a:pt x="913" y="211"/>
                    </a:moveTo>
                    <a:lnTo>
                      <a:pt x="892" y="216"/>
                    </a:lnTo>
                    <a:lnTo>
                      <a:pt x="874" y="227"/>
                    </a:lnTo>
                    <a:lnTo>
                      <a:pt x="862" y="244"/>
                    </a:lnTo>
                    <a:lnTo>
                      <a:pt x="859" y="265"/>
                    </a:lnTo>
                    <a:lnTo>
                      <a:pt x="859" y="312"/>
                    </a:lnTo>
                    <a:lnTo>
                      <a:pt x="859" y="348"/>
                    </a:lnTo>
                    <a:lnTo>
                      <a:pt x="859" y="391"/>
                    </a:lnTo>
                    <a:lnTo>
                      <a:pt x="859" y="443"/>
                    </a:lnTo>
                    <a:lnTo>
                      <a:pt x="859" y="500"/>
                    </a:lnTo>
                    <a:lnTo>
                      <a:pt x="859" y="564"/>
                    </a:lnTo>
                    <a:lnTo>
                      <a:pt x="859" y="633"/>
                    </a:lnTo>
                    <a:lnTo>
                      <a:pt x="859" y="707"/>
                    </a:lnTo>
                    <a:lnTo>
                      <a:pt x="858" y="784"/>
                    </a:lnTo>
                    <a:lnTo>
                      <a:pt x="858" y="865"/>
                    </a:lnTo>
                    <a:lnTo>
                      <a:pt x="858" y="949"/>
                    </a:lnTo>
                    <a:lnTo>
                      <a:pt x="858" y="1032"/>
                    </a:lnTo>
                    <a:lnTo>
                      <a:pt x="858" y="1118"/>
                    </a:lnTo>
                    <a:lnTo>
                      <a:pt x="858" y="1202"/>
                    </a:lnTo>
                    <a:lnTo>
                      <a:pt x="858" y="1287"/>
                    </a:lnTo>
                    <a:lnTo>
                      <a:pt x="858" y="1370"/>
                    </a:lnTo>
                    <a:lnTo>
                      <a:pt x="858" y="1451"/>
                    </a:lnTo>
                    <a:lnTo>
                      <a:pt x="858" y="1529"/>
                    </a:lnTo>
                    <a:lnTo>
                      <a:pt x="858" y="1603"/>
                    </a:lnTo>
                    <a:lnTo>
                      <a:pt x="858" y="1673"/>
                    </a:lnTo>
                    <a:lnTo>
                      <a:pt x="858" y="1736"/>
                    </a:lnTo>
                    <a:lnTo>
                      <a:pt x="858" y="1794"/>
                    </a:lnTo>
                    <a:lnTo>
                      <a:pt x="858" y="1846"/>
                    </a:lnTo>
                    <a:lnTo>
                      <a:pt x="861" y="1862"/>
                    </a:lnTo>
                    <a:lnTo>
                      <a:pt x="865" y="1873"/>
                    </a:lnTo>
                    <a:lnTo>
                      <a:pt x="869" y="1879"/>
                    </a:lnTo>
                    <a:lnTo>
                      <a:pt x="871" y="1882"/>
                    </a:lnTo>
                    <a:lnTo>
                      <a:pt x="2335" y="2907"/>
                    </a:lnTo>
                    <a:lnTo>
                      <a:pt x="2361" y="2919"/>
                    </a:lnTo>
                    <a:lnTo>
                      <a:pt x="2390" y="2928"/>
                    </a:lnTo>
                    <a:lnTo>
                      <a:pt x="2422" y="2929"/>
                    </a:lnTo>
                    <a:lnTo>
                      <a:pt x="2454" y="2928"/>
                    </a:lnTo>
                    <a:lnTo>
                      <a:pt x="2484" y="2919"/>
                    </a:lnTo>
                    <a:lnTo>
                      <a:pt x="2508" y="2907"/>
                    </a:lnTo>
                    <a:lnTo>
                      <a:pt x="3914" y="1919"/>
                    </a:lnTo>
                    <a:lnTo>
                      <a:pt x="3916" y="1917"/>
                    </a:lnTo>
                    <a:lnTo>
                      <a:pt x="3922" y="1910"/>
                    </a:lnTo>
                    <a:lnTo>
                      <a:pt x="3926" y="1900"/>
                    </a:lnTo>
                    <a:lnTo>
                      <a:pt x="3929" y="1885"/>
                    </a:lnTo>
                    <a:lnTo>
                      <a:pt x="3929" y="265"/>
                    </a:lnTo>
                    <a:lnTo>
                      <a:pt x="3925" y="244"/>
                    </a:lnTo>
                    <a:lnTo>
                      <a:pt x="3913" y="227"/>
                    </a:lnTo>
                    <a:lnTo>
                      <a:pt x="3895" y="216"/>
                    </a:lnTo>
                    <a:lnTo>
                      <a:pt x="3874" y="211"/>
                    </a:lnTo>
                    <a:lnTo>
                      <a:pt x="913" y="211"/>
                    </a:lnTo>
                    <a:close/>
                    <a:moveTo>
                      <a:pt x="913" y="0"/>
                    </a:moveTo>
                    <a:lnTo>
                      <a:pt x="3874" y="0"/>
                    </a:lnTo>
                    <a:lnTo>
                      <a:pt x="3922" y="5"/>
                    </a:lnTo>
                    <a:lnTo>
                      <a:pt x="3968" y="17"/>
                    </a:lnTo>
                    <a:lnTo>
                      <a:pt x="4008" y="36"/>
                    </a:lnTo>
                    <a:lnTo>
                      <a:pt x="4045" y="63"/>
                    </a:lnTo>
                    <a:lnTo>
                      <a:pt x="4077" y="94"/>
                    </a:lnTo>
                    <a:lnTo>
                      <a:pt x="4103" y="131"/>
                    </a:lnTo>
                    <a:lnTo>
                      <a:pt x="4122" y="173"/>
                    </a:lnTo>
                    <a:lnTo>
                      <a:pt x="4135" y="217"/>
                    </a:lnTo>
                    <a:lnTo>
                      <a:pt x="4140" y="265"/>
                    </a:lnTo>
                    <a:lnTo>
                      <a:pt x="4140" y="271"/>
                    </a:lnTo>
                    <a:lnTo>
                      <a:pt x="4140" y="285"/>
                    </a:lnTo>
                    <a:lnTo>
                      <a:pt x="4140" y="311"/>
                    </a:lnTo>
                    <a:lnTo>
                      <a:pt x="4140" y="345"/>
                    </a:lnTo>
                    <a:lnTo>
                      <a:pt x="4140" y="388"/>
                    </a:lnTo>
                    <a:lnTo>
                      <a:pt x="4140" y="437"/>
                    </a:lnTo>
                    <a:lnTo>
                      <a:pt x="4140" y="493"/>
                    </a:lnTo>
                    <a:lnTo>
                      <a:pt x="4140" y="554"/>
                    </a:lnTo>
                    <a:lnTo>
                      <a:pt x="4140" y="621"/>
                    </a:lnTo>
                    <a:lnTo>
                      <a:pt x="4140" y="692"/>
                    </a:lnTo>
                    <a:lnTo>
                      <a:pt x="4140" y="766"/>
                    </a:lnTo>
                    <a:lnTo>
                      <a:pt x="4140" y="843"/>
                    </a:lnTo>
                    <a:lnTo>
                      <a:pt x="4140" y="922"/>
                    </a:lnTo>
                    <a:lnTo>
                      <a:pt x="4140" y="1002"/>
                    </a:lnTo>
                    <a:lnTo>
                      <a:pt x="4140" y="1082"/>
                    </a:lnTo>
                    <a:lnTo>
                      <a:pt x="4140" y="1162"/>
                    </a:lnTo>
                    <a:lnTo>
                      <a:pt x="4140" y="1241"/>
                    </a:lnTo>
                    <a:lnTo>
                      <a:pt x="4140" y="1318"/>
                    </a:lnTo>
                    <a:lnTo>
                      <a:pt x="4140" y="1392"/>
                    </a:lnTo>
                    <a:lnTo>
                      <a:pt x="4140" y="1463"/>
                    </a:lnTo>
                    <a:lnTo>
                      <a:pt x="4140" y="1530"/>
                    </a:lnTo>
                    <a:lnTo>
                      <a:pt x="4140" y="1592"/>
                    </a:lnTo>
                    <a:lnTo>
                      <a:pt x="4140" y="1647"/>
                    </a:lnTo>
                    <a:lnTo>
                      <a:pt x="4140" y="1698"/>
                    </a:lnTo>
                    <a:lnTo>
                      <a:pt x="4140" y="1741"/>
                    </a:lnTo>
                    <a:lnTo>
                      <a:pt x="4141" y="1748"/>
                    </a:lnTo>
                    <a:lnTo>
                      <a:pt x="4146" y="1750"/>
                    </a:lnTo>
                    <a:lnTo>
                      <a:pt x="4152" y="1750"/>
                    </a:lnTo>
                    <a:lnTo>
                      <a:pt x="4158" y="1747"/>
                    </a:lnTo>
                    <a:lnTo>
                      <a:pt x="4162" y="1745"/>
                    </a:lnTo>
                    <a:lnTo>
                      <a:pt x="4163" y="1744"/>
                    </a:lnTo>
                    <a:lnTo>
                      <a:pt x="4166" y="1742"/>
                    </a:lnTo>
                    <a:lnTo>
                      <a:pt x="4175" y="1735"/>
                    </a:lnTo>
                    <a:lnTo>
                      <a:pt x="4190" y="1726"/>
                    </a:lnTo>
                    <a:lnTo>
                      <a:pt x="4211" y="1711"/>
                    </a:lnTo>
                    <a:lnTo>
                      <a:pt x="4238" y="1693"/>
                    </a:lnTo>
                    <a:lnTo>
                      <a:pt x="4269" y="1673"/>
                    </a:lnTo>
                    <a:lnTo>
                      <a:pt x="4306" y="1647"/>
                    </a:lnTo>
                    <a:lnTo>
                      <a:pt x="4347" y="1618"/>
                    </a:lnTo>
                    <a:lnTo>
                      <a:pt x="4393" y="1586"/>
                    </a:lnTo>
                    <a:lnTo>
                      <a:pt x="4445" y="1551"/>
                    </a:lnTo>
                    <a:lnTo>
                      <a:pt x="4502" y="1512"/>
                    </a:lnTo>
                    <a:lnTo>
                      <a:pt x="4563" y="1471"/>
                    </a:lnTo>
                    <a:lnTo>
                      <a:pt x="4594" y="1453"/>
                    </a:lnTo>
                    <a:lnTo>
                      <a:pt x="4626" y="1444"/>
                    </a:lnTo>
                    <a:lnTo>
                      <a:pt x="4658" y="1443"/>
                    </a:lnTo>
                    <a:lnTo>
                      <a:pt x="4687" y="1449"/>
                    </a:lnTo>
                    <a:lnTo>
                      <a:pt x="4714" y="1462"/>
                    </a:lnTo>
                    <a:lnTo>
                      <a:pt x="4738" y="1481"/>
                    </a:lnTo>
                    <a:lnTo>
                      <a:pt x="4758" y="1508"/>
                    </a:lnTo>
                    <a:lnTo>
                      <a:pt x="4773" y="1539"/>
                    </a:lnTo>
                    <a:lnTo>
                      <a:pt x="4784" y="1576"/>
                    </a:lnTo>
                    <a:lnTo>
                      <a:pt x="4787" y="1618"/>
                    </a:lnTo>
                    <a:lnTo>
                      <a:pt x="4787" y="4595"/>
                    </a:lnTo>
                    <a:lnTo>
                      <a:pt x="4782" y="4646"/>
                    </a:lnTo>
                    <a:lnTo>
                      <a:pt x="4769" y="4693"/>
                    </a:lnTo>
                    <a:lnTo>
                      <a:pt x="4748" y="4738"/>
                    </a:lnTo>
                    <a:lnTo>
                      <a:pt x="4720" y="4778"/>
                    </a:lnTo>
                    <a:lnTo>
                      <a:pt x="4686" y="4812"/>
                    </a:lnTo>
                    <a:lnTo>
                      <a:pt x="4646" y="4840"/>
                    </a:lnTo>
                    <a:lnTo>
                      <a:pt x="4601" y="4861"/>
                    </a:lnTo>
                    <a:lnTo>
                      <a:pt x="4554" y="4874"/>
                    </a:lnTo>
                    <a:lnTo>
                      <a:pt x="4503" y="4879"/>
                    </a:lnTo>
                    <a:lnTo>
                      <a:pt x="283" y="4879"/>
                    </a:lnTo>
                    <a:lnTo>
                      <a:pt x="233" y="4874"/>
                    </a:lnTo>
                    <a:lnTo>
                      <a:pt x="185" y="4861"/>
                    </a:lnTo>
                    <a:lnTo>
                      <a:pt x="141" y="4840"/>
                    </a:lnTo>
                    <a:lnTo>
                      <a:pt x="101" y="4812"/>
                    </a:lnTo>
                    <a:lnTo>
                      <a:pt x="67" y="4778"/>
                    </a:lnTo>
                    <a:lnTo>
                      <a:pt x="39" y="4738"/>
                    </a:lnTo>
                    <a:lnTo>
                      <a:pt x="18" y="4693"/>
                    </a:lnTo>
                    <a:lnTo>
                      <a:pt x="4" y="4646"/>
                    </a:lnTo>
                    <a:lnTo>
                      <a:pt x="0" y="4595"/>
                    </a:lnTo>
                    <a:lnTo>
                      <a:pt x="0" y="1618"/>
                    </a:lnTo>
                    <a:lnTo>
                      <a:pt x="0" y="1572"/>
                    </a:lnTo>
                    <a:lnTo>
                      <a:pt x="4" y="1530"/>
                    </a:lnTo>
                    <a:lnTo>
                      <a:pt x="15" y="1496"/>
                    </a:lnTo>
                    <a:lnTo>
                      <a:pt x="28" y="1466"/>
                    </a:lnTo>
                    <a:lnTo>
                      <a:pt x="46" y="1441"/>
                    </a:lnTo>
                    <a:lnTo>
                      <a:pt x="65" y="1422"/>
                    </a:lnTo>
                    <a:lnTo>
                      <a:pt x="88" y="1408"/>
                    </a:lnTo>
                    <a:lnTo>
                      <a:pt x="111" y="1401"/>
                    </a:lnTo>
                    <a:lnTo>
                      <a:pt x="137" y="1398"/>
                    </a:lnTo>
                    <a:lnTo>
                      <a:pt x="160" y="1401"/>
                    </a:lnTo>
                    <a:lnTo>
                      <a:pt x="185" y="1408"/>
                    </a:lnTo>
                    <a:lnTo>
                      <a:pt x="209" y="1422"/>
                    </a:lnTo>
                    <a:lnTo>
                      <a:pt x="261" y="1457"/>
                    </a:lnTo>
                    <a:lnTo>
                      <a:pt x="312" y="1492"/>
                    </a:lnTo>
                    <a:lnTo>
                      <a:pt x="359" y="1526"/>
                    </a:lnTo>
                    <a:lnTo>
                      <a:pt x="405" y="1557"/>
                    </a:lnTo>
                    <a:lnTo>
                      <a:pt x="447" y="1585"/>
                    </a:lnTo>
                    <a:lnTo>
                      <a:pt x="485" y="1612"/>
                    </a:lnTo>
                    <a:lnTo>
                      <a:pt x="519" y="1635"/>
                    </a:lnTo>
                    <a:lnTo>
                      <a:pt x="550" y="1658"/>
                    </a:lnTo>
                    <a:lnTo>
                      <a:pt x="576" y="1676"/>
                    </a:lnTo>
                    <a:lnTo>
                      <a:pt x="596" y="1689"/>
                    </a:lnTo>
                    <a:lnTo>
                      <a:pt x="611" y="1701"/>
                    </a:lnTo>
                    <a:lnTo>
                      <a:pt x="622" y="1707"/>
                    </a:lnTo>
                    <a:lnTo>
                      <a:pt x="625" y="1710"/>
                    </a:lnTo>
                    <a:lnTo>
                      <a:pt x="625" y="1710"/>
                    </a:lnTo>
                    <a:lnTo>
                      <a:pt x="626" y="1710"/>
                    </a:lnTo>
                    <a:lnTo>
                      <a:pt x="628" y="1711"/>
                    </a:lnTo>
                    <a:lnTo>
                      <a:pt x="631" y="1713"/>
                    </a:lnTo>
                    <a:lnTo>
                      <a:pt x="634" y="1714"/>
                    </a:lnTo>
                    <a:lnTo>
                      <a:pt x="637" y="1716"/>
                    </a:lnTo>
                    <a:lnTo>
                      <a:pt x="640" y="1716"/>
                    </a:lnTo>
                    <a:lnTo>
                      <a:pt x="642" y="1716"/>
                    </a:lnTo>
                    <a:lnTo>
                      <a:pt x="644" y="1716"/>
                    </a:lnTo>
                    <a:lnTo>
                      <a:pt x="645" y="1713"/>
                    </a:lnTo>
                    <a:lnTo>
                      <a:pt x="647" y="1710"/>
                    </a:lnTo>
                    <a:lnTo>
                      <a:pt x="648" y="1704"/>
                    </a:lnTo>
                    <a:lnTo>
                      <a:pt x="648" y="265"/>
                    </a:lnTo>
                    <a:lnTo>
                      <a:pt x="651" y="217"/>
                    </a:lnTo>
                    <a:lnTo>
                      <a:pt x="665" y="173"/>
                    </a:lnTo>
                    <a:lnTo>
                      <a:pt x="684" y="131"/>
                    </a:lnTo>
                    <a:lnTo>
                      <a:pt x="711" y="94"/>
                    </a:lnTo>
                    <a:lnTo>
                      <a:pt x="742" y="63"/>
                    </a:lnTo>
                    <a:lnTo>
                      <a:pt x="779" y="36"/>
                    </a:lnTo>
                    <a:lnTo>
                      <a:pt x="821" y="17"/>
                    </a:lnTo>
                    <a:lnTo>
                      <a:pt x="865" y="5"/>
                    </a:lnTo>
                    <a:lnTo>
                      <a:pt x="9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71">
                <a:extLst>
                  <a:ext uri="{FF2B5EF4-FFF2-40B4-BE49-F238E27FC236}">
                    <a16:creationId xmlns:a16="http://schemas.microsoft.com/office/drawing/2014/main" id="{B9DFD8D4-EDED-4B9B-92BC-3B990AE1A304}"/>
                  </a:ext>
                </a:extLst>
              </p:cNvPr>
              <p:cNvSpPr>
                <a:spLocks/>
              </p:cNvSpPr>
              <p:nvPr/>
            </p:nvSpPr>
            <p:spPr bwMode="auto">
              <a:xfrm>
                <a:off x="3777" y="-32"/>
                <a:ext cx="668" cy="111"/>
              </a:xfrm>
              <a:custGeom>
                <a:avLst/>
                <a:gdLst>
                  <a:gd name="T0" fmla="*/ 44 w 1337"/>
                  <a:gd name="T1" fmla="*/ 0 h 221"/>
                  <a:gd name="T2" fmla="*/ 1292 w 1337"/>
                  <a:gd name="T3" fmla="*/ 0 h 221"/>
                  <a:gd name="T4" fmla="*/ 1310 w 1337"/>
                  <a:gd name="T5" fmla="*/ 5 h 221"/>
                  <a:gd name="T6" fmla="*/ 1323 w 1337"/>
                  <a:gd name="T7" fmla="*/ 13 h 221"/>
                  <a:gd name="T8" fmla="*/ 1334 w 1337"/>
                  <a:gd name="T9" fmla="*/ 28 h 221"/>
                  <a:gd name="T10" fmla="*/ 1337 w 1337"/>
                  <a:gd name="T11" fmla="*/ 45 h 221"/>
                  <a:gd name="T12" fmla="*/ 1337 w 1337"/>
                  <a:gd name="T13" fmla="*/ 177 h 221"/>
                  <a:gd name="T14" fmla="*/ 1334 w 1337"/>
                  <a:gd name="T15" fmla="*/ 194 h 221"/>
                  <a:gd name="T16" fmla="*/ 1323 w 1337"/>
                  <a:gd name="T17" fmla="*/ 208 h 221"/>
                  <a:gd name="T18" fmla="*/ 1310 w 1337"/>
                  <a:gd name="T19" fmla="*/ 218 h 221"/>
                  <a:gd name="T20" fmla="*/ 1292 w 1337"/>
                  <a:gd name="T21" fmla="*/ 221 h 221"/>
                  <a:gd name="T22" fmla="*/ 44 w 1337"/>
                  <a:gd name="T23" fmla="*/ 221 h 221"/>
                  <a:gd name="T24" fmla="*/ 28 w 1337"/>
                  <a:gd name="T25" fmla="*/ 218 h 221"/>
                  <a:gd name="T26" fmla="*/ 13 w 1337"/>
                  <a:gd name="T27" fmla="*/ 208 h 221"/>
                  <a:gd name="T28" fmla="*/ 4 w 1337"/>
                  <a:gd name="T29" fmla="*/ 194 h 221"/>
                  <a:gd name="T30" fmla="*/ 0 w 1337"/>
                  <a:gd name="T31" fmla="*/ 177 h 221"/>
                  <a:gd name="T32" fmla="*/ 0 w 1337"/>
                  <a:gd name="T33" fmla="*/ 45 h 221"/>
                  <a:gd name="T34" fmla="*/ 4 w 1337"/>
                  <a:gd name="T35" fmla="*/ 28 h 221"/>
                  <a:gd name="T36" fmla="*/ 13 w 1337"/>
                  <a:gd name="T37" fmla="*/ 13 h 221"/>
                  <a:gd name="T38" fmla="*/ 28 w 1337"/>
                  <a:gd name="T39" fmla="*/ 5 h 221"/>
                  <a:gd name="T40" fmla="*/ 44 w 1337"/>
                  <a:gd name="T4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7" h="221">
                    <a:moveTo>
                      <a:pt x="44" y="0"/>
                    </a:moveTo>
                    <a:lnTo>
                      <a:pt x="1292" y="0"/>
                    </a:lnTo>
                    <a:lnTo>
                      <a:pt x="1310" y="5"/>
                    </a:lnTo>
                    <a:lnTo>
                      <a:pt x="1323" y="13"/>
                    </a:lnTo>
                    <a:lnTo>
                      <a:pt x="1334" y="28"/>
                    </a:lnTo>
                    <a:lnTo>
                      <a:pt x="1337" y="45"/>
                    </a:lnTo>
                    <a:lnTo>
                      <a:pt x="1337" y="177"/>
                    </a:lnTo>
                    <a:lnTo>
                      <a:pt x="1334" y="194"/>
                    </a:lnTo>
                    <a:lnTo>
                      <a:pt x="1323" y="208"/>
                    </a:lnTo>
                    <a:lnTo>
                      <a:pt x="1310" y="218"/>
                    </a:lnTo>
                    <a:lnTo>
                      <a:pt x="1292" y="221"/>
                    </a:lnTo>
                    <a:lnTo>
                      <a:pt x="44" y="221"/>
                    </a:lnTo>
                    <a:lnTo>
                      <a:pt x="28" y="218"/>
                    </a:lnTo>
                    <a:lnTo>
                      <a:pt x="13" y="208"/>
                    </a:lnTo>
                    <a:lnTo>
                      <a:pt x="4" y="194"/>
                    </a:lnTo>
                    <a:lnTo>
                      <a:pt x="0" y="177"/>
                    </a:lnTo>
                    <a:lnTo>
                      <a:pt x="0" y="45"/>
                    </a:lnTo>
                    <a:lnTo>
                      <a:pt x="4" y="28"/>
                    </a:lnTo>
                    <a:lnTo>
                      <a:pt x="13" y="13"/>
                    </a:lnTo>
                    <a:lnTo>
                      <a:pt x="28" y="5"/>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72">
                <a:extLst>
                  <a:ext uri="{FF2B5EF4-FFF2-40B4-BE49-F238E27FC236}">
                    <a16:creationId xmlns:a16="http://schemas.microsoft.com/office/drawing/2014/main" id="{147DE797-2168-4FBF-AC9E-459663EA3E13}"/>
                  </a:ext>
                </a:extLst>
              </p:cNvPr>
              <p:cNvSpPr>
                <a:spLocks/>
              </p:cNvSpPr>
              <p:nvPr/>
            </p:nvSpPr>
            <p:spPr bwMode="auto">
              <a:xfrm>
                <a:off x="3500" y="326"/>
                <a:ext cx="1222" cy="111"/>
              </a:xfrm>
              <a:custGeom>
                <a:avLst/>
                <a:gdLst>
                  <a:gd name="T0" fmla="*/ 45 w 2444"/>
                  <a:gd name="T1" fmla="*/ 0 h 221"/>
                  <a:gd name="T2" fmla="*/ 2400 w 2444"/>
                  <a:gd name="T3" fmla="*/ 0 h 221"/>
                  <a:gd name="T4" fmla="*/ 2417 w 2444"/>
                  <a:gd name="T5" fmla="*/ 4 h 221"/>
                  <a:gd name="T6" fmla="*/ 2431 w 2444"/>
                  <a:gd name="T7" fmla="*/ 13 h 221"/>
                  <a:gd name="T8" fmla="*/ 2441 w 2444"/>
                  <a:gd name="T9" fmla="*/ 28 h 221"/>
                  <a:gd name="T10" fmla="*/ 2444 w 2444"/>
                  <a:gd name="T11" fmla="*/ 44 h 221"/>
                  <a:gd name="T12" fmla="*/ 2444 w 2444"/>
                  <a:gd name="T13" fmla="*/ 176 h 221"/>
                  <a:gd name="T14" fmla="*/ 2441 w 2444"/>
                  <a:gd name="T15" fmla="*/ 194 h 221"/>
                  <a:gd name="T16" fmla="*/ 2431 w 2444"/>
                  <a:gd name="T17" fmla="*/ 207 h 221"/>
                  <a:gd name="T18" fmla="*/ 2417 w 2444"/>
                  <a:gd name="T19" fmla="*/ 218 h 221"/>
                  <a:gd name="T20" fmla="*/ 2400 w 2444"/>
                  <a:gd name="T21" fmla="*/ 221 h 221"/>
                  <a:gd name="T22" fmla="*/ 45 w 2444"/>
                  <a:gd name="T23" fmla="*/ 221 h 221"/>
                  <a:gd name="T24" fmla="*/ 27 w 2444"/>
                  <a:gd name="T25" fmla="*/ 218 h 221"/>
                  <a:gd name="T26" fmla="*/ 14 w 2444"/>
                  <a:gd name="T27" fmla="*/ 207 h 221"/>
                  <a:gd name="T28" fmla="*/ 5 w 2444"/>
                  <a:gd name="T29" fmla="*/ 194 h 221"/>
                  <a:gd name="T30" fmla="*/ 0 w 2444"/>
                  <a:gd name="T31" fmla="*/ 176 h 221"/>
                  <a:gd name="T32" fmla="*/ 0 w 2444"/>
                  <a:gd name="T33" fmla="*/ 44 h 221"/>
                  <a:gd name="T34" fmla="*/ 5 w 2444"/>
                  <a:gd name="T35" fmla="*/ 28 h 221"/>
                  <a:gd name="T36" fmla="*/ 14 w 2444"/>
                  <a:gd name="T37" fmla="*/ 13 h 221"/>
                  <a:gd name="T38" fmla="*/ 27 w 2444"/>
                  <a:gd name="T39" fmla="*/ 4 h 221"/>
                  <a:gd name="T40" fmla="*/ 45 w 2444"/>
                  <a:gd name="T4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4" h="221">
                    <a:moveTo>
                      <a:pt x="45" y="0"/>
                    </a:moveTo>
                    <a:lnTo>
                      <a:pt x="2400" y="0"/>
                    </a:lnTo>
                    <a:lnTo>
                      <a:pt x="2417" y="4"/>
                    </a:lnTo>
                    <a:lnTo>
                      <a:pt x="2431" y="13"/>
                    </a:lnTo>
                    <a:lnTo>
                      <a:pt x="2441" y="28"/>
                    </a:lnTo>
                    <a:lnTo>
                      <a:pt x="2444" y="44"/>
                    </a:lnTo>
                    <a:lnTo>
                      <a:pt x="2444" y="176"/>
                    </a:lnTo>
                    <a:lnTo>
                      <a:pt x="2441" y="194"/>
                    </a:lnTo>
                    <a:lnTo>
                      <a:pt x="2431" y="207"/>
                    </a:lnTo>
                    <a:lnTo>
                      <a:pt x="2417" y="218"/>
                    </a:lnTo>
                    <a:lnTo>
                      <a:pt x="2400" y="221"/>
                    </a:lnTo>
                    <a:lnTo>
                      <a:pt x="45" y="221"/>
                    </a:lnTo>
                    <a:lnTo>
                      <a:pt x="27" y="218"/>
                    </a:lnTo>
                    <a:lnTo>
                      <a:pt x="14" y="207"/>
                    </a:lnTo>
                    <a:lnTo>
                      <a:pt x="5" y="194"/>
                    </a:lnTo>
                    <a:lnTo>
                      <a:pt x="0" y="176"/>
                    </a:lnTo>
                    <a:lnTo>
                      <a:pt x="0" y="44"/>
                    </a:lnTo>
                    <a:lnTo>
                      <a:pt x="5" y="28"/>
                    </a:lnTo>
                    <a:lnTo>
                      <a:pt x="14" y="13"/>
                    </a:lnTo>
                    <a:lnTo>
                      <a:pt x="27" y="4"/>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p:cNvSpPr/>
          <p:nvPr/>
        </p:nvSpPr>
        <p:spPr>
          <a:xfrm>
            <a:off x="1863983" y="404365"/>
            <a:ext cx="7844461" cy="707886"/>
          </a:xfrm>
          <a:prstGeom prst="rect">
            <a:avLst/>
          </a:prstGeom>
        </p:spPr>
        <p:txBody>
          <a:bodyPr wrap="square">
            <a:spAutoFit/>
          </a:bodyPr>
          <a:lstStyle/>
          <a:p>
            <a:r>
              <a:rPr lang="en-US" sz="4000" kern="0" spc="-300" dirty="0">
                <a:ln w="19050">
                  <a:noFill/>
                </a:ln>
                <a:solidFill>
                  <a:schemeClr val="accent1">
                    <a:alpha val="50000"/>
                  </a:schemeClr>
                </a:solidFill>
                <a:latin typeface="Arial" panose="020B0604020202020204" pitchFamily="34" charset="0"/>
                <a:cs typeface="Arial" pitchFamily="34" charset="0"/>
              </a:rPr>
              <a:t>Why RPA?</a:t>
            </a:r>
            <a:endParaRPr lang="en-US" sz="4000" spc="-300" dirty="0">
              <a:ln w="19050">
                <a:noFill/>
              </a:ln>
              <a:solidFill>
                <a:schemeClr val="accent1">
                  <a:alpha val="50000"/>
                </a:schemeClr>
              </a:solidFill>
            </a:endParaRPr>
          </a:p>
        </p:txBody>
      </p:sp>
      <p:sp>
        <p:nvSpPr>
          <p:cNvPr id="14" name="Rectangle 13"/>
          <p:cNvSpPr/>
          <p:nvPr/>
        </p:nvSpPr>
        <p:spPr>
          <a:xfrm>
            <a:off x="1317254" y="2051029"/>
            <a:ext cx="10351885" cy="3046988"/>
          </a:xfrm>
          <a:prstGeom prst="rect">
            <a:avLst/>
          </a:prstGeom>
        </p:spPr>
        <p:txBody>
          <a:bodyPr wrap="square">
            <a:spAutoFit/>
          </a:bodyPr>
          <a:lstStyle/>
          <a:p>
            <a:pPr marL="285750" indent="-285750">
              <a:buFont typeface="Wingdings" panose="05000000000000000000" pitchFamily="2" charset="2"/>
              <a:buChar char="v"/>
            </a:pPr>
            <a:r>
              <a:rPr lang="en-US" sz="1600" b="1" kern="0" dirty="0">
                <a:solidFill>
                  <a:srgbClr val="00B0F0"/>
                </a:solidFill>
                <a:latin typeface="Arial" pitchFamily="34" charset="0"/>
                <a:cs typeface="Arial" pitchFamily="34" charset="0"/>
              </a:rPr>
              <a:t>RPA is all about training the software robot to do new iterative tasks without changing the system involved. </a:t>
            </a:r>
          </a:p>
          <a:p>
            <a:pPr marL="285750" indent="-285750">
              <a:buFont typeface="Wingdings" panose="05000000000000000000" pitchFamily="2" charset="2"/>
              <a:buChar char="v"/>
            </a:pPr>
            <a:endParaRPr lang="en-US" sz="1600" b="1" kern="0" dirty="0">
              <a:solidFill>
                <a:srgbClr val="00B0F0"/>
              </a:solidFill>
              <a:latin typeface="Arial" pitchFamily="34" charset="0"/>
              <a:cs typeface="Arial" pitchFamily="34" charset="0"/>
            </a:endParaRPr>
          </a:p>
          <a:p>
            <a:pPr marL="285750" indent="-285750">
              <a:buFont typeface="Wingdings" panose="05000000000000000000" pitchFamily="2" charset="2"/>
              <a:buChar char="v"/>
            </a:pPr>
            <a:r>
              <a:rPr lang="en-US" sz="1600" b="1" kern="0" dirty="0">
                <a:solidFill>
                  <a:srgbClr val="00B0F0"/>
                </a:solidFill>
                <a:latin typeface="Arial" pitchFamily="34" charset="0"/>
                <a:cs typeface="Arial" pitchFamily="34" charset="0"/>
              </a:rPr>
              <a:t>It simulates human work of logging into applications, entering huge amount of data, sending emails and doing other repetitive tasks. </a:t>
            </a:r>
          </a:p>
          <a:p>
            <a:pPr marL="285750" indent="-285750">
              <a:buFont typeface="Wingdings" panose="05000000000000000000" pitchFamily="2" charset="2"/>
              <a:buChar char="v"/>
            </a:pPr>
            <a:endParaRPr lang="en-US" sz="1600" b="1" kern="0" dirty="0">
              <a:solidFill>
                <a:srgbClr val="00B0F0"/>
              </a:solidFill>
              <a:latin typeface="Arial" pitchFamily="34" charset="0"/>
              <a:cs typeface="Arial" pitchFamily="34" charset="0"/>
            </a:endParaRPr>
          </a:p>
          <a:p>
            <a:pPr marL="285750" indent="-285750">
              <a:buFont typeface="Wingdings" panose="05000000000000000000" pitchFamily="2" charset="2"/>
              <a:buChar char="v"/>
            </a:pPr>
            <a:r>
              <a:rPr lang="en-US" sz="1600" b="1" kern="0" dirty="0">
                <a:solidFill>
                  <a:srgbClr val="00B0F0"/>
                </a:solidFill>
                <a:latin typeface="Arial" pitchFamily="34" charset="0"/>
                <a:cs typeface="Arial" pitchFamily="34" charset="0"/>
              </a:rPr>
              <a:t>RPA doesn’t involve any form of physical robot. It mimics a human work by interacting with applications in the similar way that a human does. It also allows interpreting existing application, activating responses, controlling data, and communicating with other digital systems.</a:t>
            </a:r>
          </a:p>
          <a:p>
            <a:pPr marL="285750" indent="-285750">
              <a:buFont typeface="Wingdings" panose="05000000000000000000" pitchFamily="2" charset="2"/>
              <a:buChar char="v"/>
            </a:pPr>
            <a:endParaRPr lang="en-US" sz="1600" b="1" kern="0" dirty="0">
              <a:solidFill>
                <a:srgbClr val="00B0F0"/>
              </a:solidFill>
              <a:latin typeface="Arial" pitchFamily="34" charset="0"/>
              <a:cs typeface="Arial" pitchFamily="34" charset="0"/>
            </a:endParaRPr>
          </a:p>
          <a:p>
            <a:pPr marL="285750" indent="-285750">
              <a:buFont typeface="Wingdings" panose="05000000000000000000" pitchFamily="2" charset="2"/>
              <a:buChar char="v"/>
            </a:pPr>
            <a:r>
              <a:rPr lang="en-US" sz="1600" b="1" kern="0" dirty="0">
                <a:solidFill>
                  <a:srgbClr val="00B0F0"/>
                </a:solidFill>
                <a:latin typeface="Arial" pitchFamily="34" charset="0"/>
                <a:cs typeface="Arial" pitchFamily="34" charset="0"/>
              </a:rPr>
              <a:t>Some of the key benefits of RPA are as follows: Cost Savings, Increased Employee Productivity, Quality &amp; Accuracy, Scalability, Improved  Control</a:t>
            </a:r>
            <a:endParaRPr lang="en-US" sz="1600" kern="0" dirty="0">
              <a:solidFill>
                <a:srgbClr val="00B0F0"/>
              </a:solidFill>
              <a:latin typeface="Arial" pitchFamily="34" charset="0"/>
              <a:cs typeface="Arial" pitchFamily="34" charset="0"/>
            </a:endParaRPr>
          </a:p>
        </p:txBody>
      </p:sp>
      <p:sp>
        <p:nvSpPr>
          <p:cNvPr id="19" name="Rectangle 18">
            <a:extLst>
              <a:ext uri="{FF2B5EF4-FFF2-40B4-BE49-F238E27FC236}">
                <a16:creationId xmlns:a16="http://schemas.microsoft.com/office/drawing/2014/main" id="{79494BEF-AF96-4D30-81E3-79B10E92B613}"/>
              </a:ext>
            </a:extLst>
          </p:cNvPr>
          <p:cNvSpPr/>
          <p:nvPr/>
        </p:nvSpPr>
        <p:spPr>
          <a:xfrm>
            <a:off x="8083649" y="6211669"/>
            <a:ext cx="41083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RPA Solution using UIPath tool for</a:t>
            </a:r>
          </a:p>
          <a:p>
            <a:r>
              <a:rPr lang="en-US" sz="1600" i="1" dirty="0">
                <a:solidFill>
                  <a:schemeClr val="accent2"/>
                </a:solidFill>
                <a:latin typeface="Arial" panose="020B0604020202020204" pitchFamily="34" charset="0"/>
                <a:cs typeface="Arial" panose="020B0604020202020204" pitchFamily="34" charset="0"/>
              </a:rPr>
              <a:t>Search-Extract-Mail FMCG prod info</a:t>
            </a:r>
            <a:endParaRPr lang="en-US" sz="2800" b="1" spc="300" dirty="0">
              <a:ln w="19050">
                <a:noFill/>
              </a:ln>
              <a:solidFill>
                <a:schemeClr val="accent2"/>
              </a:solidFill>
            </a:endParaRPr>
          </a:p>
        </p:txBody>
      </p:sp>
    </p:spTree>
    <p:extLst>
      <p:ext uri="{BB962C8B-B14F-4D97-AF65-F5344CB8AC3E}">
        <p14:creationId xmlns:p14="http://schemas.microsoft.com/office/powerpoint/2010/main" val="2812971712"/>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9FBFA1A0-97A6-44F1-84BA-F2CF34FB726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425037" y="404365"/>
            <a:ext cx="1244102" cy="541786"/>
          </a:xfrm>
          <a:prstGeom prst="rect">
            <a:avLst/>
          </a:prstGeom>
        </p:spPr>
      </p:pic>
      <p:grpSp>
        <p:nvGrpSpPr>
          <p:cNvPr id="42" name="Group 41">
            <a:extLst>
              <a:ext uri="{FF2B5EF4-FFF2-40B4-BE49-F238E27FC236}">
                <a16:creationId xmlns:a16="http://schemas.microsoft.com/office/drawing/2014/main" id="{9548AA86-77D7-4901-9C13-1C6BA7AC54D1}"/>
              </a:ext>
            </a:extLst>
          </p:cNvPr>
          <p:cNvGrpSpPr/>
          <p:nvPr/>
        </p:nvGrpSpPr>
        <p:grpSpPr>
          <a:xfrm>
            <a:off x="21854" y="775193"/>
            <a:ext cx="1549398" cy="1094582"/>
            <a:chOff x="6424613" y="3367088"/>
            <a:chExt cx="1549398" cy="1094582"/>
          </a:xfrm>
        </p:grpSpPr>
        <p:grpSp>
          <p:nvGrpSpPr>
            <p:cNvPr id="43" name="Group 42">
              <a:extLst>
                <a:ext uri="{FF2B5EF4-FFF2-40B4-BE49-F238E27FC236}">
                  <a16:creationId xmlns:a16="http://schemas.microsoft.com/office/drawing/2014/main" id="{1E2B1BFA-0907-4A69-A083-02C18BDD201B}"/>
                </a:ext>
              </a:extLst>
            </p:cNvPr>
            <p:cNvGrpSpPr/>
            <p:nvPr/>
          </p:nvGrpSpPr>
          <p:grpSpPr>
            <a:xfrm>
              <a:off x="6424613" y="3367088"/>
              <a:ext cx="1549398" cy="1094582"/>
              <a:chOff x="6251575" y="1662111"/>
              <a:chExt cx="1549398" cy="1094582"/>
            </a:xfrm>
          </p:grpSpPr>
          <p:sp>
            <p:nvSpPr>
              <p:cNvPr id="48" name="Rectangle 47">
                <a:extLst>
                  <a:ext uri="{FF2B5EF4-FFF2-40B4-BE49-F238E27FC236}">
                    <a16:creationId xmlns:a16="http://schemas.microsoft.com/office/drawing/2014/main" id="{E15AEB35-B747-4F6D-9821-24E4490DB99B}"/>
                  </a:ext>
                </a:extLst>
              </p:cNvPr>
              <p:cNvSpPr/>
              <p:nvPr/>
            </p:nvSpPr>
            <p:spPr>
              <a:xfrm>
                <a:off x="6251575" y="1662111"/>
                <a:ext cx="1295400" cy="1094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71B7AEEB-8983-442B-981D-117CF5892DC1}"/>
                  </a:ext>
                </a:extLst>
              </p:cNvPr>
              <p:cNvSpPr/>
              <p:nvPr/>
            </p:nvSpPr>
            <p:spPr>
              <a:xfrm rot="5400000">
                <a:off x="7477123" y="2059781"/>
                <a:ext cx="355600" cy="2921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168">
              <a:extLst>
                <a:ext uri="{FF2B5EF4-FFF2-40B4-BE49-F238E27FC236}">
                  <a16:creationId xmlns:a16="http://schemas.microsoft.com/office/drawing/2014/main" id="{46F3F89A-3F1C-406F-8DB9-B30D025991F1}"/>
                </a:ext>
              </a:extLst>
            </p:cNvPr>
            <p:cNvGrpSpPr>
              <a:grpSpLocks noChangeAspect="1"/>
            </p:cNvGrpSpPr>
            <p:nvPr/>
          </p:nvGrpSpPr>
          <p:grpSpPr bwMode="auto">
            <a:xfrm>
              <a:off x="6756618" y="3594100"/>
              <a:ext cx="632562" cy="644722"/>
              <a:chOff x="2903" y="-344"/>
              <a:chExt cx="2393" cy="2439"/>
            </a:xfrm>
            <a:solidFill>
              <a:schemeClr val="tx1">
                <a:lumMod val="85000"/>
                <a:lumOff val="15000"/>
              </a:schemeClr>
            </a:solidFill>
          </p:grpSpPr>
          <p:sp>
            <p:nvSpPr>
              <p:cNvPr id="45" name="Freeform 170">
                <a:extLst>
                  <a:ext uri="{FF2B5EF4-FFF2-40B4-BE49-F238E27FC236}">
                    <a16:creationId xmlns:a16="http://schemas.microsoft.com/office/drawing/2014/main" id="{802F4A66-B383-4267-9E37-784C73BC8FC3}"/>
                  </a:ext>
                </a:extLst>
              </p:cNvPr>
              <p:cNvSpPr>
                <a:spLocks noEditPoints="1"/>
              </p:cNvSpPr>
              <p:nvPr/>
            </p:nvSpPr>
            <p:spPr bwMode="auto">
              <a:xfrm>
                <a:off x="2903" y="-344"/>
                <a:ext cx="2393" cy="2439"/>
              </a:xfrm>
              <a:custGeom>
                <a:avLst/>
                <a:gdLst>
                  <a:gd name="T0" fmla="*/ 2330 w 4787"/>
                  <a:gd name="T1" fmla="*/ 3285 h 4879"/>
                  <a:gd name="T2" fmla="*/ 2475 w 4787"/>
                  <a:gd name="T3" fmla="*/ 3272 h 4879"/>
                  <a:gd name="T4" fmla="*/ 2629 w 4787"/>
                  <a:gd name="T5" fmla="*/ 3079 h 4879"/>
                  <a:gd name="T6" fmla="*/ 2611 w 4787"/>
                  <a:gd name="T7" fmla="*/ 3091 h 4879"/>
                  <a:gd name="T8" fmla="*/ 2607 w 4787"/>
                  <a:gd name="T9" fmla="*/ 3101 h 4879"/>
                  <a:gd name="T10" fmla="*/ 2620 w 4787"/>
                  <a:gd name="T11" fmla="*/ 3113 h 4879"/>
                  <a:gd name="T12" fmla="*/ 211 w 4787"/>
                  <a:gd name="T13" fmla="*/ 4534 h 4879"/>
                  <a:gd name="T14" fmla="*/ 2221 w 4787"/>
                  <a:gd name="T15" fmla="*/ 3103 h 4879"/>
                  <a:gd name="T16" fmla="*/ 2227 w 4787"/>
                  <a:gd name="T17" fmla="*/ 3094 h 4879"/>
                  <a:gd name="T18" fmla="*/ 2223 w 4787"/>
                  <a:gd name="T19" fmla="*/ 3086 h 4879"/>
                  <a:gd name="T20" fmla="*/ 913 w 4787"/>
                  <a:gd name="T21" fmla="*/ 211 h 4879"/>
                  <a:gd name="T22" fmla="*/ 859 w 4787"/>
                  <a:gd name="T23" fmla="*/ 265 h 4879"/>
                  <a:gd name="T24" fmla="*/ 859 w 4787"/>
                  <a:gd name="T25" fmla="*/ 443 h 4879"/>
                  <a:gd name="T26" fmla="*/ 859 w 4787"/>
                  <a:gd name="T27" fmla="*/ 707 h 4879"/>
                  <a:gd name="T28" fmla="*/ 858 w 4787"/>
                  <a:gd name="T29" fmla="*/ 1032 h 4879"/>
                  <a:gd name="T30" fmla="*/ 858 w 4787"/>
                  <a:gd name="T31" fmla="*/ 1370 h 4879"/>
                  <a:gd name="T32" fmla="*/ 858 w 4787"/>
                  <a:gd name="T33" fmla="*/ 1673 h 4879"/>
                  <a:gd name="T34" fmla="*/ 861 w 4787"/>
                  <a:gd name="T35" fmla="*/ 1862 h 4879"/>
                  <a:gd name="T36" fmla="*/ 2335 w 4787"/>
                  <a:gd name="T37" fmla="*/ 2907 h 4879"/>
                  <a:gd name="T38" fmla="*/ 2454 w 4787"/>
                  <a:gd name="T39" fmla="*/ 2928 h 4879"/>
                  <a:gd name="T40" fmla="*/ 3916 w 4787"/>
                  <a:gd name="T41" fmla="*/ 1917 h 4879"/>
                  <a:gd name="T42" fmla="*/ 3929 w 4787"/>
                  <a:gd name="T43" fmla="*/ 265 h 4879"/>
                  <a:gd name="T44" fmla="*/ 3874 w 4787"/>
                  <a:gd name="T45" fmla="*/ 211 h 4879"/>
                  <a:gd name="T46" fmla="*/ 3922 w 4787"/>
                  <a:gd name="T47" fmla="*/ 5 h 4879"/>
                  <a:gd name="T48" fmla="*/ 4077 w 4787"/>
                  <a:gd name="T49" fmla="*/ 94 h 4879"/>
                  <a:gd name="T50" fmla="*/ 4140 w 4787"/>
                  <a:gd name="T51" fmla="*/ 265 h 4879"/>
                  <a:gd name="T52" fmla="*/ 4140 w 4787"/>
                  <a:gd name="T53" fmla="*/ 345 h 4879"/>
                  <a:gd name="T54" fmla="*/ 4140 w 4787"/>
                  <a:gd name="T55" fmla="*/ 554 h 4879"/>
                  <a:gd name="T56" fmla="*/ 4140 w 4787"/>
                  <a:gd name="T57" fmla="*/ 843 h 4879"/>
                  <a:gd name="T58" fmla="*/ 4140 w 4787"/>
                  <a:gd name="T59" fmla="*/ 1162 h 4879"/>
                  <a:gd name="T60" fmla="*/ 4140 w 4787"/>
                  <a:gd name="T61" fmla="*/ 1463 h 4879"/>
                  <a:gd name="T62" fmla="*/ 4140 w 4787"/>
                  <a:gd name="T63" fmla="*/ 1698 h 4879"/>
                  <a:gd name="T64" fmla="*/ 4152 w 4787"/>
                  <a:gd name="T65" fmla="*/ 1750 h 4879"/>
                  <a:gd name="T66" fmla="*/ 4166 w 4787"/>
                  <a:gd name="T67" fmla="*/ 1742 h 4879"/>
                  <a:gd name="T68" fmla="*/ 4238 w 4787"/>
                  <a:gd name="T69" fmla="*/ 1693 h 4879"/>
                  <a:gd name="T70" fmla="*/ 4393 w 4787"/>
                  <a:gd name="T71" fmla="*/ 1586 h 4879"/>
                  <a:gd name="T72" fmla="*/ 4594 w 4787"/>
                  <a:gd name="T73" fmla="*/ 1453 h 4879"/>
                  <a:gd name="T74" fmla="*/ 4714 w 4787"/>
                  <a:gd name="T75" fmla="*/ 1462 h 4879"/>
                  <a:gd name="T76" fmla="*/ 4784 w 4787"/>
                  <a:gd name="T77" fmla="*/ 1576 h 4879"/>
                  <a:gd name="T78" fmla="*/ 4769 w 4787"/>
                  <a:gd name="T79" fmla="*/ 4693 h 4879"/>
                  <a:gd name="T80" fmla="*/ 4646 w 4787"/>
                  <a:gd name="T81" fmla="*/ 4840 h 4879"/>
                  <a:gd name="T82" fmla="*/ 283 w 4787"/>
                  <a:gd name="T83" fmla="*/ 4879 h 4879"/>
                  <a:gd name="T84" fmla="*/ 101 w 4787"/>
                  <a:gd name="T85" fmla="*/ 4812 h 4879"/>
                  <a:gd name="T86" fmla="*/ 4 w 4787"/>
                  <a:gd name="T87" fmla="*/ 4646 h 4879"/>
                  <a:gd name="T88" fmla="*/ 4 w 4787"/>
                  <a:gd name="T89" fmla="*/ 1530 h 4879"/>
                  <a:gd name="T90" fmla="*/ 65 w 4787"/>
                  <a:gd name="T91" fmla="*/ 1422 h 4879"/>
                  <a:gd name="T92" fmla="*/ 160 w 4787"/>
                  <a:gd name="T93" fmla="*/ 1401 h 4879"/>
                  <a:gd name="T94" fmla="*/ 312 w 4787"/>
                  <a:gd name="T95" fmla="*/ 1492 h 4879"/>
                  <a:gd name="T96" fmla="*/ 485 w 4787"/>
                  <a:gd name="T97" fmla="*/ 1612 h 4879"/>
                  <a:gd name="T98" fmla="*/ 596 w 4787"/>
                  <a:gd name="T99" fmla="*/ 1689 h 4879"/>
                  <a:gd name="T100" fmla="*/ 625 w 4787"/>
                  <a:gd name="T101" fmla="*/ 1710 h 4879"/>
                  <a:gd name="T102" fmla="*/ 634 w 4787"/>
                  <a:gd name="T103" fmla="*/ 1714 h 4879"/>
                  <a:gd name="T104" fmla="*/ 644 w 4787"/>
                  <a:gd name="T105" fmla="*/ 1716 h 4879"/>
                  <a:gd name="T106" fmla="*/ 648 w 4787"/>
                  <a:gd name="T107" fmla="*/ 265 h 4879"/>
                  <a:gd name="T108" fmla="*/ 711 w 4787"/>
                  <a:gd name="T109" fmla="*/ 94 h 4879"/>
                  <a:gd name="T110" fmla="*/ 865 w 4787"/>
                  <a:gd name="T111" fmla="*/ 5 h 4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87" h="4879">
                    <a:moveTo>
                      <a:pt x="2414" y="3262"/>
                    </a:moveTo>
                    <a:lnTo>
                      <a:pt x="2383" y="3264"/>
                    </a:lnTo>
                    <a:lnTo>
                      <a:pt x="2353" y="3272"/>
                    </a:lnTo>
                    <a:lnTo>
                      <a:pt x="2330" y="3285"/>
                    </a:lnTo>
                    <a:lnTo>
                      <a:pt x="386" y="4668"/>
                    </a:lnTo>
                    <a:lnTo>
                      <a:pt x="4450" y="4668"/>
                    </a:lnTo>
                    <a:lnTo>
                      <a:pt x="2499" y="3285"/>
                    </a:lnTo>
                    <a:lnTo>
                      <a:pt x="2475" y="3272"/>
                    </a:lnTo>
                    <a:lnTo>
                      <a:pt x="2445" y="3264"/>
                    </a:lnTo>
                    <a:lnTo>
                      <a:pt x="2414" y="3262"/>
                    </a:lnTo>
                    <a:close/>
                    <a:moveTo>
                      <a:pt x="4576" y="1711"/>
                    </a:moveTo>
                    <a:lnTo>
                      <a:pt x="2629" y="3079"/>
                    </a:lnTo>
                    <a:lnTo>
                      <a:pt x="2625" y="3082"/>
                    </a:lnTo>
                    <a:lnTo>
                      <a:pt x="2620" y="3085"/>
                    </a:lnTo>
                    <a:lnTo>
                      <a:pt x="2616" y="3088"/>
                    </a:lnTo>
                    <a:lnTo>
                      <a:pt x="2611" y="3091"/>
                    </a:lnTo>
                    <a:lnTo>
                      <a:pt x="2608" y="3094"/>
                    </a:lnTo>
                    <a:lnTo>
                      <a:pt x="2607" y="3097"/>
                    </a:lnTo>
                    <a:lnTo>
                      <a:pt x="2606" y="3098"/>
                    </a:lnTo>
                    <a:lnTo>
                      <a:pt x="2607" y="3101"/>
                    </a:lnTo>
                    <a:lnTo>
                      <a:pt x="2608" y="3104"/>
                    </a:lnTo>
                    <a:lnTo>
                      <a:pt x="2613" y="3107"/>
                    </a:lnTo>
                    <a:lnTo>
                      <a:pt x="2616" y="3110"/>
                    </a:lnTo>
                    <a:lnTo>
                      <a:pt x="2620" y="3113"/>
                    </a:lnTo>
                    <a:lnTo>
                      <a:pt x="4576" y="4500"/>
                    </a:lnTo>
                    <a:lnTo>
                      <a:pt x="4576" y="1711"/>
                    </a:lnTo>
                    <a:close/>
                    <a:moveTo>
                      <a:pt x="211" y="1676"/>
                    </a:moveTo>
                    <a:lnTo>
                      <a:pt x="211" y="4534"/>
                    </a:lnTo>
                    <a:lnTo>
                      <a:pt x="2206" y="3113"/>
                    </a:lnTo>
                    <a:lnTo>
                      <a:pt x="2214" y="3109"/>
                    </a:lnTo>
                    <a:lnTo>
                      <a:pt x="2218" y="3106"/>
                    </a:lnTo>
                    <a:lnTo>
                      <a:pt x="2221" y="3103"/>
                    </a:lnTo>
                    <a:lnTo>
                      <a:pt x="2224" y="3100"/>
                    </a:lnTo>
                    <a:lnTo>
                      <a:pt x="2227" y="3098"/>
                    </a:lnTo>
                    <a:lnTo>
                      <a:pt x="2227" y="3095"/>
                    </a:lnTo>
                    <a:lnTo>
                      <a:pt x="2227" y="3094"/>
                    </a:lnTo>
                    <a:lnTo>
                      <a:pt x="2227" y="3092"/>
                    </a:lnTo>
                    <a:lnTo>
                      <a:pt x="2227" y="3091"/>
                    </a:lnTo>
                    <a:lnTo>
                      <a:pt x="2226" y="3088"/>
                    </a:lnTo>
                    <a:lnTo>
                      <a:pt x="2223" y="3086"/>
                    </a:lnTo>
                    <a:lnTo>
                      <a:pt x="2220" y="3083"/>
                    </a:lnTo>
                    <a:lnTo>
                      <a:pt x="2215" y="3079"/>
                    </a:lnTo>
                    <a:lnTo>
                      <a:pt x="211" y="1676"/>
                    </a:lnTo>
                    <a:close/>
                    <a:moveTo>
                      <a:pt x="913" y="211"/>
                    </a:moveTo>
                    <a:lnTo>
                      <a:pt x="892" y="216"/>
                    </a:lnTo>
                    <a:lnTo>
                      <a:pt x="874" y="227"/>
                    </a:lnTo>
                    <a:lnTo>
                      <a:pt x="862" y="244"/>
                    </a:lnTo>
                    <a:lnTo>
                      <a:pt x="859" y="265"/>
                    </a:lnTo>
                    <a:lnTo>
                      <a:pt x="859" y="312"/>
                    </a:lnTo>
                    <a:lnTo>
                      <a:pt x="859" y="348"/>
                    </a:lnTo>
                    <a:lnTo>
                      <a:pt x="859" y="391"/>
                    </a:lnTo>
                    <a:lnTo>
                      <a:pt x="859" y="443"/>
                    </a:lnTo>
                    <a:lnTo>
                      <a:pt x="859" y="500"/>
                    </a:lnTo>
                    <a:lnTo>
                      <a:pt x="859" y="564"/>
                    </a:lnTo>
                    <a:lnTo>
                      <a:pt x="859" y="633"/>
                    </a:lnTo>
                    <a:lnTo>
                      <a:pt x="859" y="707"/>
                    </a:lnTo>
                    <a:lnTo>
                      <a:pt x="858" y="784"/>
                    </a:lnTo>
                    <a:lnTo>
                      <a:pt x="858" y="865"/>
                    </a:lnTo>
                    <a:lnTo>
                      <a:pt x="858" y="949"/>
                    </a:lnTo>
                    <a:lnTo>
                      <a:pt x="858" y="1032"/>
                    </a:lnTo>
                    <a:lnTo>
                      <a:pt x="858" y="1118"/>
                    </a:lnTo>
                    <a:lnTo>
                      <a:pt x="858" y="1202"/>
                    </a:lnTo>
                    <a:lnTo>
                      <a:pt x="858" y="1287"/>
                    </a:lnTo>
                    <a:lnTo>
                      <a:pt x="858" y="1370"/>
                    </a:lnTo>
                    <a:lnTo>
                      <a:pt x="858" y="1451"/>
                    </a:lnTo>
                    <a:lnTo>
                      <a:pt x="858" y="1529"/>
                    </a:lnTo>
                    <a:lnTo>
                      <a:pt x="858" y="1603"/>
                    </a:lnTo>
                    <a:lnTo>
                      <a:pt x="858" y="1673"/>
                    </a:lnTo>
                    <a:lnTo>
                      <a:pt x="858" y="1736"/>
                    </a:lnTo>
                    <a:lnTo>
                      <a:pt x="858" y="1794"/>
                    </a:lnTo>
                    <a:lnTo>
                      <a:pt x="858" y="1846"/>
                    </a:lnTo>
                    <a:lnTo>
                      <a:pt x="861" y="1862"/>
                    </a:lnTo>
                    <a:lnTo>
                      <a:pt x="865" y="1873"/>
                    </a:lnTo>
                    <a:lnTo>
                      <a:pt x="869" y="1879"/>
                    </a:lnTo>
                    <a:lnTo>
                      <a:pt x="871" y="1882"/>
                    </a:lnTo>
                    <a:lnTo>
                      <a:pt x="2335" y="2907"/>
                    </a:lnTo>
                    <a:lnTo>
                      <a:pt x="2361" y="2919"/>
                    </a:lnTo>
                    <a:lnTo>
                      <a:pt x="2390" y="2928"/>
                    </a:lnTo>
                    <a:lnTo>
                      <a:pt x="2422" y="2929"/>
                    </a:lnTo>
                    <a:lnTo>
                      <a:pt x="2454" y="2928"/>
                    </a:lnTo>
                    <a:lnTo>
                      <a:pt x="2484" y="2919"/>
                    </a:lnTo>
                    <a:lnTo>
                      <a:pt x="2508" y="2907"/>
                    </a:lnTo>
                    <a:lnTo>
                      <a:pt x="3914" y="1919"/>
                    </a:lnTo>
                    <a:lnTo>
                      <a:pt x="3916" y="1917"/>
                    </a:lnTo>
                    <a:lnTo>
                      <a:pt x="3922" y="1910"/>
                    </a:lnTo>
                    <a:lnTo>
                      <a:pt x="3926" y="1900"/>
                    </a:lnTo>
                    <a:lnTo>
                      <a:pt x="3929" y="1885"/>
                    </a:lnTo>
                    <a:lnTo>
                      <a:pt x="3929" y="265"/>
                    </a:lnTo>
                    <a:lnTo>
                      <a:pt x="3925" y="244"/>
                    </a:lnTo>
                    <a:lnTo>
                      <a:pt x="3913" y="227"/>
                    </a:lnTo>
                    <a:lnTo>
                      <a:pt x="3895" y="216"/>
                    </a:lnTo>
                    <a:lnTo>
                      <a:pt x="3874" y="211"/>
                    </a:lnTo>
                    <a:lnTo>
                      <a:pt x="913" y="211"/>
                    </a:lnTo>
                    <a:close/>
                    <a:moveTo>
                      <a:pt x="913" y="0"/>
                    </a:moveTo>
                    <a:lnTo>
                      <a:pt x="3874" y="0"/>
                    </a:lnTo>
                    <a:lnTo>
                      <a:pt x="3922" y="5"/>
                    </a:lnTo>
                    <a:lnTo>
                      <a:pt x="3968" y="17"/>
                    </a:lnTo>
                    <a:lnTo>
                      <a:pt x="4008" y="36"/>
                    </a:lnTo>
                    <a:lnTo>
                      <a:pt x="4045" y="63"/>
                    </a:lnTo>
                    <a:lnTo>
                      <a:pt x="4077" y="94"/>
                    </a:lnTo>
                    <a:lnTo>
                      <a:pt x="4103" y="131"/>
                    </a:lnTo>
                    <a:lnTo>
                      <a:pt x="4122" y="173"/>
                    </a:lnTo>
                    <a:lnTo>
                      <a:pt x="4135" y="217"/>
                    </a:lnTo>
                    <a:lnTo>
                      <a:pt x="4140" y="265"/>
                    </a:lnTo>
                    <a:lnTo>
                      <a:pt x="4140" y="271"/>
                    </a:lnTo>
                    <a:lnTo>
                      <a:pt x="4140" y="285"/>
                    </a:lnTo>
                    <a:lnTo>
                      <a:pt x="4140" y="311"/>
                    </a:lnTo>
                    <a:lnTo>
                      <a:pt x="4140" y="345"/>
                    </a:lnTo>
                    <a:lnTo>
                      <a:pt x="4140" y="388"/>
                    </a:lnTo>
                    <a:lnTo>
                      <a:pt x="4140" y="437"/>
                    </a:lnTo>
                    <a:lnTo>
                      <a:pt x="4140" y="493"/>
                    </a:lnTo>
                    <a:lnTo>
                      <a:pt x="4140" y="554"/>
                    </a:lnTo>
                    <a:lnTo>
                      <a:pt x="4140" y="621"/>
                    </a:lnTo>
                    <a:lnTo>
                      <a:pt x="4140" y="692"/>
                    </a:lnTo>
                    <a:lnTo>
                      <a:pt x="4140" y="766"/>
                    </a:lnTo>
                    <a:lnTo>
                      <a:pt x="4140" y="843"/>
                    </a:lnTo>
                    <a:lnTo>
                      <a:pt x="4140" y="922"/>
                    </a:lnTo>
                    <a:lnTo>
                      <a:pt x="4140" y="1002"/>
                    </a:lnTo>
                    <a:lnTo>
                      <a:pt x="4140" y="1082"/>
                    </a:lnTo>
                    <a:lnTo>
                      <a:pt x="4140" y="1162"/>
                    </a:lnTo>
                    <a:lnTo>
                      <a:pt x="4140" y="1241"/>
                    </a:lnTo>
                    <a:lnTo>
                      <a:pt x="4140" y="1318"/>
                    </a:lnTo>
                    <a:lnTo>
                      <a:pt x="4140" y="1392"/>
                    </a:lnTo>
                    <a:lnTo>
                      <a:pt x="4140" y="1463"/>
                    </a:lnTo>
                    <a:lnTo>
                      <a:pt x="4140" y="1530"/>
                    </a:lnTo>
                    <a:lnTo>
                      <a:pt x="4140" y="1592"/>
                    </a:lnTo>
                    <a:lnTo>
                      <a:pt x="4140" y="1647"/>
                    </a:lnTo>
                    <a:lnTo>
                      <a:pt x="4140" y="1698"/>
                    </a:lnTo>
                    <a:lnTo>
                      <a:pt x="4140" y="1741"/>
                    </a:lnTo>
                    <a:lnTo>
                      <a:pt x="4141" y="1748"/>
                    </a:lnTo>
                    <a:lnTo>
                      <a:pt x="4146" y="1750"/>
                    </a:lnTo>
                    <a:lnTo>
                      <a:pt x="4152" y="1750"/>
                    </a:lnTo>
                    <a:lnTo>
                      <a:pt x="4158" y="1747"/>
                    </a:lnTo>
                    <a:lnTo>
                      <a:pt x="4162" y="1745"/>
                    </a:lnTo>
                    <a:lnTo>
                      <a:pt x="4163" y="1744"/>
                    </a:lnTo>
                    <a:lnTo>
                      <a:pt x="4166" y="1742"/>
                    </a:lnTo>
                    <a:lnTo>
                      <a:pt x="4175" y="1735"/>
                    </a:lnTo>
                    <a:lnTo>
                      <a:pt x="4190" y="1726"/>
                    </a:lnTo>
                    <a:lnTo>
                      <a:pt x="4211" y="1711"/>
                    </a:lnTo>
                    <a:lnTo>
                      <a:pt x="4238" y="1693"/>
                    </a:lnTo>
                    <a:lnTo>
                      <a:pt x="4269" y="1673"/>
                    </a:lnTo>
                    <a:lnTo>
                      <a:pt x="4306" y="1647"/>
                    </a:lnTo>
                    <a:lnTo>
                      <a:pt x="4347" y="1618"/>
                    </a:lnTo>
                    <a:lnTo>
                      <a:pt x="4393" y="1586"/>
                    </a:lnTo>
                    <a:lnTo>
                      <a:pt x="4445" y="1551"/>
                    </a:lnTo>
                    <a:lnTo>
                      <a:pt x="4502" y="1512"/>
                    </a:lnTo>
                    <a:lnTo>
                      <a:pt x="4563" y="1471"/>
                    </a:lnTo>
                    <a:lnTo>
                      <a:pt x="4594" y="1453"/>
                    </a:lnTo>
                    <a:lnTo>
                      <a:pt x="4626" y="1444"/>
                    </a:lnTo>
                    <a:lnTo>
                      <a:pt x="4658" y="1443"/>
                    </a:lnTo>
                    <a:lnTo>
                      <a:pt x="4687" y="1449"/>
                    </a:lnTo>
                    <a:lnTo>
                      <a:pt x="4714" y="1462"/>
                    </a:lnTo>
                    <a:lnTo>
                      <a:pt x="4738" y="1481"/>
                    </a:lnTo>
                    <a:lnTo>
                      <a:pt x="4758" y="1508"/>
                    </a:lnTo>
                    <a:lnTo>
                      <a:pt x="4773" y="1539"/>
                    </a:lnTo>
                    <a:lnTo>
                      <a:pt x="4784" y="1576"/>
                    </a:lnTo>
                    <a:lnTo>
                      <a:pt x="4787" y="1618"/>
                    </a:lnTo>
                    <a:lnTo>
                      <a:pt x="4787" y="4595"/>
                    </a:lnTo>
                    <a:lnTo>
                      <a:pt x="4782" y="4646"/>
                    </a:lnTo>
                    <a:lnTo>
                      <a:pt x="4769" y="4693"/>
                    </a:lnTo>
                    <a:lnTo>
                      <a:pt x="4748" y="4738"/>
                    </a:lnTo>
                    <a:lnTo>
                      <a:pt x="4720" y="4778"/>
                    </a:lnTo>
                    <a:lnTo>
                      <a:pt x="4686" y="4812"/>
                    </a:lnTo>
                    <a:lnTo>
                      <a:pt x="4646" y="4840"/>
                    </a:lnTo>
                    <a:lnTo>
                      <a:pt x="4601" y="4861"/>
                    </a:lnTo>
                    <a:lnTo>
                      <a:pt x="4554" y="4874"/>
                    </a:lnTo>
                    <a:lnTo>
                      <a:pt x="4503" y="4879"/>
                    </a:lnTo>
                    <a:lnTo>
                      <a:pt x="283" y="4879"/>
                    </a:lnTo>
                    <a:lnTo>
                      <a:pt x="233" y="4874"/>
                    </a:lnTo>
                    <a:lnTo>
                      <a:pt x="185" y="4861"/>
                    </a:lnTo>
                    <a:lnTo>
                      <a:pt x="141" y="4840"/>
                    </a:lnTo>
                    <a:lnTo>
                      <a:pt x="101" y="4812"/>
                    </a:lnTo>
                    <a:lnTo>
                      <a:pt x="67" y="4778"/>
                    </a:lnTo>
                    <a:lnTo>
                      <a:pt x="39" y="4738"/>
                    </a:lnTo>
                    <a:lnTo>
                      <a:pt x="18" y="4693"/>
                    </a:lnTo>
                    <a:lnTo>
                      <a:pt x="4" y="4646"/>
                    </a:lnTo>
                    <a:lnTo>
                      <a:pt x="0" y="4595"/>
                    </a:lnTo>
                    <a:lnTo>
                      <a:pt x="0" y="1618"/>
                    </a:lnTo>
                    <a:lnTo>
                      <a:pt x="0" y="1572"/>
                    </a:lnTo>
                    <a:lnTo>
                      <a:pt x="4" y="1530"/>
                    </a:lnTo>
                    <a:lnTo>
                      <a:pt x="15" y="1496"/>
                    </a:lnTo>
                    <a:lnTo>
                      <a:pt x="28" y="1466"/>
                    </a:lnTo>
                    <a:lnTo>
                      <a:pt x="46" y="1441"/>
                    </a:lnTo>
                    <a:lnTo>
                      <a:pt x="65" y="1422"/>
                    </a:lnTo>
                    <a:lnTo>
                      <a:pt x="88" y="1408"/>
                    </a:lnTo>
                    <a:lnTo>
                      <a:pt x="111" y="1401"/>
                    </a:lnTo>
                    <a:lnTo>
                      <a:pt x="137" y="1398"/>
                    </a:lnTo>
                    <a:lnTo>
                      <a:pt x="160" y="1401"/>
                    </a:lnTo>
                    <a:lnTo>
                      <a:pt x="185" y="1408"/>
                    </a:lnTo>
                    <a:lnTo>
                      <a:pt x="209" y="1422"/>
                    </a:lnTo>
                    <a:lnTo>
                      <a:pt x="261" y="1457"/>
                    </a:lnTo>
                    <a:lnTo>
                      <a:pt x="312" y="1492"/>
                    </a:lnTo>
                    <a:lnTo>
                      <a:pt x="359" y="1526"/>
                    </a:lnTo>
                    <a:lnTo>
                      <a:pt x="405" y="1557"/>
                    </a:lnTo>
                    <a:lnTo>
                      <a:pt x="447" y="1585"/>
                    </a:lnTo>
                    <a:lnTo>
                      <a:pt x="485" y="1612"/>
                    </a:lnTo>
                    <a:lnTo>
                      <a:pt x="519" y="1635"/>
                    </a:lnTo>
                    <a:lnTo>
                      <a:pt x="550" y="1658"/>
                    </a:lnTo>
                    <a:lnTo>
                      <a:pt x="576" y="1676"/>
                    </a:lnTo>
                    <a:lnTo>
                      <a:pt x="596" y="1689"/>
                    </a:lnTo>
                    <a:lnTo>
                      <a:pt x="611" y="1701"/>
                    </a:lnTo>
                    <a:lnTo>
                      <a:pt x="622" y="1707"/>
                    </a:lnTo>
                    <a:lnTo>
                      <a:pt x="625" y="1710"/>
                    </a:lnTo>
                    <a:lnTo>
                      <a:pt x="625" y="1710"/>
                    </a:lnTo>
                    <a:lnTo>
                      <a:pt x="626" y="1710"/>
                    </a:lnTo>
                    <a:lnTo>
                      <a:pt x="628" y="1711"/>
                    </a:lnTo>
                    <a:lnTo>
                      <a:pt x="631" y="1713"/>
                    </a:lnTo>
                    <a:lnTo>
                      <a:pt x="634" y="1714"/>
                    </a:lnTo>
                    <a:lnTo>
                      <a:pt x="637" y="1716"/>
                    </a:lnTo>
                    <a:lnTo>
                      <a:pt x="640" y="1716"/>
                    </a:lnTo>
                    <a:lnTo>
                      <a:pt x="642" y="1716"/>
                    </a:lnTo>
                    <a:lnTo>
                      <a:pt x="644" y="1716"/>
                    </a:lnTo>
                    <a:lnTo>
                      <a:pt x="645" y="1713"/>
                    </a:lnTo>
                    <a:lnTo>
                      <a:pt x="647" y="1710"/>
                    </a:lnTo>
                    <a:lnTo>
                      <a:pt x="648" y="1704"/>
                    </a:lnTo>
                    <a:lnTo>
                      <a:pt x="648" y="265"/>
                    </a:lnTo>
                    <a:lnTo>
                      <a:pt x="651" y="217"/>
                    </a:lnTo>
                    <a:lnTo>
                      <a:pt x="665" y="173"/>
                    </a:lnTo>
                    <a:lnTo>
                      <a:pt x="684" y="131"/>
                    </a:lnTo>
                    <a:lnTo>
                      <a:pt x="711" y="94"/>
                    </a:lnTo>
                    <a:lnTo>
                      <a:pt x="742" y="63"/>
                    </a:lnTo>
                    <a:lnTo>
                      <a:pt x="779" y="36"/>
                    </a:lnTo>
                    <a:lnTo>
                      <a:pt x="821" y="17"/>
                    </a:lnTo>
                    <a:lnTo>
                      <a:pt x="865" y="5"/>
                    </a:lnTo>
                    <a:lnTo>
                      <a:pt x="9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71">
                <a:extLst>
                  <a:ext uri="{FF2B5EF4-FFF2-40B4-BE49-F238E27FC236}">
                    <a16:creationId xmlns:a16="http://schemas.microsoft.com/office/drawing/2014/main" id="{B9DFD8D4-EDED-4B9B-92BC-3B990AE1A304}"/>
                  </a:ext>
                </a:extLst>
              </p:cNvPr>
              <p:cNvSpPr>
                <a:spLocks/>
              </p:cNvSpPr>
              <p:nvPr/>
            </p:nvSpPr>
            <p:spPr bwMode="auto">
              <a:xfrm>
                <a:off x="3777" y="-32"/>
                <a:ext cx="668" cy="111"/>
              </a:xfrm>
              <a:custGeom>
                <a:avLst/>
                <a:gdLst>
                  <a:gd name="T0" fmla="*/ 44 w 1337"/>
                  <a:gd name="T1" fmla="*/ 0 h 221"/>
                  <a:gd name="T2" fmla="*/ 1292 w 1337"/>
                  <a:gd name="T3" fmla="*/ 0 h 221"/>
                  <a:gd name="T4" fmla="*/ 1310 w 1337"/>
                  <a:gd name="T5" fmla="*/ 5 h 221"/>
                  <a:gd name="T6" fmla="*/ 1323 w 1337"/>
                  <a:gd name="T7" fmla="*/ 13 h 221"/>
                  <a:gd name="T8" fmla="*/ 1334 w 1337"/>
                  <a:gd name="T9" fmla="*/ 28 h 221"/>
                  <a:gd name="T10" fmla="*/ 1337 w 1337"/>
                  <a:gd name="T11" fmla="*/ 45 h 221"/>
                  <a:gd name="T12" fmla="*/ 1337 w 1337"/>
                  <a:gd name="T13" fmla="*/ 177 h 221"/>
                  <a:gd name="T14" fmla="*/ 1334 w 1337"/>
                  <a:gd name="T15" fmla="*/ 194 h 221"/>
                  <a:gd name="T16" fmla="*/ 1323 w 1337"/>
                  <a:gd name="T17" fmla="*/ 208 h 221"/>
                  <a:gd name="T18" fmla="*/ 1310 w 1337"/>
                  <a:gd name="T19" fmla="*/ 218 h 221"/>
                  <a:gd name="T20" fmla="*/ 1292 w 1337"/>
                  <a:gd name="T21" fmla="*/ 221 h 221"/>
                  <a:gd name="T22" fmla="*/ 44 w 1337"/>
                  <a:gd name="T23" fmla="*/ 221 h 221"/>
                  <a:gd name="T24" fmla="*/ 28 w 1337"/>
                  <a:gd name="T25" fmla="*/ 218 h 221"/>
                  <a:gd name="T26" fmla="*/ 13 w 1337"/>
                  <a:gd name="T27" fmla="*/ 208 h 221"/>
                  <a:gd name="T28" fmla="*/ 4 w 1337"/>
                  <a:gd name="T29" fmla="*/ 194 h 221"/>
                  <a:gd name="T30" fmla="*/ 0 w 1337"/>
                  <a:gd name="T31" fmla="*/ 177 h 221"/>
                  <a:gd name="T32" fmla="*/ 0 w 1337"/>
                  <a:gd name="T33" fmla="*/ 45 h 221"/>
                  <a:gd name="T34" fmla="*/ 4 w 1337"/>
                  <a:gd name="T35" fmla="*/ 28 h 221"/>
                  <a:gd name="T36" fmla="*/ 13 w 1337"/>
                  <a:gd name="T37" fmla="*/ 13 h 221"/>
                  <a:gd name="T38" fmla="*/ 28 w 1337"/>
                  <a:gd name="T39" fmla="*/ 5 h 221"/>
                  <a:gd name="T40" fmla="*/ 44 w 1337"/>
                  <a:gd name="T4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7" h="221">
                    <a:moveTo>
                      <a:pt x="44" y="0"/>
                    </a:moveTo>
                    <a:lnTo>
                      <a:pt x="1292" y="0"/>
                    </a:lnTo>
                    <a:lnTo>
                      <a:pt x="1310" y="5"/>
                    </a:lnTo>
                    <a:lnTo>
                      <a:pt x="1323" y="13"/>
                    </a:lnTo>
                    <a:lnTo>
                      <a:pt x="1334" y="28"/>
                    </a:lnTo>
                    <a:lnTo>
                      <a:pt x="1337" y="45"/>
                    </a:lnTo>
                    <a:lnTo>
                      <a:pt x="1337" y="177"/>
                    </a:lnTo>
                    <a:lnTo>
                      <a:pt x="1334" y="194"/>
                    </a:lnTo>
                    <a:lnTo>
                      <a:pt x="1323" y="208"/>
                    </a:lnTo>
                    <a:lnTo>
                      <a:pt x="1310" y="218"/>
                    </a:lnTo>
                    <a:lnTo>
                      <a:pt x="1292" y="221"/>
                    </a:lnTo>
                    <a:lnTo>
                      <a:pt x="44" y="221"/>
                    </a:lnTo>
                    <a:lnTo>
                      <a:pt x="28" y="218"/>
                    </a:lnTo>
                    <a:lnTo>
                      <a:pt x="13" y="208"/>
                    </a:lnTo>
                    <a:lnTo>
                      <a:pt x="4" y="194"/>
                    </a:lnTo>
                    <a:lnTo>
                      <a:pt x="0" y="177"/>
                    </a:lnTo>
                    <a:lnTo>
                      <a:pt x="0" y="45"/>
                    </a:lnTo>
                    <a:lnTo>
                      <a:pt x="4" y="28"/>
                    </a:lnTo>
                    <a:lnTo>
                      <a:pt x="13" y="13"/>
                    </a:lnTo>
                    <a:lnTo>
                      <a:pt x="28" y="5"/>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72">
                <a:extLst>
                  <a:ext uri="{FF2B5EF4-FFF2-40B4-BE49-F238E27FC236}">
                    <a16:creationId xmlns:a16="http://schemas.microsoft.com/office/drawing/2014/main" id="{147DE797-2168-4FBF-AC9E-459663EA3E13}"/>
                  </a:ext>
                </a:extLst>
              </p:cNvPr>
              <p:cNvSpPr>
                <a:spLocks/>
              </p:cNvSpPr>
              <p:nvPr/>
            </p:nvSpPr>
            <p:spPr bwMode="auto">
              <a:xfrm>
                <a:off x="3500" y="326"/>
                <a:ext cx="1222" cy="111"/>
              </a:xfrm>
              <a:custGeom>
                <a:avLst/>
                <a:gdLst>
                  <a:gd name="T0" fmla="*/ 45 w 2444"/>
                  <a:gd name="T1" fmla="*/ 0 h 221"/>
                  <a:gd name="T2" fmla="*/ 2400 w 2444"/>
                  <a:gd name="T3" fmla="*/ 0 h 221"/>
                  <a:gd name="T4" fmla="*/ 2417 w 2444"/>
                  <a:gd name="T5" fmla="*/ 4 h 221"/>
                  <a:gd name="T6" fmla="*/ 2431 w 2444"/>
                  <a:gd name="T7" fmla="*/ 13 h 221"/>
                  <a:gd name="T8" fmla="*/ 2441 w 2444"/>
                  <a:gd name="T9" fmla="*/ 28 h 221"/>
                  <a:gd name="T10" fmla="*/ 2444 w 2444"/>
                  <a:gd name="T11" fmla="*/ 44 h 221"/>
                  <a:gd name="T12" fmla="*/ 2444 w 2444"/>
                  <a:gd name="T13" fmla="*/ 176 h 221"/>
                  <a:gd name="T14" fmla="*/ 2441 w 2444"/>
                  <a:gd name="T15" fmla="*/ 194 h 221"/>
                  <a:gd name="T16" fmla="*/ 2431 w 2444"/>
                  <a:gd name="T17" fmla="*/ 207 h 221"/>
                  <a:gd name="T18" fmla="*/ 2417 w 2444"/>
                  <a:gd name="T19" fmla="*/ 218 h 221"/>
                  <a:gd name="T20" fmla="*/ 2400 w 2444"/>
                  <a:gd name="T21" fmla="*/ 221 h 221"/>
                  <a:gd name="T22" fmla="*/ 45 w 2444"/>
                  <a:gd name="T23" fmla="*/ 221 h 221"/>
                  <a:gd name="T24" fmla="*/ 27 w 2444"/>
                  <a:gd name="T25" fmla="*/ 218 h 221"/>
                  <a:gd name="T26" fmla="*/ 14 w 2444"/>
                  <a:gd name="T27" fmla="*/ 207 h 221"/>
                  <a:gd name="T28" fmla="*/ 5 w 2444"/>
                  <a:gd name="T29" fmla="*/ 194 h 221"/>
                  <a:gd name="T30" fmla="*/ 0 w 2444"/>
                  <a:gd name="T31" fmla="*/ 176 h 221"/>
                  <a:gd name="T32" fmla="*/ 0 w 2444"/>
                  <a:gd name="T33" fmla="*/ 44 h 221"/>
                  <a:gd name="T34" fmla="*/ 5 w 2444"/>
                  <a:gd name="T35" fmla="*/ 28 h 221"/>
                  <a:gd name="T36" fmla="*/ 14 w 2444"/>
                  <a:gd name="T37" fmla="*/ 13 h 221"/>
                  <a:gd name="T38" fmla="*/ 27 w 2444"/>
                  <a:gd name="T39" fmla="*/ 4 h 221"/>
                  <a:gd name="T40" fmla="*/ 45 w 2444"/>
                  <a:gd name="T4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4" h="221">
                    <a:moveTo>
                      <a:pt x="45" y="0"/>
                    </a:moveTo>
                    <a:lnTo>
                      <a:pt x="2400" y="0"/>
                    </a:lnTo>
                    <a:lnTo>
                      <a:pt x="2417" y="4"/>
                    </a:lnTo>
                    <a:lnTo>
                      <a:pt x="2431" y="13"/>
                    </a:lnTo>
                    <a:lnTo>
                      <a:pt x="2441" y="28"/>
                    </a:lnTo>
                    <a:lnTo>
                      <a:pt x="2444" y="44"/>
                    </a:lnTo>
                    <a:lnTo>
                      <a:pt x="2444" y="176"/>
                    </a:lnTo>
                    <a:lnTo>
                      <a:pt x="2441" y="194"/>
                    </a:lnTo>
                    <a:lnTo>
                      <a:pt x="2431" y="207"/>
                    </a:lnTo>
                    <a:lnTo>
                      <a:pt x="2417" y="218"/>
                    </a:lnTo>
                    <a:lnTo>
                      <a:pt x="2400" y="221"/>
                    </a:lnTo>
                    <a:lnTo>
                      <a:pt x="45" y="221"/>
                    </a:lnTo>
                    <a:lnTo>
                      <a:pt x="27" y="218"/>
                    </a:lnTo>
                    <a:lnTo>
                      <a:pt x="14" y="207"/>
                    </a:lnTo>
                    <a:lnTo>
                      <a:pt x="5" y="194"/>
                    </a:lnTo>
                    <a:lnTo>
                      <a:pt x="0" y="176"/>
                    </a:lnTo>
                    <a:lnTo>
                      <a:pt x="0" y="44"/>
                    </a:lnTo>
                    <a:lnTo>
                      <a:pt x="5" y="28"/>
                    </a:lnTo>
                    <a:lnTo>
                      <a:pt x="14" y="13"/>
                    </a:lnTo>
                    <a:lnTo>
                      <a:pt x="27" y="4"/>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p:cNvSpPr/>
          <p:nvPr/>
        </p:nvSpPr>
        <p:spPr>
          <a:xfrm>
            <a:off x="1863983" y="404365"/>
            <a:ext cx="7844461" cy="707886"/>
          </a:xfrm>
          <a:prstGeom prst="rect">
            <a:avLst/>
          </a:prstGeom>
        </p:spPr>
        <p:txBody>
          <a:bodyPr wrap="square">
            <a:spAutoFit/>
          </a:bodyPr>
          <a:lstStyle/>
          <a:p>
            <a:r>
              <a:rPr lang="en-US" sz="4000" kern="0" spc="-300" dirty="0">
                <a:ln w="19050">
                  <a:noFill/>
                </a:ln>
                <a:solidFill>
                  <a:schemeClr val="accent1">
                    <a:alpha val="50000"/>
                  </a:schemeClr>
                </a:solidFill>
                <a:latin typeface="Arial" panose="020B0604020202020204" pitchFamily="34" charset="0"/>
                <a:cs typeface="Arial" pitchFamily="34" charset="0"/>
              </a:rPr>
              <a:t>Manual steps that are automated</a:t>
            </a:r>
            <a:endParaRPr lang="en-US" sz="4000" spc="-300" dirty="0">
              <a:ln w="19050">
                <a:noFill/>
              </a:ln>
              <a:solidFill>
                <a:schemeClr val="accent1">
                  <a:alpha val="50000"/>
                </a:schemeClr>
              </a:solidFill>
            </a:endParaRPr>
          </a:p>
        </p:txBody>
      </p:sp>
      <p:sp>
        <p:nvSpPr>
          <p:cNvPr id="54" name="Rectangle 53"/>
          <p:cNvSpPr/>
          <p:nvPr/>
        </p:nvSpPr>
        <p:spPr>
          <a:xfrm>
            <a:off x="1425202" y="1648663"/>
            <a:ext cx="7535664" cy="338554"/>
          </a:xfrm>
          <a:prstGeom prst="rect">
            <a:avLst/>
          </a:prstGeom>
        </p:spPr>
        <p:txBody>
          <a:bodyPr wrap="square">
            <a:spAutoFit/>
          </a:bodyPr>
          <a:lstStyle/>
          <a:p>
            <a:r>
              <a:rPr lang="en-US" sz="1600" b="1" kern="0" dirty="0">
                <a:solidFill>
                  <a:schemeClr val="accent3"/>
                </a:solidFill>
                <a:latin typeface="Arial" pitchFamily="34" charset="0"/>
                <a:cs typeface="Arial" pitchFamily="34" charset="0"/>
              </a:rPr>
              <a:t>Step1: Entering search criteria in ecommerce portal and triggering search</a:t>
            </a:r>
            <a:endParaRPr lang="en-US" sz="1600" kern="0" dirty="0">
              <a:solidFill>
                <a:schemeClr val="accent3"/>
              </a:solidFill>
              <a:latin typeface="Arial" pitchFamily="34" charset="0"/>
              <a:cs typeface="Arial" pitchFamily="34" charset="0"/>
            </a:endParaRPr>
          </a:p>
        </p:txBody>
      </p:sp>
      <p:sp>
        <p:nvSpPr>
          <p:cNvPr id="14" name="Rectangle 13"/>
          <p:cNvSpPr/>
          <p:nvPr/>
        </p:nvSpPr>
        <p:spPr>
          <a:xfrm>
            <a:off x="1506866" y="2104161"/>
            <a:ext cx="10067143" cy="584775"/>
          </a:xfrm>
          <a:prstGeom prst="rect">
            <a:avLst/>
          </a:prstGeom>
        </p:spPr>
        <p:txBody>
          <a:bodyPr wrap="square">
            <a:spAutoFit/>
          </a:bodyPr>
          <a:lstStyle/>
          <a:p>
            <a:r>
              <a:rPr lang="en-US" sz="1600" b="1" kern="0" dirty="0">
                <a:solidFill>
                  <a:srgbClr val="00B0F0"/>
                </a:solidFill>
                <a:latin typeface="Arial" pitchFamily="34" charset="0"/>
                <a:cs typeface="Arial" pitchFamily="34" charset="0"/>
              </a:rPr>
              <a:t>Details: In this step the search criteria “breakfast cereals” is keyed, after reading from locally stored configuration file  and the search is submitted</a:t>
            </a:r>
            <a:endParaRPr lang="en-US" sz="1600" kern="0" dirty="0">
              <a:solidFill>
                <a:srgbClr val="00B0F0"/>
              </a:solidFill>
              <a:latin typeface="Arial" pitchFamily="34" charset="0"/>
              <a:cs typeface="Arial" pitchFamily="34" charset="0"/>
            </a:endParaRPr>
          </a:p>
        </p:txBody>
      </p:sp>
      <p:sp>
        <p:nvSpPr>
          <p:cNvPr id="19" name="Rectangle 18">
            <a:extLst>
              <a:ext uri="{FF2B5EF4-FFF2-40B4-BE49-F238E27FC236}">
                <a16:creationId xmlns:a16="http://schemas.microsoft.com/office/drawing/2014/main" id="{79494BEF-AF96-4D30-81E3-79B10E92B613}"/>
              </a:ext>
            </a:extLst>
          </p:cNvPr>
          <p:cNvSpPr/>
          <p:nvPr/>
        </p:nvSpPr>
        <p:spPr>
          <a:xfrm>
            <a:off x="8083649" y="6211669"/>
            <a:ext cx="41083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RPA Solution using UIPath tool for</a:t>
            </a:r>
          </a:p>
          <a:p>
            <a:r>
              <a:rPr lang="en-US" sz="1600" i="1" dirty="0">
                <a:solidFill>
                  <a:schemeClr val="accent2"/>
                </a:solidFill>
                <a:latin typeface="Arial" panose="020B0604020202020204" pitchFamily="34" charset="0"/>
                <a:cs typeface="Arial" panose="020B0604020202020204" pitchFamily="34" charset="0"/>
              </a:rPr>
              <a:t>Search-Extract-Mail FMCG prod info</a:t>
            </a:r>
            <a:endParaRPr lang="en-US" sz="2800" b="1" spc="300" dirty="0">
              <a:ln w="19050">
                <a:noFill/>
              </a:ln>
              <a:solidFill>
                <a:schemeClr val="accent2"/>
              </a:solidFill>
            </a:endParaRPr>
          </a:p>
        </p:txBody>
      </p:sp>
      <p:sp>
        <p:nvSpPr>
          <p:cNvPr id="20" name="Rectangle 19">
            <a:extLst>
              <a:ext uri="{FF2B5EF4-FFF2-40B4-BE49-F238E27FC236}">
                <a16:creationId xmlns:a16="http://schemas.microsoft.com/office/drawing/2014/main" id="{14E91F3A-882B-48DD-B4A9-0E27D7945F37}"/>
              </a:ext>
            </a:extLst>
          </p:cNvPr>
          <p:cNvSpPr/>
          <p:nvPr/>
        </p:nvSpPr>
        <p:spPr>
          <a:xfrm>
            <a:off x="1506866" y="2898213"/>
            <a:ext cx="8423196" cy="338554"/>
          </a:xfrm>
          <a:prstGeom prst="rect">
            <a:avLst/>
          </a:prstGeom>
        </p:spPr>
        <p:txBody>
          <a:bodyPr wrap="square">
            <a:spAutoFit/>
          </a:bodyPr>
          <a:lstStyle/>
          <a:p>
            <a:r>
              <a:rPr lang="en-US" sz="1600" b="1" kern="0" dirty="0">
                <a:solidFill>
                  <a:schemeClr val="accent3"/>
                </a:solidFill>
                <a:latin typeface="Arial" pitchFamily="34" charset="0"/>
                <a:cs typeface="Arial" pitchFamily="34" charset="0"/>
              </a:rPr>
              <a:t>Step 2: Reading the details of the  records (top 200)  meeting the search criteria </a:t>
            </a:r>
            <a:endParaRPr lang="en-US" sz="1600" kern="0" dirty="0">
              <a:solidFill>
                <a:schemeClr val="accent3"/>
              </a:solidFill>
              <a:latin typeface="Arial" pitchFamily="34" charset="0"/>
              <a:cs typeface="Arial" pitchFamily="34" charset="0"/>
            </a:endParaRPr>
          </a:p>
        </p:txBody>
      </p:sp>
      <p:sp>
        <p:nvSpPr>
          <p:cNvPr id="21" name="Rectangle 20">
            <a:extLst>
              <a:ext uri="{FF2B5EF4-FFF2-40B4-BE49-F238E27FC236}">
                <a16:creationId xmlns:a16="http://schemas.microsoft.com/office/drawing/2014/main" id="{E764C74D-C156-49BA-89C6-DB5795142C72}"/>
              </a:ext>
            </a:extLst>
          </p:cNvPr>
          <p:cNvSpPr/>
          <p:nvPr/>
        </p:nvSpPr>
        <p:spPr>
          <a:xfrm>
            <a:off x="1506866" y="3346126"/>
            <a:ext cx="10351885" cy="584775"/>
          </a:xfrm>
          <a:prstGeom prst="rect">
            <a:avLst/>
          </a:prstGeom>
        </p:spPr>
        <p:txBody>
          <a:bodyPr wrap="square">
            <a:spAutoFit/>
          </a:bodyPr>
          <a:lstStyle/>
          <a:p>
            <a:r>
              <a:rPr lang="en-US" sz="1600" b="1" kern="0" dirty="0">
                <a:solidFill>
                  <a:srgbClr val="00B0F0"/>
                </a:solidFill>
                <a:latin typeface="Arial" pitchFamily="34" charset="0"/>
                <a:cs typeface="Arial" pitchFamily="34" charset="0"/>
              </a:rPr>
              <a:t>Details: In this step the information of the product name,  url and price are extracted from multiple pages in a data table internally</a:t>
            </a:r>
            <a:endParaRPr lang="en-US" sz="1600" kern="0" dirty="0">
              <a:solidFill>
                <a:srgbClr val="00B0F0"/>
              </a:solidFill>
              <a:latin typeface="Arial" pitchFamily="34" charset="0"/>
              <a:cs typeface="Arial" pitchFamily="34" charset="0"/>
            </a:endParaRPr>
          </a:p>
        </p:txBody>
      </p:sp>
      <p:sp>
        <p:nvSpPr>
          <p:cNvPr id="23" name="Rectangle 22">
            <a:extLst>
              <a:ext uri="{FF2B5EF4-FFF2-40B4-BE49-F238E27FC236}">
                <a16:creationId xmlns:a16="http://schemas.microsoft.com/office/drawing/2014/main" id="{A9589E75-1E0A-4E89-99E8-AEEA79BB8F22}"/>
              </a:ext>
            </a:extLst>
          </p:cNvPr>
          <p:cNvSpPr/>
          <p:nvPr/>
        </p:nvSpPr>
        <p:spPr>
          <a:xfrm>
            <a:off x="1522484" y="3924159"/>
            <a:ext cx="8423196" cy="338554"/>
          </a:xfrm>
          <a:prstGeom prst="rect">
            <a:avLst/>
          </a:prstGeom>
        </p:spPr>
        <p:txBody>
          <a:bodyPr wrap="square">
            <a:spAutoFit/>
          </a:bodyPr>
          <a:lstStyle/>
          <a:p>
            <a:r>
              <a:rPr lang="en-US" sz="1600" b="1" kern="0" dirty="0">
                <a:solidFill>
                  <a:schemeClr val="accent3"/>
                </a:solidFill>
                <a:latin typeface="Arial" pitchFamily="34" charset="0"/>
                <a:cs typeface="Arial" pitchFamily="34" charset="0"/>
              </a:rPr>
              <a:t>Step 3: Saving the extracted records in Excel file with date stamp</a:t>
            </a:r>
            <a:endParaRPr lang="en-US" sz="1600" kern="0" dirty="0">
              <a:solidFill>
                <a:schemeClr val="accent3"/>
              </a:solidFill>
              <a:latin typeface="Arial" pitchFamily="34" charset="0"/>
              <a:cs typeface="Arial" pitchFamily="34" charset="0"/>
            </a:endParaRPr>
          </a:p>
        </p:txBody>
      </p:sp>
      <p:sp>
        <p:nvSpPr>
          <p:cNvPr id="24" name="Rectangle 23">
            <a:extLst>
              <a:ext uri="{FF2B5EF4-FFF2-40B4-BE49-F238E27FC236}">
                <a16:creationId xmlns:a16="http://schemas.microsoft.com/office/drawing/2014/main" id="{21A34691-38B5-43D1-8FAC-376463340EB0}"/>
              </a:ext>
            </a:extLst>
          </p:cNvPr>
          <p:cNvSpPr/>
          <p:nvPr/>
        </p:nvSpPr>
        <p:spPr>
          <a:xfrm>
            <a:off x="1522484" y="4326980"/>
            <a:ext cx="10351885" cy="584775"/>
          </a:xfrm>
          <a:prstGeom prst="rect">
            <a:avLst/>
          </a:prstGeom>
        </p:spPr>
        <p:txBody>
          <a:bodyPr wrap="square">
            <a:spAutoFit/>
          </a:bodyPr>
          <a:lstStyle/>
          <a:p>
            <a:r>
              <a:rPr lang="en-US" sz="1600" b="1" kern="0" dirty="0">
                <a:solidFill>
                  <a:srgbClr val="00B0F0"/>
                </a:solidFill>
                <a:latin typeface="Arial" pitchFamily="34" charset="0"/>
                <a:cs typeface="Arial" pitchFamily="34" charset="0"/>
              </a:rPr>
              <a:t>Details: Once the targeted information of the top 200 records are extracted , they are written in an excel sheet marked with current date stamp in the workbook  file “SearchResults.xlsx”</a:t>
            </a:r>
            <a:endParaRPr lang="en-US" sz="1600" kern="0" dirty="0">
              <a:solidFill>
                <a:srgbClr val="00B0F0"/>
              </a:solidFill>
              <a:latin typeface="Arial" pitchFamily="34" charset="0"/>
              <a:cs typeface="Arial" pitchFamily="34" charset="0"/>
            </a:endParaRPr>
          </a:p>
        </p:txBody>
      </p:sp>
      <p:sp>
        <p:nvSpPr>
          <p:cNvPr id="25" name="Rectangle 24">
            <a:extLst>
              <a:ext uri="{FF2B5EF4-FFF2-40B4-BE49-F238E27FC236}">
                <a16:creationId xmlns:a16="http://schemas.microsoft.com/office/drawing/2014/main" id="{3B791F12-7A1A-4BC2-8C71-D121DBEF3F16}"/>
              </a:ext>
            </a:extLst>
          </p:cNvPr>
          <p:cNvSpPr/>
          <p:nvPr/>
        </p:nvSpPr>
        <p:spPr>
          <a:xfrm>
            <a:off x="1506866" y="4906610"/>
            <a:ext cx="8423196" cy="338554"/>
          </a:xfrm>
          <a:prstGeom prst="rect">
            <a:avLst/>
          </a:prstGeom>
        </p:spPr>
        <p:txBody>
          <a:bodyPr wrap="square">
            <a:spAutoFit/>
          </a:bodyPr>
          <a:lstStyle/>
          <a:p>
            <a:r>
              <a:rPr lang="en-US" sz="1600" b="1" kern="0" dirty="0">
                <a:solidFill>
                  <a:schemeClr val="accent3"/>
                </a:solidFill>
                <a:latin typeface="Arial" pitchFamily="34" charset="0"/>
                <a:cs typeface="Arial" pitchFamily="34" charset="0"/>
              </a:rPr>
              <a:t>Step 4: Mailing the excel generated with the extracted data to the specific  recipients</a:t>
            </a:r>
            <a:endParaRPr lang="en-US" sz="1600" kern="0" dirty="0">
              <a:solidFill>
                <a:schemeClr val="accent3"/>
              </a:solidFill>
              <a:latin typeface="Arial" pitchFamily="34" charset="0"/>
              <a:cs typeface="Arial" pitchFamily="34" charset="0"/>
            </a:endParaRPr>
          </a:p>
        </p:txBody>
      </p:sp>
      <p:sp>
        <p:nvSpPr>
          <p:cNvPr id="26" name="Rectangle 25">
            <a:extLst>
              <a:ext uri="{FF2B5EF4-FFF2-40B4-BE49-F238E27FC236}">
                <a16:creationId xmlns:a16="http://schemas.microsoft.com/office/drawing/2014/main" id="{9E3BFCC3-FBEB-4B44-9118-74CCD9800805}"/>
              </a:ext>
            </a:extLst>
          </p:cNvPr>
          <p:cNvSpPr/>
          <p:nvPr/>
        </p:nvSpPr>
        <p:spPr>
          <a:xfrm>
            <a:off x="1506865" y="5245164"/>
            <a:ext cx="10351885" cy="830997"/>
          </a:xfrm>
          <a:prstGeom prst="rect">
            <a:avLst/>
          </a:prstGeom>
        </p:spPr>
        <p:txBody>
          <a:bodyPr wrap="square">
            <a:spAutoFit/>
          </a:bodyPr>
          <a:lstStyle/>
          <a:p>
            <a:r>
              <a:rPr lang="en-US" sz="1600" b="1" kern="0" dirty="0">
                <a:solidFill>
                  <a:srgbClr val="00B0F0"/>
                </a:solidFill>
                <a:latin typeface="Arial" pitchFamily="34" charset="0"/>
                <a:cs typeface="Arial" pitchFamily="34" charset="0"/>
              </a:rPr>
              <a:t>Details: The extracted data in excel is then attached to a new email message in outlook and sent to intended recipients read from locally stored configuration files in the project folder. For the email functionality to work, outlook needs to be configured in the computer in which the </a:t>
            </a:r>
            <a:r>
              <a:rPr lang="en-US" sz="1600" b="1" kern="0" dirty="0" err="1">
                <a:solidFill>
                  <a:srgbClr val="00B0F0"/>
                </a:solidFill>
                <a:latin typeface="Arial" pitchFamily="34" charset="0"/>
                <a:cs typeface="Arial" pitchFamily="34" charset="0"/>
              </a:rPr>
              <a:t>robo</a:t>
            </a:r>
            <a:r>
              <a:rPr lang="en-US" sz="1600" b="1" kern="0" dirty="0">
                <a:solidFill>
                  <a:srgbClr val="00B0F0"/>
                </a:solidFill>
                <a:latin typeface="Arial" pitchFamily="34" charset="0"/>
                <a:cs typeface="Arial" pitchFamily="34" charset="0"/>
              </a:rPr>
              <a:t> is run.</a:t>
            </a:r>
            <a:endParaRPr lang="en-US" sz="1600" kern="0" dirty="0">
              <a:solidFill>
                <a:srgbClr val="00B0F0"/>
              </a:solidFill>
              <a:latin typeface="Arial" pitchFamily="34" charset="0"/>
              <a:cs typeface="Arial" pitchFamily="34" charset="0"/>
            </a:endParaRPr>
          </a:p>
        </p:txBody>
      </p:sp>
    </p:spTree>
    <p:extLst>
      <p:ext uri="{BB962C8B-B14F-4D97-AF65-F5344CB8AC3E}">
        <p14:creationId xmlns:p14="http://schemas.microsoft.com/office/powerpoint/2010/main" val="2236937397"/>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9FBFA1A0-97A6-44F1-84BA-F2CF34FB726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425037" y="404365"/>
            <a:ext cx="1244102" cy="541786"/>
          </a:xfrm>
          <a:prstGeom prst="rect">
            <a:avLst/>
          </a:prstGeom>
        </p:spPr>
      </p:pic>
      <p:grpSp>
        <p:nvGrpSpPr>
          <p:cNvPr id="42" name="Group 41">
            <a:extLst>
              <a:ext uri="{FF2B5EF4-FFF2-40B4-BE49-F238E27FC236}">
                <a16:creationId xmlns:a16="http://schemas.microsoft.com/office/drawing/2014/main" id="{9548AA86-77D7-4901-9C13-1C6BA7AC54D1}"/>
              </a:ext>
            </a:extLst>
          </p:cNvPr>
          <p:cNvGrpSpPr/>
          <p:nvPr/>
        </p:nvGrpSpPr>
        <p:grpSpPr>
          <a:xfrm>
            <a:off x="21854" y="775193"/>
            <a:ext cx="1549398" cy="1094582"/>
            <a:chOff x="6424613" y="3367088"/>
            <a:chExt cx="1549398" cy="1094582"/>
          </a:xfrm>
        </p:grpSpPr>
        <p:grpSp>
          <p:nvGrpSpPr>
            <p:cNvPr id="43" name="Group 42">
              <a:extLst>
                <a:ext uri="{FF2B5EF4-FFF2-40B4-BE49-F238E27FC236}">
                  <a16:creationId xmlns:a16="http://schemas.microsoft.com/office/drawing/2014/main" id="{1E2B1BFA-0907-4A69-A083-02C18BDD201B}"/>
                </a:ext>
              </a:extLst>
            </p:cNvPr>
            <p:cNvGrpSpPr/>
            <p:nvPr/>
          </p:nvGrpSpPr>
          <p:grpSpPr>
            <a:xfrm>
              <a:off x="6424613" y="3367088"/>
              <a:ext cx="1549398" cy="1094582"/>
              <a:chOff x="6251575" y="1662111"/>
              <a:chExt cx="1549398" cy="1094582"/>
            </a:xfrm>
          </p:grpSpPr>
          <p:sp>
            <p:nvSpPr>
              <p:cNvPr id="48" name="Rectangle 47">
                <a:extLst>
                  <a:ext uri="{FF2B5EF4-FFF2-40B4-BE49-F238E27FC236}">
                    <a16:creationId xmlns:a16="http://schemas.microsoft.com/office/drawing/2014/main" id="{E15AEB35-B747-4F6D-9821-24E4490DB99B}"/>
                  </a:ext>
                </a:extLst>
              </p:cNvPr>
              <p:cNvSpPr/>
              <p:nvPr/>
            </p:nvSpPr>
            <p:spPr>
              <a:xfrm>
                <a:off x="6251575" y="1662111"/>
                <a:ext cx="1295400" cy="1094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71B7AEEB-8983-442B-981D-117CF5892DC1}"/>
                  </a:ext>
                </a:extLst>
              </p:cNvPr>
              <p:cNvSpPr/>
              <p:nvPr/>
            </p:nvSpPr>
            <p:spPr>
              <a:xfrm rot="5400000">
                <a:off x="7477123" y="2059781"/>
                <a:ext cx="355600" cy="2921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168">
              <a:extLst>
                <a:ext uri="{FF2B5EF4-FFF2-40B4-BE49-F238E27FC236}">
                  <a16:creationId xmlns:a16="http://schemas.microsoft.com/office/drawing/2014/main" id="{46F3F89A-3F1C-406F-8DB9-B30D025991F1}"/>
                </a:ext>
              </a:extLst>
            </p:cNvPr>
            <p:cNvGrpSpPr>
              <a:grpSpLocks noChangeAspect="1"/>
            </p:cNvGrpSpPr>
            <p:nvPr/>
          </p:nvGrpSpPr>
          <p:grpSpPr bwMode="auto">
            <a:xfrm>
              <a:off x="6756618" y="3594100"/>
              <a:ext cx="632562" cy="644722"/>
              <a:chOff x="2903" y="-344"/>
              <a:chExt cx="2393" cy="2439"/>
            </a:xfrm>
            <a:solidFill>
              <a:schemeClr val="tx1">
                <a:lumMod val="85000"/>
                <a:lumOff val="15000"/>
              </a:schemeClr>
            </a:solidFill>
          </p:grpSpPr>
          <p:sp>
            <p:nvSpPr>
              <p:cNvPr id="45" name="Freeform 170">
                <a:extLst>
                  <a:ext uri="{FF2B5EF4-FFF2-40B4-BE49-F238E27FC236}">
                    <a16:creationId xmlns:a16="http://schemas.microsoft.com/office/drawing/2014/main" id="{802F4A66-B383-4267-9E37-784C73BC8FC3}"/>
                  </a:ext>
                </a:extLst>
              </p:cNvPr>
              <p:cNvSpPr>
                <a:spLocks noEditPoints="1"/>
              </p:cNvSpPr>
              <p:nvPr/>
            </p:nvSpPr>
            <p:spPr bwMode="auto">
              <a:xfrm>
                <a:off x="2903" y="-344"/>
                <a:ext cx="2393" cy="2439"/>
              </a:xfrm>
              <a:custGeom>
                <a:avLst/>
                <a:gdLst>
                  <a:gd name="T0" fmla="*/ 2330 w 4787"/>
                  <a:gd name="T1" fmla="*/ 3285 h 4879"/>
                  <a:gd name="T2" fmla="*/ 2475 w 4787"/>
                  <a:gd name="T3" fmla="*/ 3272 h 4879"/>
                  <a:gd name="T4" fmla="*/ 2629 w 4787"/>
                  <a:gd name="T5" fmla="*/ 3079 h 4879"/>
                  <a:gd name="T6" fmla="*/ 2611 w 4787"/>
                  <a:gd name="T7" fmla="*/ 3091 h 4879"/>
                  <a:gd name="T8" fmla="*/ 2607 w 4787"/>
                  <a:gd name="T9" fmla="*/ 3101 h 4879"/>
                  <a:gd name="T10" fmla="*/ 2620 w 4787"/>
                  <a:gd name="T11" fmla="*/ 3113 h 4879"/>
                  <a:gd name="T12" fmla="*/ 211 w 4787"/>
                  <a:gd name="T13" fmla="*/ 4534 h 4879"/>
                  <a:gd name="T14" fmla="*/ 2221 w 4787"/>
                  <a:gd name="T15" fmla="*/ 3103 h 4879"/>
                  <a:gd name="T16" fmla="*/ 2227 w 4787"/>
                  <a:gd name="T17" fmla="*/ 3094 h 4879"/>
                  <a:gd name="T18" fmla="*/ 2223 w 4787"/>
                  <a:gd name="T19" fmla="*/ 3086 h 4879"/>
                  <a:gd name="T20" fmla="*/ 913 w 4787"/>
                  <a:gd name="T21" fmla="*/ 211 h 4879"/>
                  <a:gd name="T22" fmla="*/ 859 w 4787"/>
                  <a:gd name="T23" fmla="*/ 265 h 4879"/>
                  <a:gd name="T24" fmla="*/ 859 w 4787"/>
                  <a:gd name="T25" fmla="*/ 443 h 4879"/>
                  <a:gd name="T26" fmla="*/ 859 w 4787"/>
                  <a:gd name="T27" fmla="*/ 707 h 4879"/>
                  <a:gd name="T28" fmla="*/ 858 w 4787"/>
                  <a:gd name="T29" fmla="*/ 1032 h 4879"/>
                  <a:gd name="T30" fmla="*/ 858 w 4787"/>
                  <a:gd name="T31" fmla="*/ 1370 h 4879"/>
                  <a:gd name="T32" fmla="*/ 858 w 4787"/>
                  <a:gd name="T33" fmla="*/ 1673 h 4879"/>
                  <a:gd name="T34" fmla="*/ 861 w 4787"/>
                  <a:gd name="T35" fmla="*/ 1862 h 4879"/>
                  <a:gd name="T36" fmla="*/ 2335 w 4787"/>
                  <a:gd name="T37" fmla="*/ 2907 h 4879"/>
                  <a:gd name="T38" fmla="*/ 2454 w 4787"/>
                  <a:gd name="T39" fmla="*/ 2928 h 4879"/>
                  <a:gd name="T40" fmla="*/ 3916 w 4787"/>
                  <a:gd name="T41" fmla="*/ 1917 h 4879"/>
                  <a:gd name="T42" fmla="*/ 3929 w 4787"/>
                  <a:gd name="T43" fmla="*/ 265 h 4879"/>
                  <a:gd name="T44" fmla="*/ 3874 w 4787"/>
                  <a:gd name="T45" fmla="*/ 211 h 4879"/>
                  <a:gd name="T46" fmla="*/ 3922 w 4787"/>
                  <a:gd name="T47" fmla="*/ 5 h 4879"/>
                  <a:gd name="T48" fmla="*/ 4077 w 4787"/>
                  <a:gd name="T49" fmla="*/ 94 h 4879"/>
                  <a:gd name="T50" fmla="*/ 4140 w 4787"/>
                  <a:gd name="T51" fmla="*/ 265 h 4879"/>
                  <a:gd name="T52" fmla="*/ 4140 w 4787"/>
                  <a:gd name="T53" fmla="*/ 345 h 4879"/>
                  <a:gd name="T54" fmla="*/ 4140 w 4787"/>
                  <a:gd name="T55" fmla="*/ 554 h 4879"/>
                  <a:gd name="T56" fmla="*/ 4140 w 4787"/>
                  <a:gd name="T57" fmla="*/ 843 h 4879"/>
                  <a:gd name="T58" fmla="*/ 4140 w 4787"/>
                  <a:gd name="T59" fmla="*/ 1162 h 4879"/>
                  <a:gd name="T60" fmla="*/ 4140 w 4787"/>
                  <a:gd name="T61" fmla="*/ 1463 h 4879"/>
                  <a:gd name="T62" fmla="*/ 4140 w 4787"/>
                  <a:gd name="T63" fmla="*/ 1698 h 4879"/>
                  <a:gd name="T64" fmla="*/ 4152 w 4787"/>
                  <a:gd name="T65" fmla="*/ 1750 h 4879"/>
                  <a:gd name="T66" fmla="*/ 4166 w 4787"/>
                  <a:gd name="T67" fmla="*/ 1742 h 4879"/>
                  <a:gd name="T68" fmla="*/ 4238 w 4787"/>
                  <a:gd name="T69" fmla="*/ 1693 h 4879"/>
                  <a:gd name="T70" fmla="*/ 4393 w 4787"/>
                  <a:gd name="T71" fmla="*/ 1586 h 4879"/>
                  <a:gd name="T72" fmla="*/ 4594 w 4787"/>
                  <a:gd name="T73" fmla="*/ 1453 h 4879"/>
                  <a:gd name="T74" fmla="*/ 4714 w 4787"/>
                  <a:gd name="T75" fmla="*/ 1462 h 4879"/>
                  <a:gd name="T76" fmla="*/ 4784 w 4787"/>
                  <a:gd name="T77" fmla="*/ 1576 h 4879"/>
                  <a:gd name="T78" fmla="*/ 4769 w 4787"/>
                  <a:gd name="T79" fmla="*/ 4693 h 4879"/>
                  <a:gd name="T80" fmla="*/ 4646 w 4787"/>
                  <a:gd name="T81" fmla="*/ 4840 h 4879"/>
                  <a:gd name="T82" fmla="*/ 283 w 4787"/>
                  <a:gd name="T83" fmla="*/ 4879 h 4879"/>
                  <a:gd name="T84" fmla="*/ 101 w 4787"/>
                  <a:gd name="T85" fmla="*/ 4812 h 4879"/>
                  <a:gd name="T86" fmla="*/ 4 w 4787"/>
                  <a:gd name="T87" fmla="*/ 4646 h 4879"/>
                  <a:gd name="T88" fmla="*/ 4 w 4787"/>
                  <a:gd name="T89" fmla="*/ 1530 h 4879"/>
                  <a:gd name="T90" fmla="*/ 65 w 4787"/>
                  <a:gd name="T91" fmla="*/ 1422 h 4879"/>
                  <a:gd name="T92" fmla="*/ 160 w 4787"/>
                  <a:gd name="T93" fmla="*/ 1401 h 4879"/>
                  <a:gd name="T94" fmla="*/ 312 w 4787"/>
                  <a:gd name="T95" fmla="*/ 1492 h 4879"/>
                  <a:gd name="T96" fmla="*/ 485 w 4787"/>
                  <a:gd name="T97" fmla="*/ 1612 h 4879"/>
                  <a:gd name="T98" fmla="*/ 596 w 4787"/>
                  <a:gd name="T99" fmla="*/ 1689 h 4879"/>
                  <a:gd name="T100" fmla="*/ 625 w 4787"/>
                  <a:gd name="T101" fmla="*/ 1710 h 4879"/>
                  <a:gd name="T102" fmla="*/ 634 w 4787"/>
                  <a:gd name="T103" fmla="*/ 1714 h 4879"/>
                  <a:gd name="T104" fmla="*/ 644 w 4787"/>
                  <a:gd name="T105" fmla="*/ 1716 h 4879"/>
                  <a:gd name="T106" fmla="*/ 648 w 4787"/>
                  <a:gd name="T107" fmla="*/ 265 h 4879"/>
                  <a:gd name="T108" fmla="*/ 711 w 4787"/>
                  <a:gd name="T109" fmla="*/ 94 h 4879"/>
                  <a:gd name="T110" fmla="*/ 865 w 4787"/>
                  <a:gd name="T111" fmla="*/ 5 h 4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87" h="4879">
                    <a:moveTo>
                      <a:pt x="2414" y="3262"/>
                    </a:moveTo>
                    <a:lnTo>
                      <a:pt x="2383" y="3264"/>
                    </a:lnTo>
                    <a:lnTo>
                      <a:pt x="2353" y="3272"/>
                    </a:lnTo>
                    <a:lnTo>
                      <a:pt x="2330" y="3285"/>
                    </a:lnTo>
                    <a:lnTo>
                      <a:pt x="386" y="4668"/>
                    </a:lnTo>
                    <a:lnTo>
                      <a:pt x="4450" y="4668"/>
                    </a:lnTo>
                    <a:lnTo>
                      <a:pt x="2499" y="3285"/>
                    </a:lnTo>
                    <a:lnTo>
                      <a:pt x="2475" y="3272"/>
                    </a:lnTo>
                    <a:lnTo>
                      <a:pt x="2445" y="3264"/>
                    </a:lnTo>
                    <a:lnTo>
                      <a:pt x="2414" y="3262"/>
                    </a:lnTo>
                    <a:close/>
                    <a:moveTo>
                      <a:pt x="4576" y="1711"/>
                    </a:moveTo>
                    <a:lnTo>
                      <a:pt x="2629" y="3079"/>
                    </a:lnTo>
                    <a:lnTo>
                      <a:pt x="2625" y="3082"/>
                    </a:lnTo>
                    <a:lnTo>
                      <a:pt x="2620" y="3085"/>
                    </a:lnTo>
                    <a:lnTo>
                      <a:pt x="2616" y="3088"/>
                    </a:lnTo>
                    <a:lnTo>
                      <a:pt x="2611" y="3091"/>
                    </a:lnTo>
                    <a:lnTo>
                      <a:pt x="2608" y="3094"/>
                    </a:lnTo>
                    <a:lnTo>
                      <a:pt x="2607" y="3097"/>
                    </a:lnTo>
                    <a:lnTo>
                      <a:pt x="2606" y="3098"/>
                    </a:lnTo>
                    <a:lnTo>
                      <a:pt x="2607" y="3101"/>
                    </a:lnTo>
                    <a:lnTo>
                      <a:pt x="2608" y="3104"/>
                    </a:lnTo>
                    <a:lnTo>
                      <a:pt x="2613" y="3107"/>
                    </a:lnTo>
                    <a:lnTo>
                      <a:pt x="2616" y="3110"/>
                    </a:lnTo>
                    <a:lnTo>
                      <a:pt x="2620" y="3113"/>
                    </a:lnTo>
                    <a:lnTo>
                      <a:pt x="4576" y="4500"/>
                    </a:lnTo>
                    <a:lnTo>
                      <a:pt x="4576" y="1711"/>
                    </a:lnTo>
                    <a:close/>
                    <a:moveTo>
                      <a:pt x="211" y="1676"/>
                    </a:moveTo>
                    <a:lnTo>
                      <a:pt x="211" y="4534"/>
                    </a:lnTo>
                    <a:lnTo>
                      <a:pt x="2206" y="3113"/>
                    </a:lnTo>
                    <a:lnTo>
                      <a:pt x="2214" y="3109"/>
                    </a:lnTo>
                    <a:lnTo>
                      <a:pt x="2218" y="3106"/>
                    </a:lnTo>
                    <a:lnTo>
                      <a:pt x="2221" y="3103"/>
                    </a:lnTo>
                    <a:lnTo>
                      <a:pt x="2224" y="3100"/>
                    </a:lnTo>
                    <a:lnTo>
                      <a:pt x="2227" y="3098"/>
                    </a:lnTo>
                    <a:lnTo>
                      <a:pt x="2227" y="3095"/>
                    </a:lnTo>
                    <a:lnTo>
                      <a:pt x="2227" y="3094"/>
                    </a:lnTo>
                    <a:lnTo>
                      <a:pt x="2227" y="3092"/>
                    </a:lnTo>
                    <a:lnTo>
                      <a:pt x="2227" y="3091"/>
                    </a:lnTo>
                    <a:lnTo>
                      <a:pt x="2226" y="3088"/>
                    </a:lnTo>
                    <a:lnTo>
                      <a:pt x="2223" y="3086"/>
                    </a:lnTo>
                    <a:lnTo>
                      <a:pt x="2220" y="3083"/>
                    </a:lnTo>
                    <a:lnTo>
                      <a:pt x="2215" y="3079"/>
                    </a:lnTo>
                    <a:lnTo>
                      <a:pt x="211" y="1676"/>
                    </a:lnTo>
                    <a:close/>
                    <a:moveTo>
                      <a:pt x="913" y="211"/>
                    </a:moveTo>
                    <a:lnTo>
                      <a:pt x="892" y="216"/>
                    </a:lnTo>
                    <a:lnTo>
                      <a:pt x="874" y="227"/>
                    </a:lnTo>
                    <a:lnTo>
                      <a:pt x="862" y="244"/>
                    </a:lnTo>
                    <a:lnTo>
                      <a:pt x="859" y="265"/>
                    </a:lnTo>
                    <a:lnTo>
                      <a:pt x="859" y="312"/>
                    </a:lnTo>
                    <a:lnTo>
                      <a:pt x="859" y="348"/>
                    </a:lnTo>
                    <a:lnTo>
                      <a:pt x="859" y="391"/>
                    </a:lnTo>
                    <a:lnTo>
                      <a:pt x="859" y="443"/>
                    </a:lnTo>
                    <a:lnTo>
                      <a:pt x="859" y="500"/>
                    </a:lnTo>
                    <a:lnTo>
                      <a:pt x="859" y="564"/>
                    </a:lnTo>
                    <a:lnTo>
                      <a:pt x="859" y="633"/>
                    </a:lnTo>
                    <a:lnTo>
                      <a:pt x="859" y="707"/>
                    </a:lnTo>
                    <a:lnTo>
                      <a:pt x="858" y="784"/>
                    </a:lnTo>
                    <a:lnTo>
                      <a:pt x="858" y="865"/>
                    </a:lnTo>
                    <a:lnTo>
                      <a:pt x="858" y="949"/>
                    </a:lnTo>
                    <a:lnTo>
                      <a:pt x="858" y="1032"/>
                    </a:lnTo>
                    <a:lnTo>
                      <a:pt x="858" y="1118"/>
                    </a:lnTo>
                    <a:lnTo>
                      <a:pt x="858" y="1202"/>
                    </a:lnTo>
                    <a:lnTo>
                      <a:pt x="858" y="1287"/>
                    </a:lnTo>
                    <a:lnTo>
                      <a:pt x="858" y="1370"/>
                    </a:lnTo>
                    <a:lnTo>
                      <a:pt x="858" y="1451"/>
                    </a:lnTo>
                    <a:lnTo>
                      <a:pt x="858" y="1529"/>
                    </a:lnTo>
                    <a:lnTo>
                      <a:pt x="858" y="1603"/>
                    </a:lnTo>
                    <a:lnTo>
                      <a:pt x="858" y="1673"/>
                    </a:lnTo>
                    <a:lnTo>
                      <a:pt x="858" y="1736"/>
                    </a:lnTo>
                    <a:lnTo>
                      <a:pt x="858" y="1794"/>
                    </a:lnTo>
                    <a:lnTo>
                      <a:pt x="858" y="1846"/>
                    </a:lnTo>
                    <a:lnTo>
                      <a:pt x="861" y="1862"/>
                    </a:lnTo>
                    <a:lnTo>
                      <a:pt x="865" y="1873"/>
                    </a:lnTo>
                    <a:lnTo>
                      <a:pt x="869" y="1879"/>
                    </a:lnTo>
                    <a:lnTo>
                      <a:pt x="871" y="1882"/>
                    </a:lnTo>
                    <a:lnTo>
                      <a:pt x="2335" y="2907"/>
                    </a:lnTo>
                    <a:lnTo>
                      <a:pt x="2361" y="2919"/>
                    </a:lnTo>
                    <a:lnTo>
                      <a:pt x="2390" y="2928"/>
                    </a:lnTo>
                    <a:lnTo>
                      <a:pt x="2422" y="2929"/>
                    </a:lnTo>
                    <a:lnTo>
                      <a:pt x="2454" y="2928"/>
                    </a:lnTo>
                    <a:lnTo>
                      <a:pt x="2484" y="2919"/>
                    </a:lnTo>
                    <a:lnTo>
                      <a:pt x="2508" y="2907"/>
                    </a:lnTo>
                    <a:lnTo>
                      <a:pt x="3914" y="1919"/>
                    </a:lnTo>
                    <a:lnTo>
                      <a:pt x="3916" y="1917"/>
                    </a:lnTo>
                    <a:lnTo>
                      <a:pt x="3922" y="1910"/>
                    </a:lnTo>
                    <a:lnTo>
                      <a:pt x="3926" y="1900"/>
                    </a:lnTo>
                    <a:lnTo>
                      <a:pt x="3929" y="1885"/>
                    </a:lnTo>
                    <a:lnTo>
                      <a:pt x="3929" y="265"/>
                    </a:lnTo>
                    <a:lnTo>
                      <a:pt x="3925" y="244"/>
                    </a:lnTo>
                    <a:lnTo>
                      <a:pt x="3913" y="227"/>
                    </a:lnTo>
                    <a:lnTo>
                      <a:pt x="3895" y="216"/>
                    </a:lnTo>
                    <a:lnTo>
                      <a:pt x="3874" y="211"/>
                    </a:lnTo>
                    <a:lnTo>
                      <a:pt x="913" y="211"/>
                    </a:lnTo>
                    <a:close/>
                    <a:moveTo>
                      <a:pt x="913" y="0"/>
                    </a:moveTo>
                    <a:lnTo>
                      <a:pt x="3874" y="0"/>
                    </a:lnTo>
                    <a:lnTo>
                      <a:pt x="3922" y="5"/>
                    </a:lnTo>
                    <a:lnTo>
                      <a:pt x="3968" y="17"/>
                    </a:lnTo>
                    <a:lnTo>
                      <a:pt x="4008" y="36"/>
                    </a:lnTo>
                    <a:lnTo>
                      <a:pt x="4045" y="63"/>
                    </a:lnTo>
                    <a:lnTo>
                      <a:pt x="4077" y="94"/>
                    </a:lnTo>
                    <a:lnTo>
                      <a:pt x="4103" y="131"/>
                    </a:lnTo>
                    <a:lnTo>
                      <a:pt x="4122" y="173"/>
                    </a:lnTo>
                    <a:lnTo>
                      <a:pt x="4135" y="217"/>
                    </a:lnTo>
                    <a:lnTo>
                      <a:pt x="4140" y="265"/>
                    </a:lnTo>
                    <a:lnTo>
                      <a:pt x="4140" y="271"/>
                    </a:lnTo>
                    <a:lnTo>
                      <a:pt x="4140" y="285"/>
                    </a:lnTo>
                    <a:lnTo>
                      <a:pt x="4140" y="311"/>
                    </a:lnTo>
                    <a:lnTo>
                      <a:pt x="4140" y="345"/>
                    </a:lnTo>
                    <a:lnTo>
                      <a:pt x="4140" y="388"/>
                    </a:lnTo>
                    <a:lnTo>
                      <a:pt x="4140" y="437"/>
                    </a:lnTo>
                    <a:lnTo>
                      <a:pt x="4140" y="493"/>
                    </a:lnTo>
                    <a:lnTo>
                      <a:pt x="4140" y="554"/>
                    </a:lnTo>
                    <a:lnTo>
                      <a:pt x="4140" y="621"/>
                    </a:lnTo>
                    <a:lnTo>
                      <a:pt x="4140" y="692"/>
                    </a:lnTo>
                    <a:lnTo>
                      <a:pt x="4140" y="766"/>
                    </a:lnTo>
                    <a:lnTo>
                      <a:pt x="4140" y="843"/>
                    </a:lnTo>
                    <a:lnTo>
                      <a:pt x="4140" y="922"/>
                    </a:lnTo>
                    <a:lnTo>
                      <a:pt x="4140" y="1002"/>
                    </a:lnTo>
                    <a:lnTo>
                      <a:pt x="4140" y="1082"/>
                    </a:lnTo>
                    <a:lnTo>
                      <a:pt x="4140" y="1162"/>
                    </a:lnTo>
                    <a:lnTo>
                      <a:pt x="4140" y="1241"/>
                    </a:lnTo>
                    <a:lnTo>
                      <a:pt x="4140" y="1318"/>
                    </a:lnTo>
                    <a:lnTo>
                      <a:pt x="4140" y="1392"/>
                    </a:lnTo>
                    <a:lnTo>
                      <a:pt x="4140" y="1463"/>
                    </a:lnTo>
                    <a:lnTo>
                      <a:pt x="4140" y="1530"/>
                    </a:lnTo>
                    <a:lnTo>
                      <a:pt x="4140" y="1592"/>
                    </a:lnTo>
                    <a:lnTo>
                      <a:pt x="4140" y="1647"/>
                    </a:lnTo>
                    <a:lnTo>
                      <a:pt x="4140" y="1698"/>
                    </a:lnTo>
                    <a:lnTo>
                      <a:pt x="4140" y="1741"/>
                    </a:lnTo>
                    <a:lnTo>
                      <a:pt x="4141" y="1748"/>
                    </a:lnTo>
                    <a:lnTo>
                      <a:pt x="4146" y="1750"/>
                    </a:lnTo>
                    <a:lnTo>
                      <a:pt x="4152" y="1750"/>
                    </a:lnTo>
                    <a:lnTo>
                      <a:pt x="4158" y="1747"/>
                    </a:lnTo>
                    <a:lnTo>
                      <a:pt x="4162" y="1745"/>
                    </a:lnTo>
                    <a:lnTo>
                      <a:pt x="4163" y="1744"/>
                    </a:lnTo>
                    <a:lnTo>
                      <a:pt x="4166" y="1742"/>
                    </a:lnTo>
                    <a:lnTo>
                      <a:pt x="4175" y="1735"/>
                    </a:lnTo>
                    <a:lnTo>
                      <a:pt x="4190" y="1726"/>
                    </a:lnTo>
                    <a:lnTo>
                      <a:pt x="4211" y="1711"/>
                    </a:lnTo>
                    <a:lnTo>
                      <a:pt x="4238" y="1693"/>
                    </a:lnTo>
                    <a:lnTo>
                      <a:pt x="4269" y="1673"/>
                    </a:lnTo>
                    <a:lnTo>
                      <a:pt x="4306" y="1647"/>
                    </a:lnTo>
                    <a:lnTo>
                      <a:pt x="4347" y="1618"/>
                    </a:lnTo>
                    <a:lnTo>
                      <a:pt x="4393" y="1586"/>
                    </a:lnTo>
                    <a:lnTo>
                      <a:pt x="4445" y="1551"/>
                    </a:lnTo>
                    <a:lnTo>
                      <a:pt x="4502" y="1512"/>
                    </a:lnTo>
                    <a:lnTo>
                      <a:pt x="4563" y="1471"/>
                    </a:lnTo>
                    <a:lnTo>
                      <a:pt x="4594" y="1453"/>
                    </a:lnTo>
                    <a:lnTo>
                      <a:pt x="4626" y="1444"/>
                    </a:lnTo>
                    <a:lnTo>
                      <a:pt x="4658" y="1443"/>
                    </a:lnTo>
                    <a:lnTo>
                      <a:pt x="4687" y="1449"/>
                    </a:lnTo>
                    <a:lnTo>
                      <a:pt x="4714" y="1462"/>
                    </a:lnTo>
                    <a:lnTo>
                      <a:pt x="4738" y="1481"/>
                    </a:lnTo>
                    <a:lnTo>
                      <a:pt x="4758" y="1508"/>
                    </a:lnTo>
                    <a:lnTo>
                      <a:pt x="4773" y="1539"/>
                    </a:lnTo>
                    <a:lnTo>
                      <a:pt x="4784" y="1576"/>
                    </a:lnTo>
                    <a:lnTo>
                      <a:pt x="4787" y="1618"/>
                    </a:lnTo>
                    <a:lnTo>
                      <a:pt x="4787" y="4595"/>
                    </a:lnTo>
                    <a:lnTo>
                      <a:pt x="4782" y="4646"/>
                    </a:lnTo>
                    <a:lnTo>
                      <a:pt x="4769" y="4693"/>
                    </a:lnTo>
                    <a:lnTo>
                      <a:pt x="4748" y="4738"/>
                    </a:lnTo>
                    <a:lnTo>
                      <a:pt x="4720" y="4778"/>
                    </a:lnTo>
                    <a:lnTo>
                      <a:pt x="4686" y="4812"/>
                    </a:lnTo>
                    <a:lnTo>
                      <a:pt x="4646" y="4840"/>
                    </a:lnTo>
                    <a:lnTo>
                      <a:pt x="4601" y="4861"/>
                    </a:lnTo>
                    <a:lnTo>
                      <a:pt x="4554" y="4874"/>
                    </a:lnTo>
                    <a:lnTo>
                      <a:pt x="4503" y="4879"/>
                    </a:lnTo>
                    <a:lnTo>
                      <a:pt x="283" y="4879"/>
                    </a:lnTo>
                    <a:lnTo>
                      <a:pt x="233" y="4874"/>
                    </a:lnTo>
                    <a:lnTo>
                      <a:pt x="185" y="4861"/>
                    </a:lnTo>
                    <a:lnTo>
                      <a:pt x="141" y="4840"/>
                    </a:lnTo>
                    <a:lnTo>
                      <a:pt x="101" y="4812"/>
                    </a:lnTo>
                    <a:lnTo>
                      <a:pt x="67" y="4778"/>
                    </a:lnTo>
                    <a:lnTo>
                      <a:pt x="39" y="4738"/>
                    </a:lnTo>
                    <a:lnTo>
                      <a:pt x="18" y="4693"/>
                    </a:lnTo>
                    <a:lnTo>
                      <a:pt x="4" y="4646"/>
                    </a:lnTo>
                    <a:lnTo>
                      <a:pt x="0" y="4595"/>
                    </a:lnTo>
                    <a:lnTo>
                      <a:pt x="0" y="1618"/>
                    </a:lnTo>
                    <a:lnTo>
                      <a:pt x="0" y="1572"/>
                    </a:lnTo>
                    <a:lnTo>
                      <a:pt x="4" y="1530"/>
                    </a:lnTo>
                    <a:lnTo>
                      <a:pt x="15" y="1496"/>
                    </a:lnTo>
                    <a:lnTo>
                      <a:pt x="28" y="1466"/>
                    </a:lnTo>
                    <a:lnTo>
                      <a:pt x="46" y="1441"/>
                    </a:lnTo>
                    <a:lnTo>
                      <a:pt x="65" y="1422"/>
                    </a:lnTo>
                    <a:lnTo>
                      <a:pt x="88" y="1408"/>
                    </a:lnTo>
                    <a:lnTo>
                      <a:pt x="111" y="1401"/>
                    </a:lnTo>
                    <a:lnTo>
                      <a:pt x="137" y="1398"/>
                    </a:lnTo>
                    <a:lnTo>
                      <a:pt x="160" y="1401"/>
                    </a:lnTo>
                    <a:lnTo>
                      <a:pt x="185" y="1408"/>
                    </a:lnTo>
                    <a:lnTo>
                      <a:pt x="209" y="1422"/>
                    </a:lnTo>
                    <a:lnTo>
                      <a:pt x="261" y="1457"/>
                    </a:lnTo>
                    <a:lnTo>
                      <a:pt x="312" y="1492"/>
                    </a:lnTo>
                    <a:lnTo>
                      <a:pt x="359" y="1526"/>
                    </a:lnTo>
                    <a:lnTo>
                      <a:pt x="405" y="1557"/>
                    </a:lnTo>
                    <a:lnTo>
                      <a:pt x="447" y="1585"/>
                    </a:lnTo>
                    <a:lnTo>
                      <a:pt x="485" y="1612"/>
                    </a:lnTo>
                    <a:lnTo>
                      <a:pt x="519" y="1635"/>
                    </a:lnTo>
                    <a:lnTo>
                      <a:pt x="550" y="1658"/>
                    </a:lnTo>
                    <a:lnTo>
                      <a:pt x="576" y="1676"/>
                    </a:lnTo>
                    <a:lnTo>
                      <a:pt x="596" y="1689"/>
                    </a:lnTo>
                    <a:lnTo>
                      <a:pt x="611" y="1701"/>
                    </a:lnTo>
                    <a:lnTo>
                      <a:pt x="622" y="1707"/>
                    </a:lnTo>
                    <a:lnTo>
                      <a:pt x="625" y="1710"/>
                    </a:lnTo>
                    <a:lnTo>
                      <a:pt x="625" y="1710"/>
                    </a:lnTo>
                    <a:lnTo>
                      <a:pt x="626" y="1710"/>
                    </a:lnTo>
                    <a:lnTo>
                      <a:pt x="628" y="1711"/>
                    </a:lnTo>
                    <a:lnTo>
                      <a:pt x="631" y="1713"/>
                    </a:lnTo>
                    <a:lnTo>
                      <a:pt x="634" y="1714"/>
                    </a:lnTo>
                    <a:lnTo>
                      <a:pt x="637" y="1716"/>
                    </a:lnTo>
                    <a:lnTo>
                      <a:pt x="640" y="1716"/>
                    </a:lnTo>
                    <a:lnTo>
                      <a:pt x="642" y="1716"/>
                    </a:lnTo>
                    <a:lnTo>
                      <a:pt x="644" y="1716"/>
                    </a:lnTo>
                    <a:lnTo>
                      <a:pt x="645" y="1713"/>
                    </a:lnTo>
                    <a:lnTo>
                      <a:pt x="647" y="1710"/>
                    </a:lnTo>
                    <a:lnTo>
                      <a:pt x="648" y="1704"/>
                    </a:lnTo>
                    <a:lnTo>
                      <a:pt x="648" y="265"/>
                    </a:lnTo>
                    <a:lnTo>
                      <a:pt x="651" y="217"/>
                    </a:lnTo>
                    <a:lnTo>
                      <a:pt x="665" y="173"/>
                    </a:lnTo>
                    <a:lnTo>
                      <a:pt x="684" y="131"/>
                    </a:lnTo>
                    <a:lnTo>
                      <a:pt x="711" y="94"/>
                    </a:lnTo>
                    <a:lnTo>
                      <a:pt x="742" y="63"/>
                    </a:lnTo>
                    <a:lnTo>
                      <a:pt x="779" y="36"/>
                    </a:lnTo>
                    <a:lnTo>
                      <a:pt x="821" y="17"/>
                    </a:lnTo>
                    <a:lnTo>
                      <a:pt x="865" y="5"/>
                    </a:lnTo>
                    <a:lnTo>
                      <a:pt x="9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71">
                <a:extLst>
                  <a:ext uri="{FF2B5EF4-FFF2-40B4-BE49-F238E27FC236}">
                    <a16:creationId xmlns:a16="http://schemas.microsoft.com/office/drawing/2014/main" id="{B9DFD8D4-EDED-4B9B-92BC-3B990AE1A304}"/>
                  </a:ext>
                </a:extLst>
              </p:cNvPr>
              <p:cNvSpPr>
                <a:spLocks/>
              </p:cNvSpPr>
              <p:nvPr/>
            </p:nvSpPr>
            <p:spPr bwMode="auto">
              <a:xfrm>
                <a:off x="3777" y="-32"/>
                <a:ext cx="668" cy="111"/>
              </a:xfrm>
              <a:custGeom>
                <a:avLst/>
                <a:gdLst>
                  <a:gd name="T0" fmla="*/ 44 w 1337"/>
                  <a:gd name="T1" fmla="*/ 0 h 221"/>
                  <a:gd name="T2" fmla="*/ 1292 w 1337"/>
                  <a:gd name="T3" fmla="*/ 0 h 221"/>
                  <a:gd name="T4" fmla="*/ 1310 w 1337"/>
                  <a:gd name="T5" fmla="*/ 5 h 221"/>
                  <a:gd name="T6" fmla="*/ 1323 w 1337"/>
                  <a:gd name="T7" fmla="*/ 13 h 221"/>
                  <a:gd name="T8" fmla="*/ 1334 w 1337"/>
                  <a:gd name="T9" fmla="*/ 28 h 221"/>
                  <a:gd name="T10" fmla="*/ 1337 w 1337"/>
                  <a:gd name="T11" fmla="*/ 45 h 221"/>
                  <a:gd name="T12" fmla="*/ 1337 w 1337"/>
                  <a:gd name="T13" fmla="*/ 177 h 221"/>
                  <a:gd name="T14" fmla="*/ 1334 w 1337"/>
                  <a:gd name="T15" fmla="*/ 194 h 221"/>
                  <a:gd name="T16" fmla="*/ 1323 w 1337"/>
                  <a:gd name="T17" fmla="*/ 208 h 221"/>
                  <a:gd name="T18" fmla="*/ 1310 w 1337"/>
                  <a:gd name="T19" fmla="*/ 218 h 221"/>
                  <a:gd name="T20" fmla="*/ 1292 w 1337"/>
                  <a:gd name="T21" fmla="*/ 221 h 221"/>
                  <a:gd name="T22" fmla="*/ 44 w 1337"/>
                  <a:gd name="T23" fmla="*/ 221 h 221"/>
                  <a:gd name="T24" fmla="*/ 28 w 1337"/>
                  <a:gd name="T25" fmla="*/ 218 h 221"/>
                  <a:gd name="T26" fmla="*/ 13 w 1337"/>
                  <a:gd name="T27" fmla="*/ 208 h 221"/>
                  <a:gd name="T28" fmla="*/ 4 w 1337"/>
                  <a:gd name="T29" fmla="*/ 194 h 221"/>
                  <a:gd name="T30" fmla="*/ 0 w 1337"/>
                  <a:gd name="T31" fmla="*/ 177 h 221"/>
                  <a:gd name="T32" fmla="*/ 0 w 1337"/>
                  <a:gd name="T33" fmla="*/ 45 h 221"/>
                  <a:gd name="T34" fmla="*/ 4 w 1337"/>
                  <a:gd name="T35" fmla="*/ 28 h 221"/>
                  <a:gd name="T36" fmla="*/ 13 w 1337"/>
                  <a:gd name="T37" fmla="*/ 13 h 221"/>
                  <a:gd name="T38" fmla="*/ 28 w 1337"/>
                  <a:gd name="T39" fmla="*/ 5 h 221"/>
                  <a:gd name="T40" fmla="*/ 44 w 1337"/>
                  <a:gd name="T4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7" h="221">
                    <a:moveTo>
                      <a:pt x="44" y="0"/>
                    </a:moveTo>
                    <a:lnTo>
                      <a:pt x="1292" y="0"/>
                    </a:lnTo>
                    <a:lnTo>
                      <a:pt x="1310" y="5"/>
                    </a:lnTo>
                    <a:lnTo>
                      <a:pt x="1323" y="13"/>
                    </a:lnTo>
                    <a:lnTo>
                      <a:pt x="1334" y="28"/>
                    </a:lnTo>
                    <a:lnTo>
                      <a:pt x="1337" y="45"/>
                    </a:lnTo>
                    <a:lnTo>
                      <a:pt x="1337" y="177"/>
                    </a:lnTo>
                    <a:lnTo>
                      <a:pt x="1334" y="194"/>
                    </a:lnTo>
                    <a:lnTo>
                      <a:pt x="1323" y="208"/>
                    </a:lnTo>
                    <a:lnTo>
                      <a:pt x="1310" y="218"/>
                    </a:lnTo>
                    <a:lnTo>
                      <a:pt x="1292" y="221"/>
                    </a:lnTo>
                    <a:lnTo>
                      <a:pt x="44" y="221"/>
                    </a:lnTo>
                    <a:lnTo>
                      <a:pt x="28" y="218"/>
                    </a:lnTo>
                    <a:lnTo>
                      <a:pt x="13" y="208"/>
                    </a:lnTo>
                    <a:lnTo>
                      <a:pt x="4" y="194"/>
                    </a:lnTo>
                    <a:lnTo>
                      <a:pt x="0" y="177"/>
                    </a:lnTo>
                    <a:lnTo>
                      <a:pt x="0" y="45"/>
                    </a:lnTo>
                    <a:lnTo>
                      <a:pt x="4" y="28"/>
                    </a:lnTo>
                    <a:lnTo>
                      <a:pt x="13" y="13"/>
                    </a:lnTo>
                    <a:lnTo>
                      <a:pt x="28" y="5"/>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72">
                <a:extLst>
                  <a:ext uri="{FF2B5EF4-FFF2-40B4-BE49-F238E27FC236}">
                    <a16:creationId xmlns:a16="http://schemas.microsoft.com/office/drawing/2014/main" id="{147DE797-2168-4FBF-AC9E-459663EA3E13}"/>
                  </a:ext>
                </a:extLst>
              </p:cNvPr>
              <p:cNvSpPr>
                <a:spLocks/>
              </p:cNvSpPr>
              <p:nvPr/>
            </p:nvSpPr>
            <p:spPr bwMode="auto">
              <a:xfrm>
                <a:off x="3500" y="326"/>
                <a:ext cx="1222" cy="111"/>
              </a:xfrm>
              <a:custGeom>
                <a:avLst/>
                <a:gdLst>
                  <a:gd name="T0" fmla="*/ 45 w 2444"/>
                  <a:gd name="T1" fmla="*/ 0 h 221"/>
                  <a:gd name="T2" fmla="*/ 2400 w 2444"/>
                  <a:gd name="T3" fmla="*/ 0 h 221"/>
                  <a:gd name="T4" fmla="*/ 2417 w 2444"/>
                  <a:gd name="T5" fmla="*/ 4 h 221"/>
                  <a:gd name="T6" fmla="*/ 2431 w 2444"/>
                  <a:gd name="T7" fmla="*/ 13 h 221"/>
                  <a:gd name="T8" fmla="*/ 2441 w 2444"/>
                  <a:gd name="T9" fmla="*/ 28 h 221"/>
                  <a:gd name="T10" fmla="*/ 2444 w 2444"/>
                  <a:gd name="T11" fmla="*/ 44 h 221"/>
                  <a:gd name="T12" fmla="*/ 2444 w 2444"/>
                  <a:gd name="T13" fmla="*/ 176 h 221"/>
                  <a:gd name="T14" fmla="*/ 2441 w 2444"/>
                  <a:gd name="T15" fmla="*/ 194 h 221"/>
                  <a:gd name="T16" fmla="*/ 2431 w 2444"/>
                  <a:gd name="T17" fmla="*/ 207 h 221"/>
                  <a:gd name="T18" fmla="*/ 2417 w 2444"/>
                  <a:gd name="T19" fmla="*/ 218 h 221"/>
                  <a:gd name="T20" fmla="*/ 2400 w 2444"/>
                  <a:gd name="T21" fmla="*/ 221 h 221"/>
                  <a:gd name="T22" fmla="*/ 45 w 2444"/>
                  <a:gd name="T23" fmla="*/ 221 h 221"/>
                  <a:gd name="T24" fmla="*/ 27 w 2444"/>
                  <a:gd name="T25" fmla="*/ 218 h 221"/>
                  <a:gd name="T26" fmla="*/ 14 w 2444"/>
                  <a:gd name="T27" fmla="*/ 207 h 221"/>
                  <a:gd name="T28" fmla="*/ 5 w 2444"/>
                  <a:gd name="T29" fmla="*/ 194 h 221"/>
                  <a:gd name="T30" fmla="*/ 0 w 2444"/>
                  <a:gd name="T31" fmla="*/ 176 h 221"/>
                  <a:gd name="T32" fmla="*/ 0 w 2444"/>
                  <a:gd name="T33" fmla="*/ 44 h 221"/>
                  <a:gd name="T34" fmla="*/ 5 w 2444"/>
                  <a:gd name="T35" fmla="*/ 28 h 221"/>
                  <a:gd name="T36" fmla="*/ 14 w 2444"/>
                  <a:gd name="T37" fmla="*/ 13 h 221"/>
                  <a:gd name="T38" fmla="*/ 27 w 2444"/>
                  <a:gd name="T39" fmla="*/ 4 h 221"/>
                  <a:gd name="T40" fmla="*/ 45 w 2444"/>
                  <a:gd name="T4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4" h="221">
                    <a:moveTo>
                      <a:pt x="45" y="0"/>
                    </a:moveTo>
                    <a:lnTo>
                      <a:pt x="2400" y="0"/>
                    </a:lnTo>
                    <a:lnTo>
                      <a:pt x="2417" y="4"/>
                    </a:lnTo>
                    <a:lnTo>
                      <a:pt x="2431" y="13"/>
                    </a:lnTo>
                    <a:lnTo>
                      <a:pt x="2441" y="28"/>
                    </a:lnTo>
                    <a:lnTo>
                      <a:pt x="2444" y="44"/>
                    </a:lnTo>
                    <a:lnTo>
                      <a:pt x="2444" y="176"/>
                    </a:lnTo>
                    <a:lnTo>
                      <a:pt x="2441" y="194"/>
                    </a:lnTo>
                    <a:lnTo>
                      <a:pt x="2431" y="207"/>
                    </a:lnTo>
                    <a:lnTo>
                      <a:pt x="2417" y="218"/>
                    </a:lnTo>
                    <a:lnTo>
                      <a:pt x="2400" y="221"/>
                    </a:lnTo>
                    <a:lnTo>
                      <a:pt x="45" y="221"/>
                    </a:lnTo>
                    <a:lnTo>
                      <a:pt x="27" y="218"/>
                    </a:lnTo>
                    <a:lnTo>
                      <a:pt x="14" y="207"/>
                    </a:lnTo>
                    <a:lnTo>
                      <a:pt x="5" y="194"/>
                    </a:lnTo>
                    <a:lnTo>
                      <a:pt x="0" y="176"/>
                    </a:lnTo>
                    <a:lnTo>
                      <a:pt x="0" y="44"/>
                    </a:lnTo>
                    <a:lnTo>
                      <a:pt x="5" y="28"/>
                    </a:lnTo>
                    <a:lnTo>
                      <a:pt x="14" y="13"/>
                    </a:lnTo>
                    <a:lnTo>
                      <a:pt x="27" y="4"/>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p:cNvSpPr/>
          <p:nvPr/>
        </p:nvSpPr>
        <p:spPr>
          <a:xfrm>
            <a:off x="1863983" y="404365"/>
            <a:ext cx="7844461" cy="707886"/>
          </a:xfrm>
          <a:prstGeom prst="rect">
            <a:avLst/>
          </a:prstGeom>
        </p:spPr>
        <p:txBody>
          <a:bodyPr wrap="square">
            <a:spAutoFit/>
          </a:bodyPr>
          <a:lstStyle/>
          <a:p>
            <a:r>
              <a:rPr lang="en-US" sz="4000" kern="0" spc="-300" dirty="0">
                <a:ln w="19050">
                  <a:noFill/>
                </a:ln>
                <a:solidFill>
                  <a:schemeClr val="accent1">
                    <a:alpha val="50000"/>
                  </a:schemeClr>
                </a:solidFill>
                <a:latin typeface="Arial" panose="020B0604020202020204" pitchFamily="34" charset="0"/>
                <a:cs typeface="Arial" pitchFamily="34" charset="0"/>
              </a:rPr>
              <a:t>Benefits</a:t>
            </a:r>
            <a:endParaRPr lang="en-US" sz="4000" spc="-300" dirty="0">
              <a:ln w="19050">
                <a:noFill/>
              </a:ln>
              <a:solidFill>
                <a:schemeClr val="accent1">
                  <a:alpha val="50000"/>
                </a:schemeClr>
              </a:solidFill>
            </a:endParaRPr>
          </a:p>
        </p:txBody>
      </p:sp>
      <p:sp>
        <p:nvSpPr>
          <p:cNvPr id="14" name="Rectangle 13"/>
          <p:cNvSpPr/>
          <p:nvPr/>
        </p:nvSpPr>
        <p:spPr>
          <a:xfrm>
            <a:off x="1317254" y="2051029"/>
            <a:ext cx="10351885" cy="1323439"/>
          </a:xfrm>
          <a:prstGeom prst="rect">
            <a:avLst/>
          </a:prstGeom>
        </p:spPr>
        <p:txBody>
          <a:bodyPr wrap="square">
            <a:spAutoFit/>
          </a:bodyPr>
          <a:lstStyle/>
          <a:p>
            <a:r>
              <a:rPr lang="en-US" sz="1600" b="1" kern="0" dirty="0">
                <a:solidFill>
                  <a:srgbClr val="00B0F0"/>
                </a:solidFill>
                <a:latin typeface="Arial" pitchFamily="34" charset="0"/>
                <a:cs typeface="Arial" pitchFamily="34" charset="0"/>
              </a:rPr>
              <a:t>This process can be scheduled to run everyday at a specific time so that the consumer of this data extract can accordingly have their processes aligned without human intervention.</a:t>
            </a:r>
          </a:p>
          <a:p>
            <a:endParaRPr lang="en-US" sz="1600" b="1" kern="0" dirty="0">
              <a:solidFill>
                <a:srgbClr val="00B0F0"/>
              </a:solidFill>
              <a:latin typeface="Arial" pitchFamily="34" charset="0"/>
              <a:cs typeface="Arial" pitchFamily="34" charset="0"/>
            </a:endParaRPr>
          </a:p>
          <a:p>
            <a:r>
              <a:rPr lang="en-US" sz="1600" b="1" kern="0" dirty="0">
                <a:solidFill>
                  <a:srgbClr val="00B0F0"/>
                </a:solidFill>
                <a:latin typeface="Arial" pitchFamily="34" charset="0"/>
                <a:cs typeface="Arial" pitchFamily="34" charset="0"/>
              </a:rPr>
              <a:t>On  an average it saves at least 30 minutes of human effort every day(for bigger data sets it is more), with absolute avoidance of any kind of human error </a:t>
            </a:r>
            <a:endParaRPr lang="en-US" sz="1600" kern="0" dirty="0">
              <a:solidFill>
                <a:srgbClr val="00B0F0"/>
              </a:solidFill>
              <a:latin typeface="Arial" pitchFamily="34" charset="0"/>
              <a:cs typeface="Arial" pitchFamily="34" charset="0"/>
            </a:endParaRPr>
          </a:p>
        </p:txBody>
      </p:sp>
      <p:sp>
        <p:nvSpPr>
          <p:cNvPr id="19" name="Rectangle 18">
            <a:extLst>
              <a:ext uri="{FF2B5EF4-FFF2-40B4-BE49-F238E27FC236}">
                <a16:creationId xmlns:a16="http://schemas.microsoft.com/office/drawing/2014/main" id="{79494BEF-AF96-4D30-81E3-79B10E92B613}"/>
              </a:ext>
            </a:extLst>
          </p:cNvPr>
          <p:cNvSpPr/>
          <p:nvPr/>
        </p:nvSpPr>
        <p:spPr>
          <a:xfrm>
            <a:off x="8083649" y="6211669"/>
            <a:ext cx="41083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RPA Solution using UIPath tool for</a:t>
            </a:r>
          </a:p>
          <a:p>
            <a:r>
              <a:rPr lang="en-US" sz="1600" i="1" dirty="0">
                <a:solidFill>
                  <a:schemeClr val="accent2"/>
                </a:solidFill>
                <a:latin typeface="Arial" panose="020B0604020202020204" pitchFamily="34" charset="0"/>
                <a:cs typeface="Arial" panose="020B0604020202020204" pitchFamily="34" charset="0"/>
              </a:rPr>
              <a:t>Search-Extract-Mail FMCG prod info</a:t>
            </a:r>
            <a:endParaRPr lang="en-US" sz="2800" b="1" spc="300" dirty="0">
              <a:ln w="19050">
                <a:noFill/>
              </a:ln>
              <a:solidFill>
                <a:schemeClr val="accent2"/>
              </a:solidFill>
            </a:endParaRPr>
          </a:p>
        </p:txBody>
      </p:sp>
    </p:spTree>
    <p:extLst>
      <p:ext uri="{BB962C8B-B14F-4D97-AF65-F5344CB8AC3E}">
        <p14:creationId xmlns:p14="http://schemas.microsoft.com/office/powerpoint/2010/main" val="3662834673"/>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9FBFA1A0-97A6-44F1-84BA-F2CF34FB726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425037" y="404365"/>
            <a:ext cx="1244102" cy="541786"/>
          </a:xfrm>
          <a:prstGeom prst="rect">
            <a:avLst/>
          </a:prstGeom>
        </p:spPr>
      </p:pic>
      <p:grpSp>
        <p:nvGrpSpPr>
          <p:cNvPr id="42" name="Group 41">
            <a:extLst>
              <a:ext uri="{FF2B5EF4-FFF2-40B4-BE49-F238E27FC236}">
                <a16:creationId xmlns:a16="http://schemas.microsoft.com/office/drawing/2014/main" id="{9548AA86-77D7-4901-9C13-1C6BA7AC54D1}"/>
              </a:ext>
            </a:extLst>
          </p:cNvPr>
          <p:cNvGrpSpPr/>
          <p:nvPr/>
        </p:nvGrpSpPr>
        <p:grpSpPr>
          <a:xfrm>
            <a:off x="21854" y="775193"/>
            <a:ext cx="1549398" cy="1094582"/>
            <a:chOff x="6424613" y="3367088"/>
            <a:chExt cx="1549398" cy="1094582"/>
          </a:xfrm>
        </p:grpSpPr>
        <p:grpSp>
          <p:nvGrpSpPr>
            <p:cNvPr id="43" name="Group 42">
              <a:extLst>
                <a:ext uri="{FF2B5EF4-FFF2-40B4-BE49-F238E27FC236}">
                  <a16:creationId xmlns:a16="http://schemas.microsoft.com/office/drawing/2014/main" id="{1E2B1BFA-0907-4A69-A083-02C18BDD201B}"/>
                </a:ext>
              </a:extLst>
            </p:cNvPr>
            <p:cNvGrpSpPr/>
            <p:nvPr/>
          </p:nvGrpSpPr>
          <p:grpSpPr>
            <a:xfrm>
              <a:off x="6424613" y="3367088"/>
              <a:ext cx="1549398" cy="1094582"/>
              <a:chOff x="6251575" y="1662111"/>
              <a:chExt cx="1549398" cy="1094582"/>
            </a:xfrm>
          </p:grpSpPr>
          <p:sp>
            <p:nvSpPr>
              <p:cNvPr id="48" name="Rectangle 47">
                <a:extLst>
                  <a:ext uri="{FF2B5EF4-FFF2-40B4-BE49-F238E27FC236}">
                    <a16:creationId xmlns:a16="http://schemas.microsoft.com/office/drawing/2014/main" id="{E15AEB35-B747-4F6D-9821-24E4490DB99B}"/>
                  </a:ext>
                </a:extLst>
              </p:cNvPr>
              <p:cNvSpPr/>
              <p:nvPr/>
            </p:nvSpPr>
            <p:spPr>
              <a:xfrm>
                <a:off x="6251575" y="1662111"/>
                <a:ext cx="1295400" cy="1094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71B7AEEB-8983-442B-981D-117CF5892DC1}"/>
                  </a:ext>
                </a:extLst>
              </p:cNvPr>
              <p:cNvSpPr/>
              <p:nvPr/>
            </p:nvSpPr>
            <p:spPr>
              <a:xfrm rot="5400000">
                <a:off x="7477123" y="2059781"/>
                <a:ext cx="355600" cy="2921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168">
              <a:extLst>
                <a:ext uri="{FF2B5EF4-FFF2-40B4-BE49-F238E27FC236}">
                  <a16:creationId xmlns:a16="http://schemas.microsoft.com/office/drawing/2014/main" id="{46F3F89A-3F1C-406F-8DB9-B30D025991F1}"/>
                </a:ext>
              </a:extLst>
            </p:cNvPr>
            <p:cNvGrpSpPr>
              <a:grpSpLocks noChangeAspect="1"/>
            </p:cNvGrpSpPr>
            <p:nvPr/>
          </p:nvGrpSpPr>
          <p:grpSpPr bwMode="auto">
            <a:xfrm>
              <a:off x="6756618" y="3594100"/>
              <a:ext cx="632562" cy="644722"/>
              <a:chOff x="2903" y="-344"/>
              <a:chExt cx="2393" cy="2439"/>
            </a:xfrm>
            <a:solidFill>
              <a:schemeClr val="tx1">
                <a:lumMod val="85000"/>
                <a:lumOff val="15000"/>
              </a:schemeClr>
            </a:solidFill>
          </p:grpSpPr>
          <p:sp>
            <p:nvSpPr>
              <p:cNvPr id="45" name="Freeform 170">
                <a:extLst>
                  <a:ext uri="{FF2B5EF4-FFF2-40B4-BE49-F238E27FC236}">
                    <a16:creationId xmlns:a16="http://schemas.microsoft.com/office/drawing/2014/main" id="{802F4A66-B383-4267-9E37-784C73BC8FC3}"/>
                  </a:ext>
                </a:extLst>
              </p:cNvPr>
              <p:cNvSpPr>
                <a:spLocks noEditPoints="1"/>
              </p:cNvSpPr>
              <p:nvPr/>
            </p:nvSpPr>
            <p:spPr bwMode="auto">
              <a:xfrm>
                <a:off x="2903" y="-344"/>
                <a:ext cx="2393" cy="2439"/>
              </a:xfrm>
              <a:custGeom>
                <a:avLst/>
                <a:gdLst>
                  <a:gd name="T0" fmla="*/ 2330 w 4787"/>
                  <a:gd name="T1" fmla="*/ 3285 h 4879"/>
                  <a:gd name="T2" fmla="*/ 2475 w 4787"/>
                  <a:gd name="T3" fmla="*/ 3272 h 4879"/>
                  <a:gd name="T4" fmla="*/ 2629 w 4787"/>
                  <a:gd name="T5" fmla="*/ 3079 h 4879"/>
                  <a:gd name="T6" fmla="*/ 2611 w 4787"/>
                  <a:gd name="T7" fmla="*/ 3091 h 4879"/>
                  <a:gd name="T8" fmla="*/ 2607 w 4787"/>
                  <a:gd name="T9" fmla="*/ 3101 h 4879"/>
                  <a:gd name="T10" fmla="*/ 2620 w 4787"/>
                  <a:gd name="T11" fmla="*/ 3113 h 4879"/>
                  <a:gd name="T12" fmla="*/ 211 w 4787"/>
                  <a:gd name="T13" fmla="*/ 4534 h 4879"/>
                  <a:gd name="T14" fmla="*/ 2221 w 4787"/>
                  <a:gd name="T15" fmla="*/ 3103 h 4879"/>
                  <a:gd name="T16" fmla="*/ 2227 w 4787"/>
                  <a:gd name="T17" fmla="*/ 3094 h 4879"/>
                  <a:gd name="T18" fmla="*/ 2223 w 4787"/>
                  <a:gd name="T19" fmla="*/ 3086 h 4879"/>
                  <a:gd name="T20" fmla="*/ 913 w 4787"/>
                  <a:gd name="T21" fmla="*/ 211 h 4879"/>
                  <a:gd name="T22" fmla="*/ 859 w 4787"/>
                  <a:gd name="T23" fmla="*/ 265 h 4879"/>
                  <a:gd name="T24" fmla="*/ 859 w 4787"/>
                  <a:gd name="T25" fmla="*/ 443 h 4879"/>
                  <a:gd name="T26" fmla="*/ 859 w 4787"/>
                  <a:gd name="T27" fmla="*/ 707 h 4879"/>
                  <a:gd name="T28" fmla="*/ 858 w 4787"/>
                  <a:gd name="T29" fmla="*/ 1032 h 4879"/>
                  <a:gd name="T30" fmla="*/ 858 w 4787"/>
                  <a:gd name="T31" fmla="*/ 1370 h 4879"/>
                  <a:gd name="T32" fmla="*/ 858 w 4787"/>
                  <a:gd name="T33" fmla="*/ 1673 h 4879"/>
                  <a:gd name="T34" fmla="*/ 861 w 4787"/>
                  <a:gd name="T35" fmla="*/ 1862 h 4879"/>
                  <a:gd name="T36" fmla="*/ 2335 w 4787"/>
                  <a:gd name="T37" fmla="*/ 2907 h 4879"/>
                  <a:gd name="T38" fmla="*/ 2454 w 4787"/>
                  <a:gd name="T39" fmla="*/ 2928 h 4879"/>
                  <a:gd name="T40" fmla="*/ 3916 w 4787"/>
                  <a:gd name="T41" fmla="*/ 1917 h 4879"/>
                  <a:gd name="T42" fmla="*/ 3929 w 4787"/>
                  <a:gd name="T43" fmla="*/ 265 h 4879"/>
                  <a:gd name="T44" fmla="*/ 3874 w 4787"/>
                  <a:gd name="T45" fmla="*/ 211 h 4879"/>
                  <a:gd name="T46" fmla="*/ 3922 w 4787"/>
                  <a:gd name="T47" fmla="*/ 5 h 4879"/>
                  <a:gd name="T48" fmla="*/ 4077 w 4787"/>
                  <a:gd name="T49" fmla="*/ 94 h 4879"/>
                  <a:gd name="T50" fmla="*/ 4140 w 4787"/>
                  <a:gd name="T51" fmla="*/ 265 h 4879"/>
                  <a:gd name="T52" fmla="*/ 4140 w 4787"/>
                  <a:gd name="T53" fmla="*/ 345 h 4879"/>
                  <a:gd name="T54" fmla="*/ 4140 w 4787"/>
                  <a:gd name="T55" fmla="*/ 554 h 4879"/>
                  <a:gd name="T56" fmla="*/ 4140 w 4787"/>
                  <a:gd name="T57" fmla="*/ 843 h 4879"/>
                  <a:gd name="T58" fmla="*/ 4140 w 4787"/>
                  <a:gd name="T59" fmla="*/ 1162 h 4879"/>
                  <a:gd name="T60" fmla="*/ 4140 w 4787"/>
                  <a:gd name="T61" fmla="*/ 1463 h 4879"/>
                  <a:gd name="T62" fmla="*/ 4140 w 4787"/>
                  <a:gd name="T63" fmla="*/ 1698 h 4879"/>
                  <a:gd name="T64" fmla="*/ 4152 w 4787"/>
                  <a:gd name="T65" fmla="*/ 1750 h 4879"/>
                  <a:gd name="T66" fmla="*/ 4166 w 4787"/>
                  <a:gd name="T67" fmla="*/ 1742 h 4879"/>
                  <a:gd name="T68" fmla="*/ 4238 w 4787"/>
                  <a:gd name="T69" fmla="*/ 1693 h 4879"/>
                  <a:gd name="T70" fmla="*/ 4393 w 4787"/>
                  <a:gd name="T71" fmla="*/ 1586 h 4879"/>
                  <a:gd name="T72" fmla="*/ 4594 w 4787"/>
                  <a:gd name="T73" fmla="*/ 1453 h 4879"/>
                  <a:gd name="T74" fmla="*/ 4714 w 4787"/>
                  <a:gd name="T75" fmla="*/ 1462 h 4879"/>
                  <a:gd name="T76" fmla="*/ 4784 w 4787"/>
                  <a:gd name="T77" fmla="*/ 1576 h 4879"/>
                  <a:gd name="T78" fmla="*/ 4769 w 4787"/>
                  <a:gd name="T79" fmla="*/ 4693 h 4879"/>
                  <a:gd name="T80" fmla="*/ 4646 w 4787"/>
                  <a:gd name="T81" fmla="*/ 4840 h 4879"/>
                  <a:gd name="T82" fmla="*/ 283 w 4787"/>
                  <a:gd name="T83" fmla="*/ 4879 h 4879"/>
                  <a:gd name="T84" fmla="*/ 101 w 4787"/>
                  <a:gd name="T85" fmla="*/ 4812 h 4879"/>
                  <a:gd name="T86" fmla="*/ 4 w 4787"/>
                  <a:gd name="T87" fmla="*/ 4646 h 4879"/>
                  <a:gd name="T88" fmla="*/ 4 w 4787"/>
                  <a:gd name="T89" fmla="*/ 1530 h 4879"/>
                  <a:gd name="T90" fmla="*/ 65 w 4787"/>
                  <a:gd name="T91" fmla="*/ 1422 h 4879"/>
                  <a:gd name="T92" fmla="*/ 160 w 4787"/>
                  <a:gd name="T93" fmla="*/ 1401 h 4879"/>
                  <a:gd name="T94" fmla="*/ 312 w 4787"/>
                  <a:gd name="T95" fmla="*/ 1492 h 4879"/>
                  <a:gd name="T96" fmla="*/ 485 w 4787"/>
                  <a:gd name="T97" fmla="*/ 1612 h 4879"/>
                  <a:gd name="T98" fmla="*/ 596 w 4787"/>
                  <a:gd name="T99" fmla="*/ 1689 h 4879"/>
                  <a:gd name="T100" fmla="*/ 625 w 4787"/>
                  <a:gd name="T101" fmla="*/ 1710 h 4879"/>
                  <a:gd name="T102" fmla="*/ 634 w 4787"/>
                  <a:gd name="T103" fmla="*/ 1714 h 4879"/>
                  <a:gd name="T104" fmla="*/ 644 w 4787"/>
                  <a:gd name="T105" fmla="*/ 1716 h 4879"/>
                  <a:gd name="T106" fmla="*/ 648 w 4787"/>
                  <a:gd name="T107" fmla="*/ 265 h 4879"/>
                  <a:gd name="T108" fmla="*/ 711 w 4787"/>
                  <a:gd name="T109" fmla="*/ 94 h 4879"/>
                  <a:gd name="T110" fmla="*/ 865 w 4787"/>
                  <a:gd name="T111" fmla="*/ 5 h 4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87" h="4879">
                    <a:moveTo>
                      <a:pt x="2414" y="3262"/>
                    </a:moveTo>
                    <a:lnTo>
                      <a:pt x="2383" y="3264"/>
                    </a:lnTo>
                    <a:lnTo>
                      <a:pt x="2353" y="3272"/>
                    </a:lnTo>
                    <a:lnTo>
                      <a:pt x="2330" y="3285"/>
                    </a:lnTo>
                    <a:lnTo>
                      <a:pt x="386" y="4668"/>
                    </a:lnTo>
                    <a:lnTo>
                      <a:pt x="4450" y="4668"/>
                    </a:lnTo>
                    <a:lnTo>
                      <a:pt x="2499" y="3285"/>
                    </a:lnTo>
                    <a:lnTo>
                      <a:pt x="2475" y="3272"/>
                    </a:lnTo>
                    <a:lnTo>
                      <a:pt x="2445" y="3264"/>
                    </a:lnTo>
                    <a:lnTo>
                      <a:pt x="2414" y="3262"/>
                    </a:lnTo>
                    <a:close/>
                    <a:moveTo>
                      <a:pt x="4576" y="1711"/>
                    </a:moveTo>
                    <a:lnTo>
                      <a:pt x="2629" y="3079"/>
                    </a:lnTo>
                    <a:lnTo>
                      <a:pt x="2625" y="3082"/>
                    </a:lnTo>
                    <a:lnTo>
                      <a:pt x="2620" y="3085"/>
                    </a:lnTo>
                    <a:lnTo>
                      <a:pt x="2616" y="3088"/>
                    </a:lnTo>
                    <a:lnTo>
                      <a:pt x="2611" y="3091"/>
                    </a:lnTo>
                    <a:lnTo>
                      <a:pt x="2608" y="3094"/>
                    </a:lnTo>
                    <a:lnTo>
                      <a:pt x="2607" y="3097"/>
                    </a:lnTo>
                    <a:lnTo>
                      <a:pt x="2606" y="3098"/>
                    </a:lnTo>
                    <a:lnTo>
                      <a:pt x="2607" y="3101"/>
                    </a:lnTo>
                    <a:lnTo>
                      <a:pt x="2608" y="3104"/>
                    </a:lnTo>
                    <a:lnTo>
                      <a:pt x="2613" y="3107"/>
                    </a:lnTo>
                    <a:lnTo>
                      <a:pt x="2616" y="3110"/>
                    </a:lnTo>
                    <a:lnTo>
                      <a:pt x="2620" y="3113"/>
                    </a:lnTo>
                    <a:lnTo>
                      <a:pt x="4576" y="4500"/>
                    </a:lnTo>
                    <a:lnTo>
                      <a:pt x="4576" y="1711"/>
                    </a:lnTo>
                    <a:close/>
                    <a:moveTo>
                      <a:pt x="211" y="1676"/>
                    </a:moveTo>
                    <a:lnTo>
                      <a:pt x="211" y="4534"/>
                    </a:lnTo>
                    <a:lnTo>
                      <a:pt x="2206" y="3113"/>
                    </a:lnTo>
                    <a:lnTo>
                      <a:pt x="2214" y="3109"/>
                    </a:lnTo>
                    <a:lnTo>
                      <a:pt x="2218" y="3106"/>
                    </a:lnTo>
                    <a:lnTo>
                      <a:pt x="2221" y="3103"/>
                    </a:lnTo>
                    <a:lnTo>
                      <a:pt x="2224" y="3100"/>
                    </a:lnTo>
                    <a:lnTo>
                      <a:pt x="2227" y="3098"/>
                    </a:lnTo>
                    <a:lnTo>
                      <a:pt x="2227" y="3095"/>
                    </a:lnTo>
                    <a:lnTo>
                      <a:pt x="2227" y="3094"/>
                    </a:lnTo>
                    <a:lnTo>
                      <a:pt x="2227" y="3092"/>
                    </a:lnTo>
                    <a:lnTo>
                      <a:pt x="2227" y="3091"/>
                    </a:lnTo>
                    <a:lnTo>
                      <a:pt x="2226" y="3088"/>
                    </a:lnTo>
                    <a:lnTo>
                      <a:pt x="2223" y="3086"/>
                    </a:lnTo>
                    <a:lnTo>
                      <a:pt x="2220" y="3083"/>
                    </a:lnTo>
                    <a:lnTo>
                      <a:pt x="2215" y="3079"/>
                    </a:lnTo>
                    <a:lnTo>
                      <a:pt x="211" y="1676"/>
                    </a:lnTo>
                    <a:close/>
                    <a:moveTo>
                      <a:pt x="913" y="211"/>
                    </a:moveTo>
                    <a:lnTo>
                      <a:pt x="892" y="216"/>
                    </a:lnTo>
                    <a:lnTo>
                      <a:pt x="874" y="227"/>
                    </a:lnTo>
                    <a:lnTo>
                      <a:pt x="862" y="244"/>
                    </a:lnTo>
                    <a:lnTo>
                      <a:pt x="859" y="265"/>
                    </a:lnTo>
                    <a:lnTo>
                      <a:pt x="859" y="312"/>
                    </a:lnTo>
                    <a:lnTo>
                      <a:pt x="859" y="348"/>
                    </a:lnTo>
                    <a:lnTo>
                      <a:pt x="859" y="391"/>
                    </a:lnTo>
                    <a:lnTo>
                      <a:pt x="859" y="443"/>
                    </a:lnTo>
                    <a:lnTo>
                      <a:pt x="859" y="500"/>
                    </a:lnTo>
                    <a:lnTo>
                      <a:pt x="859" y="564"/>
                    </a:lnTo>
                    <a:lnTo>
                      <a:pt x="859" y="633"/>
                    </a:lnTo>
                    <a:lnTo>
                      <a:pt x="859" y="707"/>
                    </a:lnTo>
                    <a:lnTo>
                      <a:pt x="858" y="784"/>
                    </a:lnTo>
                    <a:lnTo>
                      <a:pt x="858" y="865"/>
                    </a:lnTo>
                    <a:lnTo>
                      <a:pt x="858" y="949"/>
                    </a:lnTo>
                    <a:lnTo>
                      <a:pt x="858" y="1032"/>
                    </a:lnTo>
                    <a:lnTo>
                      <a:pt x="858" y="1118"/>
                    </a:lnTo>
                    <a:lnTo>
                      <a:pt x="858" y="1202"/>
                    </a:lnTo>
                    <a:lnTo>
                      <a:pt x="858" y="1287"/>
                    </a:lnTo>
                    <a:lnTo>
                      <a:pt x="858" y="1370"/>
                    </a:lnTo>
                    <a:lnTo>
                      <a:pt x="858" y="1451"/>
                    </a:lnTo>
                    <a:lnTo>
                      <a:pt x="858" y="1529"/>
                    </a:lnTo>
                    <a:lnTo>
                      <a:pt x="858" y="1603"/>
                    </a:lnTo>
                    <a:lnTo>
                      <a:pt x="858" y="1673"/>
                    </a:lnTo>
                    <a:lnTo>
                      <a:pt x="858" y="1736"/>
                    </a:lnTo>
                    <a:lnTo>
                      <a:pt x="858" y="1794"/>
                    </a:lnTo>
                    <a:lnTo>
                      <a:pt x="858" y="1846"/>
                    </a:lnTo>
                    <a:lnTo>
                      <a:pt x="861" y="1862"/>
                    </a:lnTo>
                    <a:lnTo>
                      <a:pt x="865" y="1873"/>
                    </a:lnTo>
                    <a:lnTo>
                      <a:pt x="869" y="1879"/>
                    </a:lnTo>
                    <a:lnTo>
                      <a:pt x="871" y="1882"/>
                    </a:lnTo>
                    <a:lnTo>
                      <a:pt x="2335" y="2907"/>
                    </a:lnTo>
                    <a:lnTo>
                      <a:pt x="2361" y="2919"/>
                    </a:lnTo>
                    <a:lnTo>
                      <a:pt x="2390" y="2928"/>
                    </a:lnTo>
                    <a:lnTo>
                      <a:pt x="2422" y="2929"/>
                    </a:lnTo>
                    <a:lnTo>
                      <a:pt x="2454" y="2928"/>
                    </a:lnTo>
                    <a:lnTo>
                      <a:pt x="2484" y="2919"/>
                    </a:lnTo>
                    <a:lnTo>
                      <a:pt x="2508" y="2907"/>
                    </a:lnTo>
                    <a:lnTo>
                      <a:pt x="3914" y="1919"/>
                    </a:lnTo>
                    <a:lnTo>
                      <a:pt x="3916" y="1917"/>
                    </a:lnTo>
                    <a:lnTo>
                      <a:pt x="3922" y="1910"/>
                    </a:lnTo>
                    <a:lnTo>
                      <a:pt x="3926" y="1900"/>
                    </a:lnTo>
                    <a:lnTo>
                      <a:pt x="3929" y="1885"/>
                    </a:lnTo>
                    <a:lnTo>
                      <a:pt x="3929" y="265"/>
                    </a:lnTo>
                    <a:lnTo>
                      <a:pt x="3925" y="244"/>
                    </a:lnTo>
                    <a:lnTo>
                      <a:pt x="3913" y="227"/>
                    </a:lnTo>
                    <a:lnTo>
                      <a:pt x="3895" y="216"/>
                    </a:lnTo>
                    <a:lnTo>
                      <a:pt x="3874" y="211"/>
                    </a:lnTo>
                    <a:lnTo>
                      <a:pt x="913" y="211"/>
                    </a:lnTo>
                    <a:close/>
                    <a:moveTo>
                      <a:pt x="913" y="0"/>
                    </a:moveTo>
                    <a:lnTo>
                      <a:pt x="3874" y="0"/>
                    </a:lnTo>
                    <a:lnTo>
                      <a:pt x="3922" y="5"/>
                    </a:lnTo>
                    <a:lnTo>
                      <a:pt x="3968" y="17"/>
                    </a:lnTo>
                    <a:lnTo>
                      <a:pt x="4008" y="36"/>
                    </a:lnTo>
                    <a:lnTo>
                      <a:pt x="4045" y="63"/>
                    </a:lnTo>
                    <a:lnTo>
                      <a:pt x="4077" y="94"/>
                    </a:lnTo>
                    <a:lnTo>
                      <a:pt x="4103" y="131"/>
                    </a:lnTo>
                    <a:lnTo>
                      <a:pt x="4122" y="173"/>
                    </a:lnTo>
                    <a:lnTo>
                      <a:pt x="4135" y="217"/>
                    </a:lnTo>
                    <a:lnTo>
                      <a:pt x="4140" y="265"/>
                    </a:lnTo>
                    <a:lnTo>
                      <a:pt x="4140" y="271"/>
                    </a:lnTo>
                    <a:lnTo>
                      <a:pt x="4140" y="285"/>
                    </a:lnTo>
                    <a:lnTo>
                      <a:pt x="4140" y="311"/>
                    </a:lnTo>
                    <a:lnTo>
                      <a:pt x="4140" y="345"/>
                    </a:lnTo>
                    <a:lnTo>
                      <a:pt x="4140" y="388"/>
                    </a:lnTo>
                    <a:lnTo>
                      <a:pt x="4140" y="437"/>
                    </a:lnTo>
                    <a:lnTo>
                      <a:pt x="4140" y="493"/>
                    </a:lnTo>
                    <a:lnTo>
                      <a:pt x="4140" y="554"/>
                    </a:lnTo>
                    <a:lnTo>
                      <a:pt x="4140" y="621"/>
                    </a:lnTo>
                    <a:lnTo>
                      <a:pt x="4140" y="692"/>
                    </a:lnTo>
                    <a:lnTo>
                      <a:pt x="4140" y="766"/>
                    </a:lnTo>
                    <a:lnTo>
                      <a:pt x="4140" y="843"/>
                    </a:lnTo>
                    <a:lnTo>
                      <a:pt x="4140" y="922"/>
                    </a:lnTo>
                    <a:lnTo>
                      <a:pt x="4140" y="1002"/>
                    </a:lnTo>
                    <a:lnTo>
                      <a:pt x="4140" y="1082"/>
                    </a:lnTo>
                    <a:lnTo>
                      <a:pt x="4140" y="1162"/>
                    </a:lnTo>
                    <a:lnTo>
                      <a:pt x="4140" y="1241"/>
                    </a:lnTo>
                    <a:lnTo>
                      <a:pt x="4140" y="1318"/>
                    </a:lnTo>
                    <a:lnTo>
                      <a:pt x="4140" y="1392"/>
                    </a:lnTo>
                    <a:lnTo>
                      <a:pt x="4140" y="1463"/>
                    </a:lnTo>
                    <a:lnTo>
                      <a:pt x="4140" y="1530"/>
                    </a:lnTo>
                    <a:lnTo>
                      <a:pt x="4140" y="1592"/>
                    </a:lnTo>
                    <a:lnTo>
                      <a:pt x="4140" y="1647"/>
                    </a:lnTo>
                    <a:lnTo>
                      <a:pt x="4140" y="1698"/>
                    </a:lnTo>
                    <a:lnTo>
                      <a:pt x="4140" y="1741"/>
                    </a:lnTo>
                    <a:lnTo>
                      <a:pt x="4141" y="1748"/>
                    </a:lnTo>
                    <a:lnTo>
                      <a:pt x="4146" y="1750"/>
                    </a:lnTo>
                    <a:lnTo>
                      <a:pt x="4152" y="1750"/>
                    </a:lnTo>
                    <a:lnTo>
                      <a:pt x="4158" y="1747"/>
                    </a:lnTo>
                    <a:lnTo>
                      <a:pt x="4162" y="1745"/>
                    </a:lnTo>
                    <a:lnTo>
                      <a:pt x="4163" y="1744"/>
                    </a:lnTo>
                    <a:lnTo>
                      <a:pt x="4166" y="1742"/>
                    </a:lnTo>
                    <a:lnTo>
                      <a:pt x="4175" y="1735"/>
                    </a:lnTo>
                    <a:lnTo>
                      <a:pt x="4190" y="1726"/>
                    </a:lnTo>
                    <a:lnTo>
                      <a:pt x="4211" y="1711"/>
                    </a:lnTo>
                    <a:lnTo>
                      <a:pt x="4238" y="1693"/>
                    </a:lnTo>
                    <a:lnTo>
                      <a:pt x="4269" y="1673"/>
                    </a:lnTo>
                    <a:lnTo>
                      <a:pt x="4306" y="1647"/>
                    </a:lnTo>
                    <a:lnTo>
                      <a:pt x="4347" y="1618"/>
                    </a:lnTo>
                    <a:lnTo>
                      <a:pt x="4393" y="1586"/>
                    </a:lnTo>
                    <a:lnTo>
                      <a:pt x="4445" y="1551"/>
                    </a:lnTo>
                    <a:lnTo>
                      <a:pt x="4502" y="1512"/>
                    </a:lnTo>
                    <a:lnTo>
                      <a:pt x="4563" y="1471"/>
                    </a:lnTo>
                    <a:lnTo>
                      <a:pt x="4594" y="1453"/>
                    </a:lnTo>
                    <a:lnTo>
                      <a:pt x="4626" y="1444"/>
                    </a:lnTo>
                    <a:lnTo>
                      <a:pt x="4658" y="1443"/>
                    </a:lnTo>
                    <a:lnTo>
                      <a:pt x="4687" y="1449"/>
                    </a:lnTo>
                    <a:lnTo>
                      <a:pt x="4714" y="1462"/>
                    </a:lnTo>
                    <a:lnTo>
                      <a:pt x="4738" y="1481"/>
                    </a:lnTo>
                    <a:lnTo>
                      <a:pt x="4758" y="1508"/>
                    </a:lnTo>
                    <a:lnTo>
                      <a:pt x="4773" y="1539"/>
                    </a:lnTo>
                    <a:lnTo>
                      <a:pt x="4784" y="1576"/>
                    </a:lnTo>
                    <a:lnTo>
                      <a:pt x="4787" y="1618"/>
                    </a:lnTo>
                    <a:lnTo>
                      <a:pt x="4787" y="4595"/>
                    </a:lnTo>
                    <a:lnTo>
                      <a:pt x="4782" y="4646"/>
                    </a:lnTo>
                    <a:lnTo>
                      <a:pt x="4769" y="4693"/>
                    </a:lnTo>
                    <a:lnTo>
                      <a:pt x="4748" y="4738"/>
                    </a:lnTo>
                    <a:lnTo>
                      <a:pt x="4720" y="4778"/>
                    </a:lnTo>
                    <a:lnTo>
                      <a:pt x="4686" y="4812"/>
                    </a:lnTo>
                    <a:lnTo>
                      <a:pt x="4646" y="4840"/>
                    </a:lnTo>
                    <a:lnTo>
                      <a:pt x="4601" y="4861"/>
                    </a:lnTo>
                    <a:lnTo>
                      <a:pt x="4554" y="4874"/>
                    </a:lnTo>
                    <a:lnTo>
                      <a:pt x="4503" y="4879"/>
                    </a:lnTo>
                    <a:lnTo>
                      <a:pt x="283" y="4879"/>
                    </a:lnTo>
                    <a:lnTo>
                      <a:pt x="233" y="4874"/>
                    </a:lnTo>
                    <a:lnTo>
                      <a:pt x="185" y="4861"/>
                    </a:lnTo>
                    <a:lnTo>
                      <a:pt x="141" y="4840"/>
                    </a:lnTo>
                    <a:lnTo>
                      <a:pt x="101" y="4812"/>
                    </a:lnTo>
                    <a:lnTo>
                      <a:pt x="67" y="4778"/>
                    </a:lnTo>
                    <a:lnTo>
                      <a:pt x="39" y="4738"/>
                    </a:lnTo>
                    <a:lnTo>
                      <a:pt x="18" y="4693"/>
                    </a:lnTo>
                    <a:lnTo>
                      <a:pt x="4" y="4646"/>
                    </a:lnTo>
                    <a:lnTo>
                      <a:pt x="0" y="4595"/>
                    </a:lnTo>
                    <a:lnTo>
                      <a:pt x="0" y="1618"/>
                    </a:lnTo>
                    <a:lnTo>
                      <a:pt x="0" y="1572"/>
                    </a:lnTo>
                    <a:lnTo>
                      <a:pt x="4" y="1530"/>
                    </a:lnTo>
                    <a:lnTo>
                      <a:pt x="15" y="1496"/>
                    </a:lnTo>
                    <a:lnTo>
                      <a:pt x="28" y="1466"/>
                    </a:lnTo>
                    <a:lnTo>
                      <a:pt x="46" y="1441"/>
                    </a:lnTo>
                    <a:lnTo>
                      <a:pt x="65" y="1422"/>
                    </a:lnTo>
                    <a:lnTo>
                      <a:pt x="88" y="1408"/>
                    </a:lnTo>
                    <a:lnTo>
                      <a:pt x="111" y="1401"/>
                    </a:lnTo>
                    <a:lnTo>
                      <a:pt x="137" y="1398"/>
                    </a:lnTo>
                    <a:lnTo>
                      <a:pt x="160" y="1401"/>
                    </a:lnTo>
                    <a:lnTo>
                      <a:pt x="185" y="1408"/>
                    </a:lnTo>
                    <a:lnTo>
                      <a:pt x="209" y="1422"/>
                    </a:lnTo>
                    <a:lnTo>
                      <a:pt x="261" y="1457"/>
                    </a:lnTo>
                    <a:lnTo>
                      <a:pt x="312" y="1492"/>
                    </a:lnTo>
                    <a:lnTo>
                      <a:pt x="359" y="1526"/>
                    </a:lnTo>
                    <a:lnTo>
                      <a:pt x="405" y="1557"/>
                    </a:lnTo>
                    <a:lnTo>
                      <a:pt x="447" y="1585"/>
                    </a:lnTo>
                    <a:lnTo>
                      <a:pt x="485" y="1612"/>
                    </a:lnTo>
                    <a:lnTo>
                      <a:pt x="519" y="1635"/>
                    </a:lnTo>
                    <a:lnTo>
                      <a:pt x="550" y="1658"/>
                    </a:lnTo>
                    <a:lnTo>
                      <a:pt x="576" y="1676"/>
                    </a:lnTo>
                    <a:lnTo>
                      <a:pt x="596" y="1689"/>
                    </a:lnTo>
                    <a:lnTo>
                      <a:pt x="611" y="1701"/>
                    </a:lnTo>
                    <a:lnTo>
                      <a:pt x="622" y="1707"/>
                    </a:lnTo>
                    <a:lnTo>
                      <a:pt x="625" y="1710"/>
                    </a:lnTo>
                    <a:lnTo>
                      <a:pt x="625" y="1710"/>
                    </a:lnTo>
                    <a:lnTo>
                      <a:pt x="626" y="1710"/>
                    </a:lnTo>
                    <a:lnTo>
                      <a:pt x="628" y="1711"/>
                    </a:lnTo>
                    <a:lnTo>
                      <a:pt x="631" y="1713"/>
                    </a:lnTo>
                    <a:lnTo>
                      <a:pt x="634" y="1714"/>
                    </a:lnTo>
                    <a:lnTo>
                      <a:pt x="637" y="1716"/>
                    </a:lnTo>
                    <a:lnTo>
                      <a:pt x="640" y="1716"/>
                    </a:lnTo>
                    <a:lnTo>
                      <a:pt x="642" y="1716"/>
                    </a:lnTo>
                    <a:lnTo>
                      <a:pt x="644" y="1716"/>
                    </a:lnTo>
                    <a:lnTo>
                      <a:pt x="645" y="1713"/>
                    </a:lnTo>
                    <a:lnTo>
                      <a:pt x="647" y="1710"/>
                    </a:lnTo>
                    <a:lnTo>
                      <a:pt x="648" y="1704"/>
                    </a:lnTo>
                    <a:lnTo>
                      <a:pt x="648" y="265"/>
                    </a:lnTo>
                    <a:lnTo>
                      <a:pt x="651" y="217"/>
                    </a:lnTo>
                    <a:lnTo>
                      <a:pt x="665" y="173"/>
                    </a:lnTo>
                    <a:lnTo>
                      <a:pt x="684" y="131"/>
                    </a:lnTo>
                    <a:lnTo>
                      <a:pt x="711" y="94"/>
                    </a:lnTo>
                    <a:lnTo>
                      <a:pt x="742" y="63"/>
                    </a:lnTo>
                    <a:lnTo>
                      <a:pt x="779" y="36"/>
                    </a:lnTo>
                    <a:lnTo>
                      <a:pt x="821" y="17"/>
                    </a:lnTo>
                    <a:lnTo>
                      <a:pt x="865" y="5"/>
                    </a:lnTo>
                    <a:lnTo>
                      <a:pt x="9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71">
                <a:extLst>
                  <a:ext uri="{FF2B5EF4-FFF2-40B4-BE49-F238E27FC236}">
                    <a16:creationId xmlns:a16="http://schemas.microsoft.com/office/drawing/2014/main" id="{B9DFD8D4-EDED-4B9B-92BC-3B990AE1A304}"/>
                  </a:ext>
                </a:extLst>
              </p:cNvPr>
              <p:cNvSpPr>
                <a:spLocks/>
              </p:cNvSpPr>
              <p:nvPr/>
            </p:nvSpPr>
            <p:spPr bwMode="auto">
              <a:xfrm>
                <a:off x="3777" y="-32"/>
                <a:ext cx="668" cy="111"/>
              </a:xfrm>
              <a:custGeom>
                <a:avLst/>
                <a:gdLst>
                  <a:gd name="T0" fmla="*/ 44 w 1337"/>
                  <a:gd name="T1" fmla="*/ 0 h 221"/>
                  <a:gd name="T2" fmla="*/ 1292 w 1337"/>
                  <a:gd name="T3" fmla="*/ 0 h 221"/>
                  <a:gd name="T4" fmla="*/ 1310 w 1337"/>
                  <a:gd name="T5" fmla="*/ 5 h 221"/>
                  <a:gd name="T6" fmla="*/ 1323 w 1337"/>
                  <a:gd name="T7" fmla="*/ 13 h 221"/>
                  <a:gd name="T8" fmla="*/ 1334 w 1337"/>
                  <a:gd name="T9" fmla="*/ 28 h 221"/>
                  <a:gd name="T10" fmla="*/ 1337 w 1337"/>
                  <a:gd name="T11" fmla="*/ 45 h 221"/>
                  <a:gd name="T12" fmla="*/ 1337 w 1337"/>
                  <a:gd name="T13" fmla="*/ 177 h 221"/>
                  <a:gd name="T14" fmla="*/ 1334 w 1337"/>
                  <a:gd name="T15" fmla="*/ 194 h 221"/>
                  <a:gd name="T16" fmla="*/ 1323 w 1337"/>
                  <a:gd name="T17" fmla="*/ 208 h 221"/>
                  <a:gd name="T18" fmla="*/ 1310 w 1337"/>
                  <a:gd name="T19" fmla="*/ 218 h 221"/>
                  <a:gd name="T20" fmla="*/ 1292 w 1337"/>
                  <a:gd name="T21" fmla="*/ 221 h 221"/>
                  <a:gd name="T22" fmla="*/ 44 w 1337"/>
                  <a:gd name="T23" fmla="*/ 221 h 221"/>
                  <a:gd name="T24" fmla="*/ 28 w 1337"/>
                  <a:gd name="T25" fmla="*/ 218 h 221"/>
                  <a:gd name="T26" fmla="*/ 13 w 1337"/>
                  <a:gd name="T27" fmla="*/ 208 h 221"/>
                  <a:gd name="T28" fmla="*/ 4 w 1337"/>
                  <a:gd name="T29" fmla="*/ 194 h 221"/>
                  <a:gd name="T30" fmla="*/ 0 w 1337"/>
                  <a:gd name="T31" fmla="*/ 177 h 221"/>
                  <a:gd name="T32" fmla="*/ 0 w 1337"/>
                  <a:gd name="T33" fmla="*/ 45 h 221"/>
                  <a:gd name="T34" fmla="*/ 4 w 1337"/>
                  <a:gd name="T35" fmla="*/ 28 h 221"/>
                  <a:gd name="T36" fmla="*/ 13 w 1337"/>
                  <a:gd name="T37" fmla="*/ 13 h 221"/>
                  <a:gd name="T38" fmla="*/ 28 w 1337"/>
                  <a:gd name="T39" fmla="*/ 5 h 221"/>
                  <a:gd name="T40" fmla="*/ 44 w 1337"/>
                  <a:gd name="T4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7" h="221">
                    <a:moveTo>
                      <a:pt x="44" y="0"/>
                    </a:moveTo>
                    <a:lnTo>
                      <a:pt x="1292" y="0"/>
                    </a:lnTo>
                    <a:lnTo>
                      <a:pt x="1310" y="5"/>
                    </a:lnTo>
                    <a:lnTo>
                      <a:pt x="1323" y="13"/>
                    </a:lnTo>
                    <a:lnTo>
                      <a:pt x="1334" y="28"/>
                    </a:lnTo>
                    <a:lnTo>
                      <a:pt x="1337" y="45"/>
                    </a:lnTo>
                    <a:lnTo>
                      <a:pt x="1337" y="177"/>
                    </a:lnTo>
                    <a:lnTo>
                      <a:pt x="1334" y="194"/>
                    </a:lnTo>
                    <a:lnTo>
                      <a:pt x="1323" y="208"/>
                    </a:lnTo>
                    <a:lnTo>
                      <a:pt x="1310" y="218"/>
                    </a:lnTo>
                    <a:lnTo>
                      <a:pt x="1292" y="221"/>
                    </a:lnTo>
                    <a:lnTo>
                      <a:pt x="44" y="221"/>
                    </a:lnTo>
                    <a:lnTo>
                      <a:pt x="28" y="218"/>
                    </a:lnTo>
                    <a:lnTo>
                      <a:pt x="13" y="208"/>
                    </a:lnTo>
                    <a:lnTo>
                      <a:pt x="4" y="194"/>
                    </a:lnTo>
                    <a:lnTo>
                      <a:pt x="0" y="177"/>
                    </a:lnTo>
                    <a:lnTo>
                      <a:pt x="0" y="45"/>
                    </a:lnTo>
                    <a:lnTo>
                      <a:pt x="4" y="28"/>
                    </a:lnTo>
                    <a:lnTo>
                      <a:pt x="13" y="13"/>
                    </a:lnTo>
                    <a:lnTo>
                      <a:pt x="28" y="5"/>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72">
                <a:extLst>
                  <a:ext uri="{FF2B5EF4-FFF2-40B4-BE49-F238E27FC236}">
                    <a16:creationId xmlns:a16="http://schemas.microsoft.com/office/drawing/2014/main" id="{147DE797-2168-4FBF-AC9E-459663EA3E13}"/>
                  </a:ext>
                </a:extLst>
              </p:cNvPr>
              <p:cNvSpPr>
                <a:spLocks/>
              </p:cNvSpPr>
              <p:nvPr/>
            </p:nvSpPr>
            <p:spPr bwMode="auto">
              <a:xfrm>
                <a:off x="3500" y="326"/>
                <a:ext cx="1222" cy="111"/>
              </a:xfrm>
              <a:custGeom>
                <a:avLst/>
                <a:gdLst>
                  <a:gd name="T0" fmla="*/ 45 w 2444"/>
                  <a:gd name="T1" fmla="*/ 0 h 221"/>
                  <a:gd name="T2" fmla="*/ 2400 w 2444"/>
                  <a:gd name="T3" fmla="*/ 0 h 221"/>
                  <a:gd name="T4" fmla="*/ 2417 w 2444"/>
                  <a:gd name="T5" fmla="*/ 4 h 221"/>
                  <a:gd name="T6" fmla="*/ 2431 w 2444"/>
                  <a:gd name="T7" fmla="*/ 13 h 221"/>
                  <a:gd name="T8" fmla="*/ 2441 w 2444"/>
                  <a:gd name="T9" fmla="*/ 28 h 221"/>
                  <a:gd name="T10" fmla="*/ 2444 w 2444"/>
                  <a:gd name="T11" fmla="*/ 44 h 221"/>
                  <a:gd name="T12" fmla="*/ 2444 w 2444"/>
                  <a:gd name="T13" fmla="*/ 176 h 221"/>
                  <a:gd name="T14" fmla="*/ 2441 w 2444"/>
                  <a:gd name="T15" fmla="*/ 194 h 221"/>
                  <a:gd name="T16" fmla="*/ 2431 w 2444"/>
                  <a:gd name="T17" fmla="*/ 207 h 221"/>
                  <a:gd name="T18" fmla="*/ 2417 w 2444"/>
                  <a:gd name="T19" fmla="*/ 218 h 221"/>
                  <a:gd name="T20" fmla="*/ 2400 w 2444"/>
                  <a:gd name="T21" fmla="*/ 221 h 221"/>
                  <a:gd name="T22" fmla="*/ 45 w 2444"/>
                  <a:gd name="T23" fmla="*/ 221 h 221"/>
                  <a:gd name="T24" fmla="*/ 27 w 2444"/>
                  <a:gd name="T25" fmla="*/ 218 h 221"/>
                  <a:gd name="T26" fmla="*/ 14 w 2444"/>
                  <a:gd name="T27" fmla="*/ 207 h 221"/>
                  <a:gd name="T28" fmla="*/ 5 w 2444"/>
                  <a:gd name="T29" fmla="*/ 194 h 221"/>
                  <a:gd name="T30" fmla="*/ 0 w 2444"/>
                  <a:gd name="T31" fmla="*/ 176 h 221"/>
                  <a:gd name="T32" fmla="*/ 0 w 2444"/>
                  <a:gd name="T33" fmla="*/ 44 h 221"/>
                  <a:gd name="T34" fmla="*/ 5 w 2444"/>
                  <a:gd name="T35" fmla="*/ 28 h 221"/>
                  <a:gd name="T36" fmla="*/ 14 w 2444"/>
                  <a:gd name="T37" fmla="*/ 13 h 221"/>
                  <a:gd name="T38" fmla="*/ 27 w 2444"/>
                  <a:gd name="T39" fmla="*/ 4 h 221"/>
                  <a:gd name="T40" fmla="*/ 45 w 2444"/>
                  <a:gd name="T4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4" h="221">
                    <a:moveTo>
                      <a:pt x="45" y="0"/>
                    </a:moveTo>
                    <a:lnTo>
                      <a:pt x="2400" y="0"/>
                    </a:lnTo>
                    <a:lnTo>
                      <a:pt x="2417" y="4"/>
                    </a:lnTo>
                    <a:lnTo>
                      <a:pt x="2431" y="13"/>
                    </a:lnTo>
                    <a:lnTo>
                      <a:pt x="2441" y="28"/>
                    </a:lnTo>
                    <a:lnTo>
                      <a:pt x="2444" y="44"/>
                    </a:lnTo>
                    <a:lnTo>
                      <a:pt x="2444" y="176"/>
                    </a:lnTo>
                    <a:lnTo>
                      <a:pt x="2441" y="194"/>
                    </a:lnTo>
                    <a:lnTo>
                      <a:pt x="2431" y="207"/>
                    </a:lnTo>
                    <a:lnTo>
                      <a:pt x="2417" y="218"/>
                    </a:lnTo>
                    <a:lnTo>
                      <a:pt x="2400" y="221"/>
                    </a:lnTo>
                    <a:lnTo>
                      <a:pt x="45" y="221"/>
                    </a:lnTo>
                    <a:lnTo>
                      <a:pt x="27" y="218"/>
                    </a:lnTo>
                    <a:lnTo>
                      <a:pt x="14" y="207"/>
                    </a:lnTo>
                    <a:lnTo>
                      <a:pt x="5" y="194"/>
                    </a:lnTo>
                    <a:lnTo>
                      <a:pt x="0" y="176"/>
                    </a:lnTo>
                    <a:lnTo>
                      <a:pt x="0" y="44"/>
                    </a:lnTo>
                    <a:lnTo>
                      <a:pt x="5" y="28"/>
                    </a:lnTo>
                    <a:lnTo>
                      <a:pt x="14" y="13"/>
                    </a:lnTo>
                    <a:lnTo>
                      <a:pt x="27" y="4"/>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p:cNvSpPr/>
          <p:nvPr/>
        </p:nvSpPr>
        <p:spPr>
          <a:xfrm>
            <a:off x="1863983" y="404365"/>
            <a:ext cx="7844461" cy="707886"/>
          </a:xfrm>
          <a:prstGeom prst="rect">
            <a:avLst/>
          </a:prstGeom>
        </p:spPr>
        <p:txBody>
          <a:bodyPr wrap="square">
            <a:spAutoFit/>
          </a:bodyPr>
          <a:lstStyle/>
          <a:p>
            <a:r>
              <a:rPr lang="en-US" sz="4000" kern="0" spc="-300" dirty="0">
                <a:ln w="19050">
                  <a:noFill/>
                </a:ln>
                <a:solidFill>
                  <a:schemeClr val="accent1">
                    <a:alpha val="50000"/>
                  </a:schemeClr>
                </a:solidFill>
                <a:latin typeface="Arial" panose="020B0604020202020204" pitchFamily="34" charset="0"/>
                <a:cs typeface="Arial" pitchFamily="34" charset="0"/>
              </a:rPr>
              <a:t>Reusability</a:t>
            </a:r>
            <a:endParaRPr lang="en-US" sz="4000" spc="-300" dirty="0">
              <a:ln w="19050">
                <a:noFill/>
              </a:ln>
              <a:solidFill>
                <a:schemeClr val="accent1">
                  <a:alpha val="50000"/>
                </a:schemeClr>
              </a:solidFill>
            </a:endParaRPr>
          </a:p>
        </p:txBody>
      </p:sp>
      <p:sp>
        <p:nvSpPr>
          <p:cNvPr id="14" name="Rectangle 13"/>
          <p:cNvSpPr/>
          <p:nvPr/>
        </p:nvSpPr>
        <p:spPr>
          <a:xfrm>
            <a:off x="1317254" y="2051029"/>
            <a:ext cx="10351885" cy="1323439"/>
          </a:xfrm>
          <a:prstGeom prst="rect">
            <a:avLst/>
          </a:prstGeom>
        </p:spPr>
        <p:txBody>
          <a:bodyPr wrap="square">
            <a:spAutoFit/>
          </a:bodyPr>
          <a:lstStyle/>
          <a:p>
            <a:r>
              <a:rPr lang="en-US" sz="1600" b="1" kern="0" dirty="0">
                <a:solidFill>
                  <a:srgbClr val="00B0F0"/>
                </a:solidFill>
                <a:latin typeface="Arial" pitchFamily="34" charset="0"/>
                <a:cs typeface="Arial" pitchFamily="34" charset="0"/>
              </a:rPr>
              <a:t>This POC has the search string, email template , and email addresses configurable outside the solution, which can easily be modified for alternate values..</a:t>
            </a:r>
          </a:p>
          <a:p>
            <a:endParaRPr lang="en-US" sz="1600" b="1" kern="0" dirty="0">
              <a:solidFill>
                <a:srgbClr val="00B0F0"/>
              </a:solidFill>
              <a:latin typeface="Arial" pitchFamily="34" charset="0"/>
              <a:cs typeface="Arial" pitchFamily="34" charset="0"/>
            </a:endParaRPr>
          </a:p>
          <a:p>
            <a:r>
              <a:rPr lang="en-US" sz="1600" b="1" kern="0" dirty="0">
                <a:solidFill>
                  <a:srgbClr val="00B0F0"/>
                </a:solidFill>
                <a:latin typeface="Arial" pitchFamily="34" charset="0"/>
                <a:cs typeface="Arial" pitchFamily="34" charset="0"/>
              </a:rPr>
              <a:t>Additionally with some effort this POC can be implemented for other relevant web applications similar to eBay, making it relevant and useful for the team using it.</a:t>
            </a:r>
          </a:p>
        </p:txBody>
      </p:sp>
      <p:sp>
        <p:nvSpPr>
          <p:cNvPr id="19" name="Rectangle 18">
            <a:extLst>
              <a:ext uri="{FF2B5EF4-FFF2-40B4-BE49-F238E27FC236}">
                <a16:creationId xmlns:a16="http://schemas.microsoft.com/office/drawing/2014/main" id="{79494BEF-AF96-4D30-81E3-79B10E92B613}"/>
              </a:ext>
            </a:extLst>
          </p:cNvPr>
          <p:cNvSpPr/>
          <p:nvPr/>
        </p:nvSpPr>
        <p:spPr>
          <a:xfrm>
            <a:off x="8083649" y="6211669"/>
            <a:ext cx="41083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RPA Solution using UIPath tool for</a:t>
            </a:r>
          </a:p>
          <a:p>
            <a:r>
              <a:rPr lang="en-US" sz="1600" i="1" dirty="0">
                <a:solidFill>
                  <a:schemeClr val="accent2"/>
                </a:solidFill>
                <a:latin typeface="Arial" panose="020B0604020202020204" pitchFamily="34" charset="0"/>
                <a:cs typeface="Arial" panose="020B0604020202020204" pitchFamily="34" charset="0"/>
              </a:rPr>
              <a:t>Search-Extract-Mail FMCG prod info</a:t>
            </a:r>
            <a:endParaRPr lang="en-US" sz="2800" b="1" spc="300" dirty="0">
              <a:ln w="19050">
                <a:noFill/>
              </a:ln>
              <a:solidFill>
                <a:schemeClr val="accent2"/>
              </a:solidFill>
            </a:endParaRPr>
          </a:p>
        </p:txBody>
      </p:sp>
    </p:spTree>
    <p:extLst>
      <p:ext uri="{BB962C8B-B14F-4D97-AF65-F5344CB8AC3E}">
        <p14:creationId xmlns:p14="http://schemas.microsoft.com/office/powerpoint/2010/main" val="2698270065"/>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pSp>
        <p:nvGrpSpPr>
          <p:cNvPr id="27" name="Group 26"/>
          <p:cNvGrpSpPr/>
          <p:nvPr/>
        </p:nvGrpSpPr>
        <p:grpSpPr>
          <a:xfrm>
            <a:off x="0" y="3780443"/>
            <a:ext cx="12192000" cy="3077557"/>
            <a:chOff x="0" y="3365839"/>
            <a:chExt cx="12192000" cy="3077557"/>
          </a:xfrm>
          <a:solidFill>
            <a:schemeClr val="bg1">
              <a:lumMod val="85000"/>
            </a:schemeClr>
          </a:solidFill>
        </p:grpSpPr>
        <p:sp>
          <p:nvSpPr>
            <p:cNvPr id="11" name="Rectangle 10"/>
            <p:cNvSpPr/>
            <p:nvPr/>
          </p:nvSpPr>
          <p:spPr>
            <a:xfrm>
              <a:off x="0" y="5018315"/>
              <a:ext cx="12192000" cy="14250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Oval 11"/>
            <p:cNvSpPr/>
            <p:nvPr/>
          </p:nvSpPr>
          <p:spPr>
            <a:xfrm>
              <a:off x="0" y="3853543"/>
              <a:ext cx="2383971" cy="23295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Oval 12"/>
            <p:cNvSpPr/>
            <p:nvPr/>
          </p:nvSpPr>
          <p:spPr>
            <a:xfrm>
              <a:off x="1872343" y="3513931"/>
              <a:ext cx="1665514" cy="16524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Oval 13"/>
            <p:cNvSpPr/>
            <p:nvPr/>
          </p:nvSpPr>
          <p:spPr>
            <a:xfrm>
              <a:off x="3056469" y="4359728"/>
              <a:ext cx="1047445" cy="109401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Oval 14"/>
            <p:cNvSpPr/>
            <p:nvPr/>
          </p:nvSpPr>
          <p:spPr>
            <a:xfrm>
              <a:off x="3853543" y="4530611"/>
              <a:ext cx="1665514" cy="16524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Oval 15"/>
            <p:cNvSpPr/>
            <p:nvPr/>
          </p:nvSpPr>
          <p:spPr>
            <a:xfrm>
              <a:off x="5007429" y="3365839"/>
              <a:ext cx="2383971" cy="23295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Oval 16"/>
            <p:cNvSpPr/>
            <p:nvPr/>
          </p:nvSpPr>
          <p:spPr>
            <a:xfrm>
              <a:off x="6827160" y="4367892"/>
              <a:ext cx="1047445" cy="109401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Oval 17"/>
            <p:cNvSpPr/>
            <p:nvPr/>
          </p:nvSpPr>
          <p:spPr>
            <a:xfrm>
              <a:off x="7624234" y="4538775"/>
              <a:ext cx="1665514" cy="16524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Oval 18"/>
            <p:cNvSpPr/>
            <p:nvPr/>
          </p:nvSpPr>
          <p:spPr>
            <a:xfrm>
              <a:off x="8699503" y="3533490"/>
              <a:ext cx="1665514" cy="16524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0" name="Oval 19"/>
            <p:cNvSpPr/>
            <p:nvPr/>
          </p:nvSpPr>
          <p:spPr>
            <a:xfrm>
              <a:off x="9808029" y="4040752"/>
              <a:ext cx="2383971" cy="23295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6" name="TextBox 5"/>
          <p:cNvSpPr txBox="1"/>
          <p:nvPr/>
        </p:nvSpPr>
        <p:spPr>
          <a:xfrm>
            <a:off x="240834" y="5081318"/>
            <a:ext cx="4841271" cy="1015663"/>
          </a:xfrm>
          <a:prstGeom prst="rect">
            <a:avLst/>
          </a:prstGeom>
          <a:noFill/>
        </p:spPr>
        <p:txBody>
          <a:bodyPr wrap="square" rtlCol="0">
            <a:spAutoFit/>
          </a:bodyPr>
          <a:lstStyle/>
          <a:p>
            <a:r>
              <a:rPr lang="en-US" sz="6000" dirty="0">
                <a:solidFill>
                  <a:schemeClr val="bg1"/>
                </a:solidFill>
                <a:latin typeface="Arial" panose="020B0604020202020204" pitchFamily="34" charset="0"/>
                <a:cs typeface="Arial" panose="020B0604020202020204" pitchFamily="34" charset="0"/>
              </a:rPr>
              <a:t>Thank You</a:t>
            </a:r>
          </a:p>
        </p:txBody>
      </p:sp>
      <p:grpSp>
        <p:nvGrpSpPr>
          <p:cNvPr id="29" name="Group 4"/>
          <p:cNvGrpSpPr>
            <a:grpSpLocks noChangeAspect="1"/>
          </p:cNvGrpSpPr>
          <p:nvPr/>
        </p:nvGrpSpPr>
        <p:grpSpPr bwMode="auto">
          <a:xfrm>
            <a:off x="5357624" y="408010"/>
            <a:ext cx="5033962" cy="2733676"/>
            <a:chOff x="4082" y="519"/>
            <a:chExt cx="3171" cy="1722"/>
          </a:xfrm>
        </p:grpSpPr>
        <p:sp>
          <p:nvSpPr>
            <p:cNvPr id="31" name="Freeform 5"/>
            <p:cNvSpPr>
              <a:spLocks/>
            </p:cNvSpPr>
            <p:nvPr/>
          </p:nvSpPr>
          <p:spPr bwMode="auto">
            <a:xfrm>
              <a:off x="6474" y="1558"/>
              <a:ext cx="327" cy="482"/>
            </a:xfrm>
            <a:custGeom>
              <a:avLst/>
              <a:gdLst>
                <a:gd name="T0" fmla="*/ 0 w 138"/>
                <a:gd name="T1" fmla="*/ 94 h 203"/>
                <a:gd name="T2" fmla="*/ 54 w 138"/>
                <a:gd name="T3" fmla="*/ 13 h 203"/>
                <a:gd name="T4" fmla="*/ 81 w 138"/>
                <a:gd name="T5" fmla="*/ 12 h 203"/>
                <a:gd name="T6" fmla="*/ 104 w 138"/>
                <a:gd name="T7" fmla="*/ 46 h 203"/>
                <a:gd name="T8" fmla="*/ 138 w 138"/>
                <a:gd name="T9" fmla="*/ 168 h 203"/>
                <a:gd name="T10" fmla="*/ 136 w 138"/>
                <a:gd name="T11" fmla="*/ 203 h 203"/>
                <a:gd name="T12" fmla="*/ 0 w 138"/>
                <a:gd name="T13" fmla="*/ 94 h 203"/>
              </a:gdLst>
              <a:ahLst/>
              <a:cxnLst>
                <a:cxn ang="0">
                  <a:pos x="T0" y="T1"/>
                </a:cxn>
                <a:cxn ang="0">
                  <a:pos x="T2" y="T3"/>
                </a:cxn>
                <a:cxn ang="0">
                  <a:pos x="T4" y="T5"/>
                </a:cxn>
                <a:cxn ang="0">
                  <a:pos x="T6" y="T7"/>
                </a:cxn>
                <a:cxn ang="0">
                  <a:pos x="T8" y="T9"/>
                </a:cxn>
                <a:cxn ang="0">
                  <a:pos x="T10" y="T11"/>
                </a:cxn>
                <a:cxn ang="0">
                  <a:pos x="T12" y="T13"/>
                </a:cxn>
              </a:cxnLst>
              <a:rect l="0" t="0" r="r" b="b"/>
              <a:pathLst>
                <a:path w="138" h="203">
                  <a:moveTo>
                    <a:pt x="0" y="94"/>
                  </a:moveTo>
                  <a:cubicBezTo>
                    <a:pt x="54" y="13"/>
                    <a:pt x="54" y="13"/>
                    <a:pt x="54" y="13"/>
                  </a:cubicBezTo>
                  <a:cubicBezTo>
                    <a:pt x="54" y="13"/>
                    <a:pt x="64" y="0"/>
                    <a:pt x="81" y="12"/>
                  </a:cubicBezTo>
                  <a:cubicBezTo>
                    <a:pt x="98" y="24"/>
                    <a:pt x="104" y="46"/>
                    <a:pt x="104" y="46"/>
                  </a:cubicBezTo>
                  <a:cubicBezTo>
                    <a:pt x="138" y="168"/>
                    <a:pt x="138" y="168"/>
                    <a:pt x="138" y="168"/>
                  </a:cubicBezTo>
                  <a:cubicBezTo>
                    <a:pt x="136" y="203"/>
                    <a:pt x="136" y="203"/>
                    <a:pt x="136" y="203"/>
                  </a:cubicBezTo>
                  <a:lnTo>
                    <a:pt x="0" y="9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2" name="Freeform 6"/>
            <p:cNvSpPr>
              <a:spLocks/>
            </p:cNvSpPr>
            <p:nvPr/>
          </p:nvSpPr>
          <p:spPr bwMode="auto">
            <a:xfrm>
              <a:off x="6490" y="1700"/>
              <a:ext cx="716" cy="266"/>
            </a:xfrm>
            <a:custGeom>
              <a:avLst/>
              <a:gdLst>
                <a:gd name="T0" fmla="*/ 0 w 302"/>
                <a:gd name="T1" fmla="*/ 34 h 112"/>
                <a:gd name="T2" fmla="*/ 225 w 302"/>
                <a:gd name="T3" fmla="*/ 8 h 112"/>
                <a:gd name="T4" fmla="*/ 267 w 302"/>
                <a:gd name="T5" fmla="*/ 51 h 112"/>
                <a:gd name="T6" fmla="*/ 139 w 302"/>
                <a:gd name="T7" fmla="*/ 112 h 112"/>
                <a:gd name="T8" fmla="*/ 0 w 302"/>
                <a:gd name="T9" fmla="*/ 34 h 112"/>
              </a:gdLst>
              <a:ahLst/>
              <a:cxnLst>
                <a:cxn ang="0">
                  <a:pos x="T0" y="T1"/>
                </a:cxn>
                <a:cxn ang="0">
                  <a:pos x="T2" y="T3"/>
                </a:cxn>
                <a:cxn ang="0">
                  <a:pos x="T4" y="T5"/>
                </a:cxn>
                <a:cxn ang="0">
                  <a:pos x="T6" y="T7"/>
                </a:cxn>
                <a:cxn ang="0">
                  <a:pos x="T8" y="T9"/>
                </a:cxn>
              </a:cxnLst>
              <a:rect l="0" t="0" r="r" b="b"/>
              <a:pathLst>
                <a:path w="302" h="112">
                  <a:moveTo>
                    <a:pt x="0" y="34"/>
                  </a:moveTo>
                  <a:cubicBezTo>
                    <a:pt x="225" y="8"/>
                    <a:pt x="225" y="8"/>
                    <a:pt x="225" y="8"/>
                  </a:cubicBezTo>
                  <a:cubicBezTo>
                    <a:pt x="295" y="0"/>
                    <a:pt x="302" y="34"/>
                    <a:pt x="267" y="51"/>
                  </a:cubicBezTo>
                  <a:cubicBezTo>
                    <a:pt x="139" y="112"/>
                    <a:pt x="139" y="112"/>
                    <a:pt x="139" y="112"/>
                  </a:cubicBezTo>
                  <a:lnTo>
                    <a:pt x="0"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3" name="Freeform 7"/>
            <p:cNvSpPr>
              <a:spLocks/>
            </p:cNvSpPr>
            <p:nvPr/>
          </p:nvSpPr>
          <p:spPr bwMode="auto">
            <a:xfrm>
              <a:off x="6069" y="1904"/>
              <a:ext cx="547" cy="235"/>
            </a:xfrm>
            <a:custGeom>
              <a:avLst/>
              <a:gdLst>
                <a:gd name="T0" fmla="*/ 82 w 231"/>
                <a:gd name="T1" fmla="*/ 0 h 99"/>
                <a:gd name="T2" fmla="*/ 17 w 231"/>
                <a:gd name="T3" fmla="*/ 54 h 99"/>
                <a:gd name="T4" fmla="*/ 89 w 231"/>
                <a:gd name="T5" fmla="*/ 82 h 99"/>
                <a:gd name="T6" fmla="*/ 231 w 231"/>
                <a:gd name="T7" fmla="*/ 43 h 99"/>
                <a:gd name="T8" fmla="*/ 82 w 231"/>
                <a:gd name="T9" fmla="*/ 0 h 99"/>
              </a:gdLst>
              <a:ahLst/>
              <a:cxnLst>
                <a:cxn ang="0">
                  <a:pos x="T0" y="T1"/>
                </a:cxn>
                <a:cxn ang="0">
                  <a:pos x="T2" y="T3"/>
                </a:cxn>
                <a:cxn ang="0">
                  <a:pos x="T4" y="T5"/>
                </a:cxn>
                <a:cxn ang="0">
                  <a:pos x="T6" y="T7"/>
                </a:cxn>
                <a:cxn ang="0">
                  <a:pos x="T8" y="T9"/>
                </a:cxn>
              </a:cxnLst>
              <a:rect l="0" t="0" r="r" b="b"/>
              <a:pathLst>
                <a:path w="231" h="99">
                  <a:moveTo>
                    <a:pt x="82" y="0"/>
                  </a:moveTo>
                  <a:cubicBezTo>
                    <a:pt x="17" y="54"/>
                    <a:pt x="17" y="54"/>
                    <a:pt x="17" y="54"/>
                  </a:cubicBezTo>
                  <a:cubicBezTo>
                    <a:pt x="0" y="68"/>
                    <a:pt x="25" y="99"/>
                    <a:pt x="89" y="82"/>
                  </a:cubicBezTo>
                  <a:cubicBezTo>
                    <a:pt x="231" y="43"/>
                    <a:pt x="231" y="43"/>
                    <a:pt x="231" y="43"/>
                  </a:cubicBezTo>
                  <a:lnTo>
                    <a:pt x="82" y="0"/>
                  </a:lnTo>
                  <a:close/>
                </a:path>
              </a:pathLst>
            </a:custGeom>
            <a:solidFill>
              <a:srgbClr val="7F9A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4" name="Freeform 8"/>
            <p:cNvSpPr>
              <a:spLocks/>
            </p:cNvSpPr>
            <p:nvPr/>
          </p:nvSpPr>
          <p:spPr bwMode="auto">
            <a:xfrm>
              <a:off x="6069" y="1916"/>
              <a:ext cx="547" cy="235"/>
            </a:xfrm>
            <a:custGeom>
              <a:avLst/>
              <a:gdLst>
                <a:gd name="T0" fmla="*/ 82 w 231"/>
                <a:gd name="T1" fmla="*/ 0 h 99"/>
                <a:gd name="T2" fmla="*/ 17 w 231"/>
                <a:gd name="T3" fmla="*/ 54 h 99"/>
                <a:gd name="T4" fmla="*/ 89 w 231"/>
                <a:gd name="T5" fmla="*/ 82 h 99"/>
                <a:gd name="T6" fmla="*/ 231 w 231"/>
                <a:gd name="T7" fmla="*/ 43 h 99"/>
                <a:gd name="T8" fmla="*/ 82 w 231"/>
                <a:gd name="T9" fmla="*/ 0 h 99"/>
              </a:gdLst>
              <a:ahLst/>
              <a:cxnLst>
                <a:cxn ang="0">
                  <a:pos x="T0" y="T1"/>
                </a:cxn>
                <a:cxn ang="0">
                  <a:pos x="T2" y="T3"/>
                </a:cxn>
                <a:cxn ang="0">
                  <a:pos x="T4" y="T5"/>
                </a:cxn>
                <a:cxn ang="0">
                  <a:pos x="T6" y="T7"/>
                </a:cxn>
                <a:cxn ang="0">
                  <a:pos x="T8" y="T9"/>
                </a:cxn>
              </a:cxnLst>
              <a:rect l="0" t="0" r="r" b="b"/>
              <a:pathLst>
                <a:path w="231" h="99">
                  <a:moveTo>
                    <a:pt x="82" y="0"/>
                  </a:moveTo>
                  <a:cubicBezTo>
                    <a:pt x="17" y="54"/>
                    <a:pt x="17" y="54"/>
                    <a:pt x="17" y="54"/>
                  </a:cubicBezTo>
                  <a:cubicBezTo>
                    <a:pt x="0" y="68"/>
                    <a:pt x="25" y="99"/>
                    <a:pt x="89" y="82"/>
                  </a:cubicBezTo>
                  <a:cubicBezTo>
                    <a:pt x="231" y="43"/>
                    <a:pt x="231" y="43"/>
                    <a:pt x="231" y="43"/>
                  </a:cubicBezTo>
                  <a:lnTo>
                    <a:pt x="8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5" name="Freeform 9"/>
            <p:cNvSpPr>
              <a:spLocks/>
            </p:cNvSpPr>
            <p:nvPr/>
          </p:nvSpPr>
          <p:spPr bwMode="auto">
            <a:xfrm>
              <a:off x="4082" y="519"/>
              <a:ext cx="3081" cy="1198"/>
            </a:xfrm>
            <a:custGeom>
              <a:avLst/>
              <a:gdLst>
                <a:gd name="T0" fmla="*/ 90 w 1301"/>
                <a:gd name="T1" fmla="*/ 387 h 505"/>
                <a:gd name="T2" fmla="*/ 1084 w 1301"/>
                <a:gd name="T3" fmla="*/ 43 h 505"/>
                <a:gd name="T4" fmla="*/ 1191 w 1301"/>
                <a:gd name="T5" fmla="*/ 145 h 505"/>
                <a:gd name="T6" fmla="*/ 284 w 1301"/>
                <a:gd name="T7" fmla="*/ 455 h 505"/>
                <a:gd name="T8" fmla="*/ 90 w 1301"/>
                <a:gd name="T9" fmla="*/ 387 h 505"/>
              </a:gdLst>
              <a:ahLst/>
              <a:cxnLst>
                <a:cxn ang="0">
                  <a:pos x="T0" y="T1"/>
                </a:cxn>
                <a:cxn ang="0">
                  <a:pos x="T2" y="T3"/>
                </a:cxn>
                <a:cxn ang="0">
                  <a:pos x="T4" y="T5"/>
                </a:cxn>
                <a:cxn ang="0">
                  <a:pos x="T6" y="T7"/>
                </a:cxn>
                <a:cxn ang="0">
                  <a:pos x="T8" y="T9"/>
                </a:cxn>
              </a:cxnLst>
              <a:rect l="0" t="0" r="r" b="b"/>
              <a:pathLst>
                <a:path w="1301" h="505">
                  <a:moveTo>
                    <a:pt x="90" y="387"/>
                  </a:moveTo>
                  <a:cubicBezTo>
                    <a:pt x="1084" y="43"/>
                    <a:pt x="1084" y="43"/>
                    <a:pt x="1084" y="43"/>
                  </a:cubicBezTo>
                  <a:cubicBezTo>
                    <a:pt x="1209" y="0"/>
                    <a:pt x="1301" y="108"/>
                    <a:pt x="1191" y="145"/>
                  </a:cubicBezTo>
                  <a:cubicBezTo>
                    <a:pt x="284" y="455"/>
                    <a:pt x="284" y="455"/>
                    <a:pt x="284" y="455"/>
                  </a:cubicBezTo>
                  <a:cubicBezTo>
                    <a:pt x="139" y="505"/>
                    <a:pt x="0" y="418"/>
                    <a:pt x="90" y="38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6" name="Freeform 10"/>
            <p:cNvSpPr>
              <a:spLocks/>
            </p:cNvSpPr>
            <p:nvPr/>
          </p:nvSpPr>
          <p:spPr bwMode="auto">
            <a:xfrm>
              <a:off x="4276" y="1646"/>
              <a:ext cx="1587" cy="595"/>
            </a:xfrm>
            <a:custGeom>
              <a:avLst/>
              <a:gdLst>
                <a:gd name="T0" fmla="*/ 87 w 670"/>
                <a:gd name="T1" fmla="*/ 138 h 251"/>
                <a:gd name="T2" fmla="*/ 485 w 670"/>
                <a:gd name="T3" fmla="*/ 0 h 251"/>
                <a:gd name="T4" fmla="*/ 514 w 670"/>
                <a:gd name="T5" fmla="*/ 13 h 251"/>
                <a:gd name="T6" fmla="*/ 670 w 670"/>
                <a:gd name="T7" fmla="*/ 69 h 251"/>
                <a:gd name="T8" fmla="*/ 274 w 670"/>
                <a:gd name="T9" fmla="*/ 203 h 251"/>
                <a:gd name="T10" fmla="*/ 87 w 670"/>
                <a:gd name="T11" fmla="*/ 138 h 251"/>
              </a:gdLst>
              <a:ahLst/>
              <a:cxnLst>
                <a:cxn ang="0">
                  <a:pos x="T0" y="T1"/>
                </a:cxn>
                <a:cxn ang="0">
                  <a:pos x="T2" y="T3"/>
                </a:cxn>
                <a:cxn ang="0">
                  <a:pos x="T4" y="T5"/>
                </a:cxn>
                <a:cxn ang="0">
                  <a:pos x="T6" y="T7"/>
                </a:cxn>
                <a:cxn ang="0">
                  <a:pos x="T8" y="T9"/>
                </a:cxn>
                <a:cxn ang="0">
                  <a:pos x="T10" y="T11"/>
                </a:cxn>
              </a:cxnLst>
              <a:rect l="0" t="0" r="r" b="b"/>
              <a:pathLst>
                <a:path w="670" h="251">
                  <a:moveTo>
                    <a:pt x="87" y="138"/>
                  </a:moveTo>
                  <a:cubicBezTo>
                    <a:pt x="485" y="0"/>
                    <a:pt x="485" y="0"/>
                    <a:pt x="485" y="0"/>
                  </a:cubicBezTo>
                  <a:cubicBezTo>
                    <a:pt x="494" y="5"/>
                    <a:pt x="504" y="10"/>
                    <a:pt x="514" y="13"/>
                  </a:cubicBezTo>
                  <a:cubicBezTo>
                    <a:pt x="670" y="69"/>
                    <a:pt x="670" y="69"/>
                    <a:pt x="670" y="69"/>
                  </a:cubicBezTo>
                  <a:cubicBezTo>
                    <a:pt x="274" y="203"/>
                    <a:pt x="274" y="203"/>
                    <a:pt x="274" y="203"/>
                  </a:cubicBezTo>
                  <a:cubicBezTo>
                    <a:pt x="134" y="251"/>
                    <a:pt x="0" y="168"/>
                    <a:pt x="87" y="13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7" name="Freeform 11"/>
            <p:cNvSpPr>
              <a:spLocks/>
            </p:cNvSpPr>
            <p:nvPr/>
          </p:nvSpPr>
          <p:spPr bwMode="auto">
            <a:xfrm>
              <a:off x="5131" y="1857"/>
              <a:ext cx="235" cy="287"/>
            </a:xfrm>
            <a:custGeom>
              <a:avLst/>
              <a:gdLst>
                <a:gd name="T0" fmla="*/ 40 w 99"/>
                <a:gd name="T1" fmla="*/ 6 h 121"/>
                <a:gd name="T2" fmla="*/ 89 w 99"/>
                <a:gd name="T3" fmla="*/ 46 h 121"/>
                <a:gd name="T4" fmla="*/ 78 w 99"/>
                <a:gd name="T5" fmla="*/ 108 h 121"/>
                <a:gd name="T6" fmla="*/ 78 w 99"/>
                <a:gd name="T7" fmla="*/ 108 h 121"/>
                <a:gd name="T8" fmla="*/ 59 w 99"/>
                <a:gd name="T9" fmla="*/ 115 h 121"/>
                <a:gd name="T10" fmla="*/ 10 w 99"/>
                <a:gd name="T11" fmla="*/ 75 h 121"/>
                <a:gd name="T12" fmla="*/ 21 w 99"/>
                <a:gd name="T13" fmla="*/ 14 h 121"/>
                <a:gd name="T14" fmla="*/ 21 w 99"/>
                <a:gd name="T15" fmla="*/ 14 h 121"/>
                <a:gd name="T16" fmla="*/ 40 w 99"/>
                <a:gd name="T17" fmla="*/ 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1">
                  <a:moveTo>
                    <a:pt x="40" y="6"/>
                  </a:moveTo>
                  <a:cubicBezTo>
                    <a:pt x="57" y="0"/>
                    <a:pt x="78" y="18"/>
                    <a:pt x="89" y="46"/>
                  </a:cubicBezTo>
                  <a:cubicBezTo>
                    <a:pt x="99" y="74"/>
                    <a:pt x="94" y="101"/>
                    <a:pt x="78" y="108"/>
                  </a:cubicBezTo>
                  <a:cubicBezTo>
                    <a:pt x="78" y="108"/>
                    <a:pt x="78" y="108"/>
                    <a:pt x="78" y="108"/>
                  </a:cubicBezTo>
                  <a:cubicBezTo>
                    <a:pt x="59" y="115"/>
                    <a:pt x="59" y="115"/>
                    <a:pt x="59" y="115"/>
                  </a:cubicBezTo>
                  <a:cubicBezTo>
                    <a:pt x="42" y="121"/>
                    <a:pt x="20" y="103"/>
                    <a:pt x="10" y="75"/>
                  </a:cubicBezTo>
                  <a:cubicBezTo>
                    <a:pt x="0" y="47"/>
                    <a:pt x="5" y="20"/>
                    <a:pt x="21" y="14"/>
                  </a:cubicBezTo>
                  <a:cubicBezTo>
                    <a:pt x="21" y="14"/>
                    <a:pt x="21" y="14"/>
                    <a:pt x="21" y="14"/>
                  </a:cubicBezTo>
                  <a:lnTo>
                    <a:pt x="40" y="6"/>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8" name="Freeform 12"/>
            <p:cNvSpPr>
              <a:spLocks/>
            </p:cNvSpPr>
            <p:nvPr/>
          </p:nvSpPr>
          <p:spPr bwMode="auto">
            <a:xfrm>
              <a:off x="5233" y="1926"/>
              <a:ext cx="90" cy="128"/>
            </a:xfrm>
            <a:custGeom>
              <a:avLst/>
              <a:gdLst>
                <a:gd name="T0" fmla="*/ 10 w 38"/>
                <a:gd name="T1" fmla="*/ 3 h 54"/>
                <a:gd name="T2" fmla="*/ 33 w 38"/>
                <a:gd name="T3" fmla="*/ 22 h 54"/>
                <a:gd name="T4" fmla="*/ 27 w 38"/>
                <a:gd name="T5" fmla="*/ 51 h 54"/>
                <a:gd name="T6" fmla="*/ 4 w 38"/>
                <a:gd name="T7" fmla="*/ 32 h 54"/>
                <a:gd name="T8" fmla="*/ 10 w 38"/>
                <a:gd name="T9" fmla="*/ 3 h 54"/>
              </a:gdLst>
              <a:ahLst/>
              <a:cxnLst>
                <a:cxn ang="0">
                  <a:pos x="T0" y="T1"/>
                </a:cxn>
                <a:cxn ang="0">
                  <a:pos x="T2" y="T3"/>
                </a:cxn>
                <a:cxn ang="0">
                  <a:pos x="T4" y="T5"/>
                </a:cxn>
                <a:cxn ang="0">
                  <a:pos x="T6" y="T7"/>
                </a:cxn>
                <a:cxn ang="0">
                  <a:pos x="T8" y="T9"/>
                </a:cxn>
              </a:cxnLst>
              <a:rect l="0" t="0" r="r" b="b"/>
              <a:pathLst>
                <a:path w="38" h="54">
                  <a:moveTo>
                    <a:pt x="10" y="3"/>
                  </a:moveTo>
                  <a:cubicBezTo>
                    <a:pt x="17" y="0"/>
                    <a:pt x="28" y="8"/>
                    <a:pt x="33" y="22"/>
                  </a:cubicBezTo>
                  <a:cubicBezTo>
                    <a:pt x="38" y="35"/>
                    <a:pt x="35" y="48"/>
                    <a:pt x="27" y="51"/>
                  </a:cubicBezTo>
                  <a:cubicBezTo>
                    <a:pt x="20" y="54"/>
                    <a:pt x="9" y="45"/>
                    <a:pt x="4" y="32"/>
                  </a:cubicBezTo>
                  <a:cubicBezTo>
                    <a:pt x="0" y="19"/>
                    <a:pt x="2" y="6"/>
                    <a:pt x="1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13"/>
            <p:cNvSpPr>
              <a:spLocks/>
            </p:cNvSpPr>
            <p:nvPr/>
          </p:nvSpPr>
          <p:spPr bwMode="auto">
            <a:xfrm>
              <a:off x="5259" y="1971"/>
              <a:ext cx="36" cy="38"/>
            </a:xfrm>
            <a:custGeom>
              <a:avLst/>
              <a:gdLst>
                <a:gd name="T0" fmla="*/ 8 w 15"/>
                <a:gd name="T1" fmla="*/ 0 h 16"/>
                <a:gd name="T2" fmla="*/ 15 w 15"/>
                <a:gd name="T3" fmla="*/ 8 h 16"/>
                <a:gd name="T4" fmla="*/ 7 w 15"/>
                <a:gd name="T5" fmla="*/ 15 h 16"/>
                <a:gd name="T6" fmla="*/ 0 w 15"/>
                <a:gd name="T7" fmla="*/ 8 h 16"/>
                <a:gd name="T8" fmla="*/ 8 w 15"/>
                <a:gd name="T9" fmla="*/ 0 h 16"/>
              </a:gdLst>
              <a:ahLst/>
              <a:cxnLst>
                <a:cxn ang="0">
                  <a:pos x="T0" y="T1"/>
                </a:cxn>
                <a:cxn ang="0">
                  <a:pos x="T2" y="T3"/>
                </a:cxn>
                <a:cxn ang="0">
                  <a:pos x="T4" y="T5"/>
                </a:cxn>
                <a:cxn ang="0">
                  <a:pos x="T6" y="T7"/>
                </a:cxn>
                <a:cxn ang="0">
                  <a:pos x="T8" y="T9"/>
                </a:cxn>
              </a:cxnLst>
              <a:rect l="0" t="0" r="r" b="b"/>
              <a:pathLst>
                <a:path w="15" h="16">
                  <a:moveTo>
                    <a:pt x="8" y="0"/>
                  </a:moveTo>
                  <a:cubicBezTo>
                    <a:pt x="12" y="1"/>
                    <a:pt x="15" y="4"/>
                    <a:pt x="15" y="8"/>
                  </a:cubicBezTo>
                  <a:cubicBezTo>
                    <a:pt x="15" y="13"/>
                    <a:pt x="11" y="16"/>
                    <a:pt x="7" y="15"/>
                  </a:cubicBezTo>
                  <a:cubicBezTo>
                    <a:pt x="3" y="15"/>
                    <a:pt x="0" y="12"/>
                    <a:pt x="0" y="8"/>
                  </a:cubicBezTo>
                  <a:cubicBezTo>
                    <a:pt x="0" y="3"/>
                    <a:pt x="4" y="0"/>
                    <a:pt x="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14"/>
            <p:cNvSpPr>
              <a:spLocks/>
            </p:cNvSpPr>
            <p:nvPr/>
          </p:nvSpPr>
          <p:spPr bwMode="auto">
            <a:xfrm>
              <a:off x="5264" y="1598"/>
              <a:ext cx="125" cy="392"/>
            </a:xfrm>
            <a:custGeom>
              <a:avLst/>
              <a:gdLst>
                <a:gd name="T0" fmla="*/ 94 w 125"/>
                <a:gd name="T1" fmla="*/ 0 h 392"/>
                <a:gd name="T2" fmla="*/ 0 w 125"/>
                <a:gd name="T3" fmla="*/ 378 h 392"/>
                <a:gd name="T4" fmla="*/ 9 w 125"/>
                <a:gd name="T5" fmla="*/ 392 h 392"/>
                <a:gd name="T6" fmla="*/ 125 w 125"/>
                <a:gd name="T7" fmla="*/ 5 h 392"/>
                <a:gd name="T8" fmla="*/ 94 w 125"/>
                <a:gd name="T9" fmla="*/ 0 h 392"/>
              </a:gdLst>
              <a:ahLst/>
              <a:cxnLst>
                <a:cxn ang="0">
                  <a:pos x="T0" y="T1"/>
                </a:cxn>
                <a:cxn ang="0">
                  <a:pos x="T2" y="T3"/>
                </a:cxn>
                <a:cxn ang="0">
                  <a:pos x="T4" y="T5"/>
                </a:cxn>
                <a:cxn ang="0">
                  <a:pos x="T6" y="T7"/>
                </a:cxn>
                <a:cxn ang="0">
                  <a:pos x="T8" y="T9"/>
                </a:cxn>
              </a:cxnLst>
              <a:rect l="0" t="0" r="r" b="b"/>
              <a:pathLst>
                <a:path w="125" h="392">
                  <a:moveTo>
                    <a:pt x="94" y="0"/>
                  </a:moveTo>
                  <a:lnTo>
                    <a:pt x="0" y="378"/>
                  </a:lnTo>
                  <a:lnTo>
                    <a:pt x="9" y="392"/>
                  </a:lnTo>
                  <a:lnTo>
                    <a:pt x="125" y="5"/>
                  </a:lnTo>
                  <a:lnTo>
                    <a:pt x="94"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15"/>
            <p:cNvSpPr>
              <a:spLocks/>
            </p:cNvSpPr>
            <p:nvPr/>
          </p:nvSpPr>
          <p:spPr bwMode="auto">
            <a:xfrm>
              <a:off x="5273" y="1603"/>
              <a:ext cx="178" cy="387"/>
            </a:xfrm>
            <a:custGeom>
              <a:avLst/>
              <a:gdLst>
                <a:gd name="T0" fmla="*/ 0 w 178"/>
                <a:gd name="T1" fmla="*/ 387 h 387"/>
                <a:gd name="T2" fmla="*/ 24 w 178"/>
                <a:gd name="T3" fmla="*/ 387 h 387"/>
                <a:gd name="T4" fmla="*/ 178 w 178"/>
                <a:gd name="T5" fmla="*/ 43 h 387"/>
                <a:gd name="T6" fmla="*/ 116 w 178"/>
                <a:gd name="T7" fmla="*/ 0 h 387"/>
                <a:gd name="T8" fmla="*/ 0 w 178"/>
                <a:gd name="T9" fmla="*/ 387 h 387"/>
              </a:gdLst>
              <a:ahLst/>
              <a:cxnLst>
                <a:cxn ang="0">
                  <a:pos x="T0" y="T1"/>
                </a:cxn>
                <a:cxn ang="0">
                  <a:pos x="T2" y="T3"/>
                </a:cxn>
                <a:cxn ang="0">
                  <a:pos x="T4" y="T5"/>
                </a:cxn>
                <a:cxn ang="0">
                  <a:pos x="T6" y="T7"/>
                </a:cxn>
                <a:cxn ang="0">
                  <a:pos x="T8" y="T9"/>
                </a:cxn>
              </a:cxnLst>
              <a:rect l="0" t="0" r="r" b="b"/>
              <a:pathLst>
                <a:path w="178" h="387">
                  <a:moveTo>
                    <a:pt x="0" y="387"/>
                  </a:moveTo>
                  <a:lnTo>
                    <a:pt x="24" y="387"/>
                  </a:lnTo>
                  <a:lnTo>
                    <a:pt x="178" y="43"/>
                  </a:lnTo>
                  <a:lnTo>
                    <a:pt x="116" y="0"/>
                  </a:lnTo>
                  <a:lnTo>
                    <a:pt x="0" y="38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16"/>
            <p:cNvSpPr>
              <a:spLocks/>
            </p:cNvSpPr>
            <p:nvPr/>
          </p:nvSpPr>
          <p:spPr bwMode="auto">
            <a:xfrm>
              <a:off x="5074" y="1102"/>
              <a:ext cx="1878" cy="1075"/>
            </a:xfrm>
            <a:custGeom>
              <a:avLst/>
              <a:gdLst>
                <a:gd name="T0" fmla="*/ 186 w 793"/>
                <a:gd name="T1" fmla="*/ 53 h 453"/>
                <a:gd name="T2" fmla="*/ 116 w 793"/>
                <a:gd name="T3" fmla="*/ 225 h 453"/>
                <a:gd name="T4" fmla="*/ 700 w 793"/>
                <a:gd name="T5" fmla="*/ 428 h 453"/>
                <a:gd name="T6" fmla="*/ 735 w 793"/>
                <a:gd name="T7" fmla="*/ 358 h 453"/>
                <a:gd name="T8" fmla="*/ 186 w 793"/>
                <a:gd name="T9" fmla="*/ 53 h 453"/>
              </a:gdLst>
              <a:ahLst/>
              <a:cxnLst>
                <a:cxn ang="0">
                  <a:pos x="T0" y="T1"/>
                </a:cxn>
                <a:cxn ang="0">
                  <a:pos x="T2" y="T3"/>
                </a:cxn>
                <a:cxn ang="0">
                  <a:pos x="T4" y="T5"/>
                </a:cxn>
                <a:cxn ang="0">
                  <a:pos x="T6" y="T7"/>
                </a:cxn>
                <a:cxn ang="0">
                  <a:pos x="T8" y="T9"/>
                </a:cxn>
              </a:cxnLst>
              <a:rect l="0" t="0" r="r" b="b"/>
              <a:pathLst>
                <a:path w="793" h="453">
                  <a:moveTo>
                    <a:pt x="186" y="53"/>
                  </a:moveTo>
                  <a:cubicBezTo>
                    <a:pt x="90" y="0"/>
                    <a:pt x="0" y="185"/>
                    <a:pt x="116" y="225"/>
                  </a:cubicBezTo>
                  <a:cubicBezTo>
                    <a:pt x="700" y="428"/>
                    <a:pt x="700" y="428"/>
                    <a:pt x="700" y="428"/>
                  </a:cubicBezTo>
                  <a:cubicBezTo>
                    <a:pt x="772" y="453"/>
                    <a:pt x="793" y="390"/>
                    <a:pt x="735" y="358"/>
                  </a:cubicBezTo>
                  <a:lnTo>
                    <a:pt x="186" y="5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17"/>
            <p:cNvSpPr>
              <a:spLocks/>
            </p:cNvSpPr>
            <p:nvPr/>
          </p:nvSpPr>
          <p:spPr bwMode="auto">
            <a:xfrm>
              <a:off x="5209" y="1209"/>
              <a:ext cx="303" cy="349"/>
            </a:xfrm>
            <a:custGeom>
              <a:avLst/>
              <a:gdLst>
                <a:gd name="T0" fmla="*/ 85 w 128"/>
                <a:gd name="T1" fmla="*/ 2 h 147"/>
                <a:gd name="T2" fmla="*/ 116 w 128"/>
                <a:gd name="T3" fmla="*/ 76 h 147"/>
                <a:gd name="T4" fmla="*/ 43 w 128"/>
                <a:gd name="T5" fmla="*/ 145 h 147"/>
                <a:gd name="T6" fmla="*/ 12 w 128"/>
                <a:gd name="T7" fmla="*/ 70 h 147"/>
                <a:gd name="T8" fmla="*/ 85 w 128"/>
                <a:gd name="T9" fmla="*/ 2 h 147"/>
              </a:gdLst>
              <a:ahLst/>
              <a:cxnLst>
                <a:cxn ang="0">
                  <a:pos x="T0" y="T1"/>
                </a:cxn>
                <a:cxn ang="0">
                  <a:pos x="T2" y="T3"/>
                </a:cxn>
                <a:cxn ang="0">
                  <a:pos x="T4" y="T5"/>
                </a:cxn>
                <a:cxn ang="0">
                  <a:pos x="T6" y="T7"/>
                </a:cxn>
                <a:cxn ang="0">
                  <a:pos x="T8" y="T9"/>
                </a:cxn>
              </a:cxnLst>
              <a:rect l="0" t="0" r="r" b="b"/>
              <a:pathLst>
                <a:path w="128" h="147">
                  <a:moveTo>
                    <a:pt x="85" y="2"/>
                  </a:moveTo>
                  <a:cubicBezTo>
                    <a:pt x="114" y="3"/>
                    <a:pt x="128" y="37"/>
                    <a:pt x="116" y="76"/>
                  </a:cubicBezTo>
                  <a:cubicBezTo>
                    <a:pt x="105" y="116"/>
                    <a:pt x="72" y="147"/>
                    <a:pt x="43" y="145"/>
                  </a:cubicBezTo>
                  <a:cubicBezTo>
                    <a:pt x="14" y="143"/>
                    <a:pt x="0" y="110"/>
                    <a:pt x="12" y="70"/>
                  </a:cubicBezTo>
                  <a:cubicBezTo>
                    <a:pt x="23" y="31"/>
                    <a:pt x="56" y="0"/>
                    <a:pt x="85" y="2"/>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8"/>
            <p:cNvSpPr>
              <a:spLocks/>
            </p:cNvSpPr>
            <p:nvPr/>
          </p:nvSpPr>
          <p:spPr bwMode="auto">
            <a:xfrm>
              <a:off x="5709" y="1083"/>
              <a:ext cx="1544" cy="658"/>
            </a:xfrm>
            <a:custGeom>
              <a:avLst/>
              <a:gdLst>
                <a:gd name="T0" fmla="*/ 0 w 652"/>
                <a:gd name="T1" fmla="*/ 196 h 277"/>
                <a:gd name="T2" fmla="*/ 442 w 652"/>
                <a:gd name="T3" fmla="*/ 42 h 277"/>
                <a:gd name="T4" fmla="*/ 546 w 652"/>
                <a:gd name="T5" fmla="*/ 141 h 277"/>
                <a:gd name="T6" fmla="*/ 147 w 652"/>
                <a:gd name="T7" fmla="*/ 277 h 277"/>
                <a:gd name="T8" fmla="*/ 26 w 652"/>
                <a:gd name="T9" fmla="*/ 223 h 277"/>
                <a:gd name="T10" fmla="*/ 4 w 652"/>
                <a:gd name="T11" fmla="*/ 211 h 277"/>
                <a:gd name="T12" fmla="*/ 0 w 652"/>
                <a:gd name="T13" fmla="*/ 196 h 277"/>
              </a:gdLst>
              <a:ahLst/>
              <a:cxnLst>
                <a:cxn ang="0">
                  <a:pos x="T0" y="T1"/>
                </a:cxn>
                <a:cxn ang="0">
                  <a:pos x="T2" y="T3"/>
                </a:cxn>
                <a:cxn ang="0">
                  <a:pos x="T4" y="T5"/>
                </a:cxn>
                <a:cxn ang="0">
                  <a:pos x="T6" y="T7"/>
                </a:cxn>
                <a:cxn ang="0">
                  <a:pos x="T8" y="T9"/>
                </a:cxn>
                <a:cxn ang="0">
                  <a:pos x="T10" y="T11"/>
                </a:cxn>
                <a:cxn ang="0">
                  <a:pos x="T12" y="T13"/>
                </a:cxn>
              </a:cxnLst>
              <a:rect l="0" t="0" r="r" b="b"/>
              <a:pathLst>
                <a:path w="652" h="277">
                  <a:moveTo>
                    <a:pt x="0" y="196"/>
                  </a:moveTo>
                  <a:cubicBezTo>
                    <a:pt x="442" y="42"/>
                    <a:pt x="442" y="42"/>
                    <a:pt x="442" y="42"/>
                  </a:cubicBezTo>
                  <a:cubicBezTo>
                    <a:pt x="563" y="0"/>
                    <a:pt x="652" y="105"/>
                    <a:pt x="546" y="141"/>
                  </a:cubicBezTo>
                  <a:cubicBezTo>
                    <a:pt x="147" y="277"/>
                    <a:pt x="147" y="277"/>
                    <a:pt x="147" y="277"/>
                  </a:cubicBezTo>
                  <a:cubicBezTo>
                    <a:pt x="26" y="223"/>
                    <a:pt x="26" y="223"/>
                    <a:pt x="26" y="223"/>
                  </a:cubicBezTo>
                  <a:cubicBezTo>
                    <a:pt x="4" y="211"/>
                    <a:pt x="4" y="211"/>
                    <a:pt x="4" y="211"/>
                  </a:cubicBezTo>
                  <a:cubicBezTo>
                    <a:pt x="0" y="196"/>
                    <a:pt x="0" y="196"/>
                    <a:pt x="0" y="19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5" name="Freeform 19"/>
            <p:cNvSpPr>
              <a:spLocks/>
            </p:cNvSpPr>
            <p:nvPr/>
          </p:nvSpPr>
          <p:spPr bwMode="auto">
            <a:xfrm>
              <a:off x="5591" y="1456"/>
              <a:ext cx="156" cy="292"/>
            </a:xfrm>
            <a:custGeom>
              <a:avLst/>
              <a:gdLst>
                <a:gd name="T0" fmla="*/ 20 w 66"/>
                <a:gd name="T1" fmla="*/ 9 h 123"/>
                <a:gd name="T2" fmla="*/ 66 w 66"/>
                <a:gd name="T3" fmla="*/ 112 h 123"/>
                <a:gd name="T4" fmla="*/ 62 w 66"/>
                <a:gd name="T5" fmla="*/ 123 h 123"/>
                <a:gd name="T6" fmla="*/ 7 w 66"/>
                <a:gd name="T7" fmla="*/ 20 h 123"/>
                <a:gd name="T8" fmla="*/ 20 w 66"/>
                <a:gd name="T9" fmla="*/ 9 h 123"/>
              </a:gdLst>
              <a:ahLst/>
              <a:cxnLst>
                <a:cxn ang="0">
                  <a:pos x="T0" y="T1"/>
                </a:cxn>
                <a:cxn ang="0">
                  <a:pos x="T2" y="T3"/>
                </a:cxn>
                <a:cxn ang="0">
                  <a:pos x="T4" y="T5"/>
                </a:cxn>
                <a:cxn ang="0">
                  <a:pos x="T6" y="T7"/>
                </a:cxn>
                <a:cxn ang="0">
                  <a:pos x="T8" y="T9"/>
                </a:cxn>
              </a:cxnLst>
              <a:rect l="0" t="0" r="r" b="b"/>
              <a:pathLst>
                <a:path w="66" h="123">
                  <a:moveTo>
                    <a:pt x="20" y="9"/>
                  </a:moveTo>
                  <a:cubicBezTo>
                    <a:pt x="66" y="112"/>
                    <a:pt x="66" y="112"/>
                    <a:pt x="66" y="112"/>
                  </a:cubicBezTo>
                  <a:cubicBezTo>
                    <a:pt x="62" y="123"/>
                    <a:pt x="62" y="123"/>
                    <a:pt x="62" y="123"/>
                  </a:cubicBezTo>
                  <a:cubicBezTo>
                    <a:pt x="7" y="20"/>
                    <a:pt x="7" y="20"/>
                    <a:pt x="7" y="20"/>
                  </a:cubicBezTo>
                  <a:cubicBezTo>
                    <a:pt x="0" y="7"/>
                    <a:pt x="16" y="0"/>
                    <a:pt x="20"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6" name="Freeform 20"/>
            <p:cNvSpPr>
              <a:spLocks/>
            </p:cNvSpPr>
            <p:nvPr/>
          </p:nvSpPr>
          <p:spPr bwMode="auto">
            <a:xfrm>
              <a:off x="5633" y="1470"/>
              <a:ext cx="137" cy="254"/>
            </a:xfrm>
            <a:custGeom>
              <a:avLst/>
              <a:gdLst>
                <a:gd name="T0" fmla="*/ 7 w 137"/>
                <a:gd name="T1" fmla="*/ 24 h 254"/>
                <a:gd name="T2" fmla="*/ 0 w 137"/>
                <a:gd name="T3" fmla="*/ 0 h 254"/>
                <a:gd name="T4" fmla="*/ 76 w 137"/>
                <a:gd name="T5" fmla="*/ 55 h 254"/>
                <a:gd name="T6" fmla="*/ 76 w 137"/>
                <a:gd name="T7" fmla="*/ 78 h 254"/>
                <a:gd name="T8" fmla="*/ 85 w 137"/>
                <a:gd name="T9" fmla="*/ 114 h 254"/>
                <a:gd name="T10" fmla="*/ 137 w 137"/>
                <a:gd name="T11" fmla="*/ 143 h 254"/>
                <a:gd name="T12" fmla="*/ 85 w 137"/>
                <a:gd name="T13" fmla="*/ 114 h 254"/>
                <a:gd name="T14" fmla="*/ 135 w 137"/>
                <a:gd name="T15" fmla="*/ 254 h 254"/>
                <a:gd name="T16" fmla="*/ 114 w 137"/>
                <a:gd name="T17" fmla="*/ 252 h 254"/>
                <a:gd name="T18" fmla="*/ 7 w 137"/>
                <a:gd name="T19" fmla="*/ 2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254">
                  <a:moveTo>
                    <a:pt x="7" y="24"/>
                  </a:moveTo>
                  <a:lnTo>
                    <a:pt x="0" y="0"/>
                  </a:lnTo>
                  <a:lnTo>
                    <a:pt x="76" y="55"/>
                  </a:lnTo>
                  <a:lnTo>
                    <a:pt x="76" y="78"/>
                  </a:lnTo>
                  <a:lnTo>
                    <a:pt x="85" y="114"/>
                  </a:lnTo>
                  <a:lnTo>
                    <a:pt x="137" y="143"/>
                  </a:lnTo>
                  <a:lnTo>
                    <a:pt x="85" y="114"/>
                  </a:lnTo>
                  <a:lnTo>
                    <a:pt x="135" y="254"/>
                  </a:lnTo>
                  <a:lnTo>
                    <a:pt x="114" y="252"/>
                  </a:lnTo>
                  <a:lnTo>
                    <a:pt x="7" y="24"/>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7" name="Freeform 21"/>
            <p:cNvSpPr>
              <a:spLocks/>
            </p:cNvSpPr>
            <p:nvPr/>
          </p:nvSpPr>
          <p:spPr bwMode="auto">
            <a:xfrm>
              <a:off x="5702" y="1629"/>
              <a:ext cx="246" cy="306"/>
            </a:xfrm>
            <a:custGeom>
              <a:avLst/>
              <a:gdLst>
                <a:gd name="T0" fmla="*/ 50 w 104"/>
                <a:gd name="T1" fmla="*/ 4 h 129"/>
                <a:gd name="T2" fmla="*/ 97 w 104"/>
                <a:gd name="T3" fmla="*/ 54 h 129"/>
                <a:gd name="T4" fmla="*/ 76 w 104"/>
                <a:gd name="T5" fmla="*/ 119 h 129"/>
                <a:gd name="T6" fmla="*/ 76 w 104"/>
                <a:gd name="T7" fmla="*/ 119 h 129"/>
                <a:gd name="T8" fmla="*/ 54 w 104"/>
                <a:gd name="T9" fmla="*/ 125 h 129"/>
                <a:gd name="T10" fmla="*/ 7 w 104"/>
                <a:gd name="T11" fmla="*/ 74 h 129"/>
                <a:gd name="T12" fmla="*/ 28 w 104"/>
                <a:gd name="T13" fmla="*/ 9 h 129"/>
                <a:gd name="T14" fmla="*/ 28 w 104"/>
                <a:gd name="T15" fmla="*/ 9 h 129"/>
                <a:gd name="T16" fmla="*/ 50 w 104"/>
                <a:gd name="T17" fmla="*/ 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29">
                  <a:moveTo>
                    <a:pt x="50" y="4"/>
                  </a:moveTo>
                  <a:cubicBezTo>
                    <a:pt x="69" y="0"/>
                    <a:pt x="90" y="23"/>
                    <a:pt x="97" y="54"/>
                  </a:cubicBezTo>
                  <a:cubicBezTo>
                    <a:pt x="104" y="86"/>
                    <a:pt x="94" y="115"/>
                    <a:pt x="76" y="119"/>
                  </a:cubicBezTo>
                  <a:cubicBezTo>
                    <a:pt x="76" y="119"/>
                    <a:pt x="76" y="119"/>
                    <a:pt x="76" y="119"/>
                  </a:cubicBezTo>
                  <a:cubicBezTo>
                    <a:pt x="54" y="125"/>
                    <a:pt x="54" y="125"/>
                    <a:pt x="54" y="125"/>
                  </a:cubicBezTo>
                  <a:cubicBezTo>
                    <a:pt x="35" y="129"/>
                    <a:pt x="14" y="106"/>
                    <a:pt x="7" y="74"/>
                  </a:cubicBezTo>
                  <a:cubicBezTo>
                    <a:pt x="0" y="43"/>
                    <a:pt x="10" y="14"/>
                    <a:pt x="28" y="9"/>
                  </a:cubicBezTo>
                  <a:cubicBezTo>
                    <a:pt x="28" y="9"/>
                    <a:pt x="28" y="9"/>
                    <a:pt x="28" y="9"/>
                  </a:cubicBezTo>
                  <a:lnTo>
                    <a:pt x="50" y="4"/>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8" name="Freeform 22"/>
            <p:cNvSpPr>
              <a:spLocks/>
            </p:cNvSpPr>
            <p:nvPr/>
          </p:nvSpPr>
          <p:spPr bwMode="auto">
            <a:xfrm>
              <a:off x="5287" y="1309"/>
              <a:ext cx="159" cy="161"/>
            </a:xfrm>
            <a:custGeom>
              <a:avLst/>
              <a:gdLst>
                <a:gd name="T0" fmla="*/ 41 w 67"/>
                <a:gd name="T1" fmla="*/ 1 h 68"/>
                <a:gd name="T2" fmla="*/ 62 w 67"/>
                <a:gd name="T3" fmla="*/ 36 h 68"/>
                <a:gd name="T4" fmla="*/ 25 w 67"/>
                <a:gd name="T5" fmla="*/ 67 h 68"/>
                <a:gd name="T6" fmla="*/ 4 w 67"/>
                <a:gd name="T7" fmla="*/ 33 h 68"/>
                <a:gd name="T8" fmla="*/ 41 w 67"/>
                <a:gd name="T9" fmla="*/ 1 h 68"/>
              </a:gdLst>
              <a:ahLst/>
              <a:cxnLst>
                <a:cxn ang="0">
                  <a:pos x="T0" y="T1"/>
                </a:cxn>
                <a:cxn ang="0">
                  <a:pos x="T2" y="T3"/>
                </a:cxn>
                <a:cxn ang="0">
                  <a:pos x="T4" y="T5"/>
                </a:cxn>
                <a:cxn ang="0">
                  <a:pos x="T6" y="T7"/>
                </a:cxn>
                <a:cxn ang="0">
                  <a:pos x="T8" y="T9"/>
                </a:cxn>
              </a:cxnLst>
              <a:rect l="0" t="0" r="r" b="b"/>
              <a:pathLst>
                <a:path w="67" h="68">
                  <a:moveTo>
                    <a:pt x="41" y="1"/>
                  </a:moveTo>
                  <a:cubicBezTo>
                    <a:pt x="58" y="2"/>
                    <a:pt x="67" y="18"/>
                    <a:pt x="62" y="36"/>
                  </a:cubicBezTo>
                  <a:cubicBezTo>
                    <a:pt x="58" y="54"/>
                    <a:pt x="41" y="68"/>
                    <a:pt x="25" y="67"/>
                  </a:cubicBezTo>
                  <a:cubicBezTo>
                    <a:pt x="9" y="66"/>
                    <a:pt x="0" y="51"/>
                    <a:pt x="4" y="33"/>
                  </a:cubicBezTo>
                  <a:cubicBezTo>
                    <a:pt x="9" y="14"/>
                    <a:pt x="25" y="0"/>
                    <a:pt x="41" y="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9" name="Freeform 23"/>
            <p:cNvSpPr>
              <a:spLocks/>
            </p:cNvSpPr>
            <p:nvPr/>
          </p:nvSpPr>
          <p:spPr bwMode="auto">
            <a:xfrm>
              <a:off x="5292" y="1330"/>
              <a:ext cx="100" cy="100"/>
            </a:xfrm>
            <a:custGeom>
              <a:avLst/>
              <a:gdLst>
                <a:gd name="T0" fmla="*/ 26 w 42"/>
                <a:gd name="T1" fmla="*/ 0 h 42"/>
                <a:gd name="T2" fmla="*/ 39 w 42"/>
                <a:gd name="T3" fmla="*/ 22 h 42"/>
                <a:gd name="T4" fmla="*/ 16 w 42"/>
                <a:gd name="T5" fmla="*/ 41 h 42"/>
                <a:gd name="T6" fmla="*/ 3 w 42"/>
                <a:gd name="T7" fmla="*/ 20 h 42"/>
                <a:gd name="T8" fmla="*/ 26 w 42"/>
                <a:gd name="T9" fmla="*/ 0 h 42"/>
              </a:gdLst>
              <a:ahLst/>
              <a:cxnLst>
                <a:cxn ang="0">
                  <a:pos x="T0" y="T1"/>
                </a:cxn>
                <a:cxn ang="0">
                  <a:pos x="T2" y="T3"/>
                </a:cxn>
                <a:cxn ang="0">
                  <a:pos x="T4" y="T5"/>
                </a:cxn>
                <a:cxn ang="0">
                  <a:pos x="T6" y="T7"/>
                </a:cxn>
                <a:cxn ang="0">
                  <a:pos x="T8" y="T9"/>
                </a:cxn>
              </a:cxnLst>
              <a:rect l="0" t="0" r="r" b="b"/>
              <a:pathLst>
                <a:path w="42" h="42">
                  <a:moveTo>
                    <a:pt x="26" y="0"/>
                  </a:moveTo>
                  <a:cubicBezTo>
                    <a:pt x="36" y="1"/>
                    <a:pt x="42" y="11"/>
                    <a:pt x="39" y="22"/>
                  </a:cubicBezTo>
                  <a:cubicBezTo>
                    <a:pt x="36" y="33"/>
                    <a:pt x="26" y="42"/>
                    <a:pt x="16" y="41"/>
                  </a:cubicBezTo>
                  <a:cubicBezTo>
                    <a:pt x="6" y="41"/>
                    <a:pt x="0" y="31"/>
                    <a:pt x="3" y="20"/>
                  </a:cubicBezTo>
                  <a:cubicBezTo>
                    <a:pt x="5" y="8"/>
                    <a:pt x="16" y="0"/>
                    <a:pt x="26"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0" name="Freeform 24"/>
            <p:cNvSpPr>
              <a:spLocks/>
            </p:cNvSpPr>
            <p:nvPr/>
          </p:nvSpPr>
          <p:spPr bwMode="auto">
            <a:xfrm>
              <a:off x="6696" y="1919"/>
              <a:ext cx="216" cy="225"/>
            </a:xfrm>
            <a:custGeom>
              <a:avLst/>
              <a:gdLst>
                <a:gd name="T0" fmla="*/ 0 w 91"/>
                <a:gd name="T1" fmla="*/ 78 h 95"/>
                <a:gd name="T2" fmla="*/ 80 w 91"/>
                <a:gd name="T3" fmla="*/ 74 h 95"/>
                <a:gd name="T4" fmla="*/ 50 w 91"/>
                <a:gd name="T5" fmla="*/ 14 h 95"/>
                <a:gd name="T6" fmla="*/ 25 w 91"/>
                <a:gd name="T7" fmla="*/ 0 h 95"/>
                <a:gd name="T8" fmla="*/ 0 w 91"/>
                <a:gd name="T9" fmla="*/ 78 h 95"/>
              </a:gdLst>
              <a:ahLst/>
              <a:cxnLst>
                <a:cxn ang="0">
                  <a:pos x="T0" y="T1"/>
                </a:cxn>
                <a:cxn ang="0">
                  <a:pos x="T2" y="T3"/>
                </a:cxn>
                <a:cxn ang="0">
                  <a:pos x="T4" y="T5"/>
                </a:cxn>
                <a:cxn ang="0">
                  <a:pos x="T6" y="T7"/>
                </a:cxn>
                <a:cxn ang="0">
                  <a:pos x="T8" y="T9"/>
                </a:cxn>
              </a:cxnLst>
              <a:rect l="0" t="0" r="r" b="b"/>
              <a:pathLst>
                <a:path w="91" h="95">
                  <a:moveTo>
                    <a:pt x="0" y="78"/>
                  </a:moveTo>
                  <a:cubicBezTo>
                    <a:pt x="39" y="94"/>
                    <a:pt x="69" y="95"/>
                    <a:pt x="80" y="74"/>
                  </a:cubicBezTo>
                  <a:cubicBezTo>
                    <a:pt x="91" y="52"/>
                    <a:pt x="78" y="30"/>
                    <a:pt x="50" y="14"/>
                  </a:cubicBezTo>
                  <a:cubicBezTo>
                    <a:pt x="25" y="0"/>
                    <a:pt x="25" y="0"/>
                    <a:pt x="25" y="0"/>
                  </a:cubicBezTo>
                  <a:cubicBezTo>
                    <a:pt x="57" y="17"/>
                    <a:pt x="31" y="87"/>
                    <a:pt x="0" y="78"/>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1" name="Freeform 25"/>
            <p:cNvSpPr>
              <a:spLocks/>
            </p:cNvSpPr>
            <p:nvPr/>
          </p:nvSpPr>
          <p:spPr bwMode="auto">
            <a:xfrm>
              <a:off x="5813" y="1705"/>
              <a:ext cx="90" cy="138"/>
            </a:xfrm>
            <a:custGeom>
              <a:avLst/>
              <a:gdLst>
                <a:gd name="T0" fmla="*/ 13 w 38"/>
                <a:gd name="T1" fmla="*/ 2 h 58"/>
                <a:gd name="T2" fmla="*/ 35 w 38"/>
                <a:gd name="T3" fmla="*/ 26 h 58"/>
                <a:gd name="T4" fmla="*/ 25 w 38"/>
                <a:gd name="T5" fmla="*/ 56 h 58"/>
                <a:gd name="T6" fmla="*/ 3 w 38"/>
                <a:gd name="T7" fmla="*/ 33 h 58"/>
                <a:gd name="T8" fmla="*/ 13 w 38"/>
                <a:gd name="T9" fmla="*/ 2 h 58"/>
              </a:gdLst>
              <a:ahLst/>
              <a:cxnLst>
                <a:cxn ang="0">
                  <a:pos x="T0" y="T1"/>
                </a:cxn>
                <a:cxn ang="0">
                  <a:pos x="T2" y="T3"/>
                </a:cxn>
                <a:cxn ang="0">
                  <a:pos x="T4" y="T5"/>
                </a:cxn>
                <a:cxn ang="0">
                  <a:pos x="T6" y="T7"/>
                </a:cxn>
                <a:cxn ang="0">
                  <a:pos x="T8" y="T9"/>
                </a:cxn>
              </a:cxnLst>
              <a:rect l="0" t="0" r="r" b="b"/>
              <a:pathLst>
                <a:path w="38" h="58">
                  <a:moveTo>
                    <a:pt x="13" y="2"/>
                  </a:moveTo>
                  <a:cubicBezTo>
                    <a:pt x="22" y="0"/>
                    <a:pt x="31" y="11"/>
                    <a:pt x="35" y="26"/>
                  </a:cubicBezTo>
                  <a:cubicBezTo>
                    <a:pt x="38" y="41"/>
                    <a:pt x="33" y="54"/>
                    <a:pt x="25" y="56"/>
                  </a:cubicBezTo>
                  <a:cubicBezTo>
                    <a:pt x="16" y="58"/>
                    <a:pt x="6" y="48"/>
                    <a:pt x="3" y="33"/>
                  </a:cubicBezTo>
                  <a:cubicBezTo>
                    <a:pt x="0" y="18"/>
                    <a:pt x="4" y="4"/>
                    <a:pt x="13"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2" name="Freeform 26"/>
            <p:cNvSpPr>
              <a:spLocks/>
            </p:cNvSpPr>
            <p:nvPr/>
          </p:nvSpPr>
          <p:spPr bwMode="auto">
            <a:xfrm>
              <a:off x="4833" y="929"/>
              <a:ext cx="509" cy="816"/>
            </a:xfrm>
            <a:custGeom>
              <a:avLst/>
              <a:gdLst>
                <a:gd name="T0" fmla="*/ 97 w 215"/>
                <a:gd name="T1" fmla="*/ 344 h 344"/>
                <a:gd name="T2" fmla="*/ 215 w 215"/>
                <a:gd name="T3" fmla="*/ 0 h 344"/>
                <a:gd name="T4" fmla="*/ 97 w 215"/>
                <a:gd name="T5" fmla="*/ 344 h 344"/>
              </a:gdLst>
              <a:ahLst/>
              <a:cxnLst>
                <a:cxn ang="0">
                  <a:pos x="T0" y="T1"/>
                </a:cxn>
                <a:cxn ang="0">
                  <a:pos x="T2" y="T3"/>
                </a:cxn>
                <a:cxn ang="0">
                  <a:pos x="T4" y="T5"/>
                </a:cxn>
              </a:cxnLst>
              <a:rect l="0" t="0" r="r" b="b"/>
              <a:pathLst>
                <a:path w="215" h="344">
                  <a:moveTo>
                    <a:pt x="97" y="344"/>
                  </a:moveTo>
                  <a:cubicBezTo>
                    <a:pt x="0" y="242"/>
                    <a:pt x="94" y="37"/>
                    <a:pt x="215" y="0"/>
                  </a:cubicBezTo>
                  <a:cubicBezTo>
                    <a:pt x="124" y="43"/>
                    <a:pt x="35" y="245"/>
                    <a:pt x="97" y="3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3" name="Freeform 27"/>
            <p:cNvSpPr>
              <a:spLocks/>
            </p:cNvSpPr>
            <p:nvPr/>
          </p:nvSpPr>
          <p:spPr bwMode="auto">
            <a:xfrm>
              <a:off x="5313" y="981"/>
              <a:ext cx="491" cy="831"/>
            </a:xfrm>
            <a:custGeom>
              <a:avLst/>
              <a:gdLst>
                <a:gd name="T0" fmla="*/ 0 w 207"/>
                <a:gd name="T1" fmla="*/ 350 h 350"/>
                <a:gd name="T2" fmla="*/ 112 w 207"/>
                <a:gd name="T3" fmla="*/ 0 h 350"/>
                <a:gd name="T4" fmla="*/ 0 w 207"/>
                <a:gd name="T5" fmla="*/ 350 h 350"/>
              </a:gdLst>
              <a:ahLst/>
              <a:cxnLst>
                <a:cxn ang="0">
                  <a:pos x="T0" y="T1"/>
                </a:cxn>
                <a:cxn ang="0">
                  <a:pos x="T2" y="T3"/>
                </a:cxn>
                <a:cxn ang="0">
                  <a:pos x="T4" y="T5"/>
                </a:cxn>
              </a:cxnLst>
              <a:rect l="0" t="0" r="r" b="b"/>
              <a:pathLst>
                <a:path w="207" h="350">
                  <a:moveTo>
                    <a:pt x="0" y="350"/>
                  </a:moveTo>
                  <a:cubicBezTo>
                    <a:pt x="81" y="297"/>
                    <a:pt x="167" y="88"/>
                    <a:pt x="112" y="0"/>
                  </a:cubicBezTo>
                  <a:cubicBezTo>
                    <a:pt x="207" y="101"/>
                    <a:pt x="121" y="315"/>
                    <a:pt x="0" y="3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4" name="Freeform 28"/>
            <p:cNvSpPr>
              <a:spLocks/>
            </p:cNvSpPr>
            <p:nvPr/>
          </p:nvSpPr>
          <p:spPr bwMode="auto">
            <a:xfrm>
              <a:off x="5323" y="915"/>
              <a:ext cx="206" cy="456"/>
            </a:xfrm>
            <a:custGeom>
              <a:avLst/>
              <a:gdLst>
                <a:gd name="T0" fmla="*/ 39 w 87"/>
                <a:gd name="T1" fmla="*/ 1 h 192"/>
                <a:gd name="T2" fmla="*/ 87 w 87"/>
                <a:gd name="T3" fmla="*/ 13 h 192"/>
                <a:gd name="T4" fmla="*/ 0 w 87"/>
                <a:gd name="T5" fmla="*/ 192 h 192"/>
                <a:gd name="T6" fmla="*/ 39 w 87"/>
                <a:gd name="T7" fmla="*/ 1 h 192"/>
              </a:gdLst>
              <a:ahLst/>
              <a:cxnLst>
                <a:cxn ang="0">
                  <a:pos x="T0" y="T1"/>
                </a:cxn>
                <a:cxn ang="0">
                  <a:pos x="T2" y="T3"/>
                </a:cxn>
                <a:cxn ang="0">
                  <a:pos x="T4" y="T5"/>
                </a:cxn>
                <a:cxn ang="0">
                  <a:pos x="T6" y="T7"/>
                </a:cxn>
              </a:cxnLst>
              <a:rect l="0" t="0" r="r" b="b"/>
              <a:pathLst>
                <a:path w="87" h="192">
                  <a:moveTo>
                    <a:pt x="39" y="1"/>
                  </a:moveTo>
                  <a:cubicBezTo>
                    <a:pt x="54" y="0"/>
                    <a:pt x="78" y="7"/>
                    <a:pt x="87" y="13"/>
                  </a:cubicBezTo>
                  <a:cubicBezTo>
                    <a:pt x="0" y="192"/>
                    <a:pt x="0" y="192"/>
                    <a:pt x="0" y="192"/>
                  </a:cubicBezTo>
                  <a:lnTo>
                    <a:pt x="39"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5" name="Freeform 29"/>
            <p:cNvSpPr>
              <a:spLocks/>
            </p:cNvSpPr>
            <p:nvPr/>
          </p:nvSpPr>
          <p:spPr bwMode="auto">
            <a:xfrm>
              <a:off x="5119" y="1371"/>
              <a:ext cx="204" cy="455"/>
            </a:xfrm>
            <a:custGeom>
              <a:avLst/>
              <a:gdLst>
                <a:gd name="T0" fmla="*/ 47 w 86"/>
                <a:gd name="T1" fmla="*/ 191 h 192"/>
                <a:gd name="T2" fmla="*/ 0 w 86"/>
                <a:gd name="T3" fmla="*/ 179 h 192"/>
                <a:gd name="T4" fmla="*/ 86 w 86"/>
                <a:gd name="T5" fmla="*/ 0 h 192"/>
                <a:gd name="T6" fmla="*/ 47 w 86"/>
                <a:gd name="T7" fmla="*/ 191 h 192"/>
              </a:gdLst>
              <a:ahLst/>
              <a:cxnLst>
                <a:cxn ang="0">
                  <a:pos x="T0" y="T1"/>
                </a:cxn>
                <a:cxn ang="0">
                  <a:pos x="T2" y="T3"/>
                </a:cxn>
                <a:cxn ang="0">
                  <a:pos x="T4" y="T5"/>
                </a:cxn>
                <a:cxn ang="0">
                  <a:pos x="T6" y="T7"/>
                </a:cxn>
              </a:cxnLst>
              <a:rect l="0" t="0" r="r" b="b"/>
              <a:pathLst>
                <a:path w="86" h="192">
                  <a:moveTo>
                    <a:pt x="47" y="191"/>
                  </a:moveTo>
                  <a:cubicBezTo>
                    <a:pt x="32" y="192"/>
                    <a:pt x="8" y="186"/>
                    <a:pt x="0" y="179"/>
                  </a:cubicBezTo>
                  <a:cubicBezTo>
                    <a:pt x="86" y="0"/>
                    <a:pt x="86" y="0"/>
                    <a:pt x="86" y="0"/>
                  </a:cubicBezTo>
                  <a:lnTo>
                    <a:pt x="47" y="19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pic>
        <p:nvPicPr>
          <p:cNvPr id="58" name="Picture 57">
            <a:extLst>
              <a:ext uri="{FF2B5EF4-FFF2-40B4-BE49-F238E27FC236}">
                <a16:creationId xmlns:a16="http://schemas.microsoft.com/office/drawing/2014/main" id="{A2F59091-0B95-4558-8051-9FC4C290465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68118" y="5464903"/>
            <a:ext cx="3106487" cy="1352824"/>
          </a:xfrm>
          <a:prstGeom prst="rect">
            <a:avLst/>
          </a:prstGeom>
        </p:spPr>
      </p:pic>
      <p:grpSp>
        <p:nvGrpSpPr>
          <p:cNvPr id="56" name="Group 55">
            <a:extLst>
              <a:ext uri="{FF2B5EF4-FFF2-40B4-BE49-F238E27FC236}">
                <a16:creationId xmlns:a16="http://schemas.microsoft.com/office/drawing/2014/main" id="{6E4FABD6-FD6D-43AF-87A3-D45DF7310160}"/>
              </a:ext>
            </a:extLst>
          </p:cNvPr>
          <p:cNvGrpSpPr/>
          <p:nvPr/>
        </p:nvGrpSpPr>
        <p:grpSpPr>
          <a:xfrm>
            <a:off x="744381" y="210474"/>
            <a:ext cx="1638633" cy="3260085"/>
            <a:chOff x="8924593" y="1600201"/>
            <a:chExt cx="1638633" cy="3260085"/>
          </a:xfrm>
        </p:grpSpPr>
        <p:sp>
          <p:nvSpPr>
            <p:cNvPr id="60" name="Rectangle 59">
              <a:extLst>
                <a:ext uri="{FF2B5EF4-FFF2-40B4-BE49-F238E27FC236}">
                  <a16:creationId xmlns:a16="http://schemas.microsoft.com/office/drawing/2014/main" id="{9B1F591A-627F-492F-BFEC-A3F7A08DE5E9}"/>
                </a:ext>
              </a:extLst>
            </p:cNvPr>
            <p:cNvSpPr>
              <a:spLocks noChangeArrowheads="1"/>
            </p:cNvSpPr>
            <p:nvPr/>
          </p:nvSpPr>
          <p:spPr bwMode="auto">
            <a:xfrm>
              <a:off x="8924593" y="1600201"/>
              <a:ext cx="1638633" cy="3260085"/>
            </a:xfrm>
            <a:prstGeom prst="rect">
              <a:avLst/>
            </a:prstGeom>
            <a:gradFill>
              <a:gsLst>
                <a:gs pos="45000">
                  <a:schemeClr val="accent2"/>
                </a:gs>
                <a:gs pos="0">
                  <a:schemeClr val="accent2"/>
                </a:gs>
                <a:gs pos="100000">
                  <a:schemeClr val="accent2">
                    <a:lumMod val="75000"/>
                  </a:schemeClr>
                </a:gs>
              </a:gsLst>
              <a:lin ang="16200000" scaled="1"/>
            </a:gradFill>
            <a:ln w="9525">
              <a:noFill/>
              <a:miter lim="800000"/>
              <a:headEnd/>
              <a:tailEnd/>
            </a:ln>
          </p:spPr>
          <p:txBody>
            <a:bodyPr vert="horz" wrap="square" lIns="91440" tIns="1097280" rIns="91440" bIns="45720" numCol="1" anchor="t" anchorCtr="0" compatLnSpc="1">
              <a:prstTxWarp prst="textNoShape">
                <a:avLst/>
              </a:prstTxWarp>
            </a:bodyPr>
            <a:lstStyle/>
            <a:p>
              <a:pPr algn="ctr"/>
              <a:endParaRPr lang="en-US" dirty="0">
                <a:solidFill>
                  <a:schemeClr val="bg1"/>
                </a:solidFill>
                <a:latin typeface="Arial" panose="020B0604020202020204" pitchFamily="34" charset="0"/>
                <a:cs typeface="Arial" panose="020B0604020202020204" pitchFamily="34" charset="0"/>
              </a:endParaRPr>
            </a:p>
          </p:txBody>
        </p:sp>
        <p:grpSp>
          <p:nvGrpSpPr>
            <p:cNvPr id="61" name="Group 60">
              <a:extLst>
                <a:ext uri="{FF2B5EF4-FFF2-40B4-BE49-F238E27FC236}">
                  <a16:creationId xmlns:a16="http://schemas.microsoft.com/office/drawing/2014/main" id="{3A6CA011-706C-4DF4-87C9-3DD33CE5B02D}"/>
                </a:ext>
              </a:extLst>
            </p:cNvPr>
            <p:cNvGrpSpPr/>
            <p:nvPr/>
          </p:nvGrpSpPr>
          <p:grpSpPr>
            <a:xfrm>
              <a:off x="9341961" y="1864373"/>
              <a:ext cx="803897" cy="701995"/>
              <a:chOff x="9005888" y="1238250"/>
              <a:chExt cx="1465263" cy="1279526"/>
            </a:xfrm>
            <a:solidFill>
              <a:schemeClr val="bg1"/>
            </a:solidFill>
          </p:grpSpPr>
          <p:sp>
            <p:nvSpPr>
              <p:cNvPr id="62" name="Freeform 53">
                <a:extLst>
                  <a:ext uri="{FF2B5EF4-FFF2-40B4-BE49-F238E27FC236}">
                    <a16:creationId xmlns:a16="http://schemas.microsoft.com/office/drawing/2014/main" id="{3E8A8B1F-4ECB-406E-8FC3-E53EF8F1BB95}"/>
                  </a:ext>
                </a:extLst>
              </p:cNvPr>
              <p:cNvSpPr>
                <a:spLocks/>
              </p:cNvSpPr>
              <p:nvPr/>
            </p:nvSpPr>
            <p:spPr bwMode="auto">
              <a:xfrm>
                <a:off x="9983788" y="1420813"/>
                <a:ext cx="201613" cy="411163"/>
              </a:xfrm>
              <a:custGeom>
                <a:avLst/>
                <a:gdLst>
                  <a:gd name="T0" fmla="*/ 291 w 506"/>
                  <a:gd name="T1" fmla="*/ 3 h 1034"/>
                  <a:gd name="T2" fmla="*/ 316 w 506"/>
                  <a:gd name="T3" fmla="*/ 40 h 1034"/>
                  <a:gd name="T4" fmla="*/ 318 w 506"/>
                  <a:gd name="T5" fmla="*/ 118 h 1034"/>
                  <a:gd name="T6" fmla="*/ 321 w 506"/>
                  <a:gd name="T7" fmla="*/ 122 h 1034"/>
                  <a:gd name="T8" fmla="*/ 335 w 506"/>
                  <a:gd name="T9" fmla="*/ 124 h 1034"/>
                  <a:gd name="T10" fmla="*/ 383 w 506"/>
                  <a:gd name="T11" fmla="*/ 134 h 1034"/>
                  <a:gd name="T12" fmla="*/ 440 w 506"/>
                  <a:gd name="T13" fmla="*/ 150 h 1034"/>
                  <a:gd name="T14" fmla="*/ 473 w 506"/>
                  <a:gd name="T15" fmla="*/ 172 h 1034"/>
                  <a:gd name="T16" fmla="*/ 454 w 506"/>
                  <a:gd name="T17" fmla="*/ 248 h 1034"/>
                  <a:gd name="T18" fmla="*/ 429 w 506"/>
                  <a:gd name="T19" fmla="*/ 272 h 1034"/>
                  <a:gd name="T20" fmla="*/ 399 w 506"/>
                  <a:gd name="T21" fmla="*/ 268 h 1034"/>
                  <a:gd name="T22" fmla="*/ 376 w 506"/>
                  <a:gd name="T23" fmla="*/ 258 h 1034"/>
                  <a:gd name="T24" fmla="*/ 320 w 506"/>
                  <a:gd name="T25" fmla="*/ 244 h 1034"/>
                  <a:gd name="T26" fmla="*/ 243 w 506"/>
                  <a:gd name="T27" fmla="*/ 240 h 1034"/>
                  <a:gd name="T28" fmla="*/ 188 w 506"/>
                  <a:gd name="T29" fmla="*/ 261 h 1034"/>
                  <a:gd name="T30" fmla="*/ 162 w 506"/>
                  <a:gd name="T31" fmla="*/ 296 h 1034"/>
                  <a:gd name="T32" fmla="*/ 159 w 506"/>
                  <a:gd name="T33" fmla="*/ 338 h 1034"/>
                  <a:gd name="T34" fmla="*/ 180 w 506"/>
                  <a:gd name="T35" fmla="*/ 378 h 1034"/>
                  <a:gd name="T36" fmla="*/ 237 w 506"/>
                  <a:gd name="T37" fmla="*/ 415 h 1034"/>
                  <a:gd name="T38" fmla="*/ 345 w 506"/>
                  <a:gd name="T39" fmla="*/ 462 h 1034"/>
                  <a:gd name="T40" fmla="*/ 446 w 506"/>
                  <a:gd name="T41" fmla="*/ 529 h 1034"/>
                  <a:gd name="T42" fmla="*/ 497 w 506"/>
                  <a:gd name="T43" fmla="*/ 614 h 1034"/>
                  <a:gd name="T44" fmla="*/ 504 w 506"/>
                  <a:gd name="T45" fmla="*/ 718 h 1034"/>
                  <a:gd name="T46" fmla="*/ 466 w 506"/>
                  <a:gd name="T47" fmla="*/ 811 h 1034"/>
                  <a:gd name="T48" fmla="*/ 388 w 506"/>
                  <a:gd name="T49" fmla="*/ 878 h 1034"/>
                  <a:gd name="T50" fmla="*/ 315 w 506"/>
                  <a:gd name="T51" fmla="*/ 904 h 1034"/>
                  <a:gd name="T52" fmla="*/ 310 w 506"/>
                  <a:gd name="T53" fmla="*/ 907 h 1034"/>
                  <a:gd name="T54" fmla="*/ 309 w 506"/>
                  <a:gd name="T55" fmla="*/ 994 h 1034"/>
                  <a:gd name="T56" fmla="*/ 283 w 506"/>
                  <a:gd name="T57" fmla="*/ 1032 h 1034"/>
                  <a:gd name="T58" fmla="*/ 214 w 506"/>
                  <a:gd name="T59" fmla="*/ 1032 h 1034"/>
                  <a:gd name="T60" fmla="*/ 188 w 506"/>
                  <a:gd name="T61" fmla="*/ 994 h 1034"/>
                  <a:gd name="T62" fmla="*/ 187 w 506"/>
                  <a:gd name="T63" fmla="*/ 911 h 1034"/>
                  <a:gd name="T64" fmla="*/ 181 w 506"/>
                  <a:gd name="T65" fmla="*/ 908 h 1034"/>
                  <a:gd name="T66" fmla="*/ 165 w 506"/>
                  <a:gd name="T67" fmla="*/ 906 h 1034"/>
                  <a:gd name="T68" fmla="*/ 106 w 506"/>
                  <a:gd name="T69" fmla="*/ 893 h 1034"/>
                  <a:gd name="T70" fmla="*/ 38 w 506"/>
                  <a:gd name="T71" fmla="*/ 872 h 1034"/>
                  <a:gd name="T72" fmla="*/ 2 w 506"/>
                  <a:gd name="T73" fmla="*/ 846 h 1034"/>
                  <a:gd name="T74" fmla="*/ 21 w 506"/>
                  <a:gd name="T75" fmla="*/ 769 h 1034"/>
                  <a:gd name="T76" fmla="*/ 46 w 506"/>
                  <a:gd name="T77" fmla="*/ 746 h 1034"/>
                  <a:gd name="T78" fmla="*/ 69 w 506"/>
                  <a:gd name="T79" fmla="*/ 746 h 1034"/>
                  <a:gd name="T80" fmla="*/ 85 w 506"/>
                  <a:gd name="T81" fmla="*/ 753 h 1034"/>
                  <a:gd name="T82" fmla="*/ 128 w 506"/>
                  <a:gd name="T83" fmla="*/ 768 h 1034"/>
                  <a:gd name="T84" fmla="*/ 187 w 506"/>
                  <a:gd name="T85" fmla="*/ 785 h 1034"/>
                  <a:gd name="T86" fmla="*/ 259 w 506"/>
                  <a:gd name="T87" fmla="*/ 787 h 1034"/>
                  <a:gd name="T88" fmla="*/ 329 w 506"/>
                  <a:gd name="T89" fmla="*/ 754 h 1034"/>
                  <a:gd name="T90" fmla="*/ 356 w 506"/>
                  <a:gd name="T91" fmla="*/ 691 h 1034"/>
                  <a:gd name="T92" fmla="*/ 334 w 506"/>
                  <a:gd name="T93" fmla="*/ 631 h 1034"/>
                  <a:gd name="T94" fmla="*/ 263 w 506"/>
                  <a:gd name="T95" fmla="*/ 581 h 1034"/>
                  <a:gd name="T96" fmla="*/ 167 w 506"/>
                  <a:gd name="T97" fmla="*/ 540 h 1034"/>
                  <a:gd name="T98" fmla="*/ 86 w 506"/>
                  <a:gd name="T99" fmla="*/ 493 h 1034"/>
                  <a:gd name="T100" fmla="*/ 29 w 506"/>
                  <a:gd name="T101" fmla="*/ 427 h 1034"/>
                  <a:gd name="T102" fmla="*/ 8 w 506"/>
                  <a:gd name="T103" fmla="*/ 338 h 1034"/>
                  <a:gd name="T104" fmla="*/ 30 w 506"/>
                  <a:gd name="T105" fmla="*/ 244 h 1034"/>
                  <a:gd name="T106" fmla="*/ 92 w 506"/>
                  <a:gd name="T107" fmla="*/ 171 h 1034"/>
                  <a:gd name="T108" fmla="*/ 188 w 506"/>
                  <a:gd name="T109" fmla="*/ 127 h 1034"/>
                  <a:gd name="T110" fmla="*/ 194 w 506"/>
                  <a:gd name="T111" fmla="*/ 125 h 1034"/>
                  <a:gd name="T112" fmla="*/ 197 w 506"/>
                  <a:gd name="T113" fmla="*/ 118 h 1034"/>
                  <a:gd name="T114" fmla="*/ 209 w 506"/>
                  <a:gd name="T115" fmla="*/ 11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06" h="1034">
                    <a:moveTo>
                      <a:pt x="239" y="0"/>
                    </a:moveTo>
                    <a:lnTo>
                      <a:pt x="274" y="0"/>
                    </a:lnTo>
                    <a:lnTo>
                      <a:pt x="291" y="3"/>
                    </a:lnTo>
                    <a:lnTo>
                      <a:pt x="305" y="11"/>
                    </a:lnTo>
                    <a:lnTo>
                      <a:pt x="314" y="24"/>
                    </a:lnTo>
                    <a:lnTo>
                      <a:pt x="316" y="40"/>
                    </a:lnTo>
                    <a:lnTo>
                      <a:pt x="317" y="114"/>
                    </a:lnTo>
                    <a:lnTo>
                      <a:pt x="317" y="117"/>
                    </a:lnTo>
                    <a:lnTo>
                      <a:pt x="318" y="118"/>
                    </a:lnTo>
                    <a:lnTo>
                      <a:pt x="319" y="119"/>
                    </a:lnTo>
                    <a:lnTo>
                      <a:pt x="320" y="121"/>
                    </a:lnTo>
                    <a:lnTo>
                      <a:pt x="321" y="122"/>
                    </a:lnTo>
                    <a:lnTo>
                      <a:pt x="323" y="122"/>
                    </a:lnTo>
                    <a:lnTo>
                      <a:pt x="326" y="122"/>
                    </a:lnTo>
                    <a:lnTo>
                      <a:pt x="335" y="124"/>
                    </a:lnTo>
                    <a:lnTo>
                      <a:pt x="348" y="126"/>
                    </a:lnTo>
                    <a:lnTo>
                      <a:pt x="364" y="129"/>
                    </a:lnTo>
                    <a:lnTo>
                      <a:pt x="383" y="134"/>
                    </a:lnTo>
                    <a:lnTo>
                      <a:pt x="402" y="138"/>
                    </a:lnTo>
                    <a:lnTo>
                      <a:pt x="422" y="144"/>
                    </a:lnTo>
                    <a:lnTo>
                      <a:pt x="440" y="150"/>
                    </a:lnTo>
                    <a:lnTo>
                      <a:pt x="457" y="156"/>
                    </a:lnTo>
                    <a:lnTo>
                      <a:pt x="466" y="162"/>
                    </a:lnTo>
                    <a:lnTo>
                      <a:pt x="473" y="172"/>
                    </a:lnTo>
                    <a:lnTo>
                      <a:pt x="476" y="183"/>
                    </a:lnTo>
                    <a:lnTo>
                      <a:pt x="474" y="197"/>
                    </a:lnTo>
                    <a:lnTo>
                      <a:pt x="454" y="248"/>
                    </a:lnTo>
                    <a:lnTo>
                      <a:pt x="448" y="258"/>
                    </a:lnTo>
                    <a:lnTo>
                      <a:pt x="439" y="266"/>
                    </a:lnTo>
                    <a:lnTo>
                      <a:pt x="429" y="272"/>
                    </a:lnTo>
                    <a:lnTo>
                      <a:pt x="418" y="273"/>
                    </a:lnTo>
                    <a:lnTo>
                      <a:pt x="408" y="272"/>
                    </a:lnTo>
                    <a:lnTo>
                      <a:pt x="399" y="268"/>
                    </a:lnTo>
                    <a:lnTo>
                      <a:pt x="396" y="267"/>
                    </a:lnTo>
                    <a:lnTo>
                      <a:pt x="389" y="264"/>
                    </a:lnTo>
                    <a:lnTo>
                      <a:pt x="376" y="258"/>
                    </a:lnTo>
                    <a:lnTo>
                      <a:pt x="361" y="254"/>
                    </a:lnTo>
                    <a:lnTo>
                      <a:pt x="342" y="248"/>
                    </a:lnTo>
                    <a:lnTo>
                      <a:pt x="320" y="244"/>
                    </a:lnTo>
                    <a:lnTo>
                      <a:pt x="296" y="240"/>
                    </a:lnTo>
                    <a:lnTo>
                      <a:pt x="269" y="239"/>
                    </a:lnTo>
                    <a:lnTo>
                      <a:pt x="243" y="240"/>
                    </a:lnTo>
                    <a:lnTo>
                      <a:pt x="222" y="245"/>
                    </a:lnTo>
                    <a:lnTo>
                      <a:pt x="204" y="253"/>
                    </a:lnTo>
                    <a:lnTo>
                      <a:pt x="188" y="261"/>
                    </a:lnTo>
                    <a:lnTo>
                      <a:pt x="177" y="272"/>
                    </a:lnTo>
                    <a:lnTo>
                      <a:pt x="168" y="284"/>
                    </a:lnTo>
                    <a:lnTo>
                      <a:pt x="162" y="296"/>
                    </a:lnTo>
                    <a:lnTo>
                      <a:pt x="158" y="310"/>
                    </a:lnTo>
                    <a:lnTo>
                      <a:pt x="157" y="323"/>
                    </a:lnTo>
                    <a:lnTo>
                      <a:pt x="159" y="338"/>
                    </a:lnTo>
                    <a:lnTo>
                      <a:pt x="162" y="352"/>
                    </a:lnTo>
                    <a:lnTo>
                      <a:pt x="169" y="365"/>
                    </a:lnTo>
                    <a:lnTo>
                      <a:pt x="180" y="378"/>
                    </a:lnTo>
                    <a:lnTo>
                      <a:pt x="195" y="390"/>
                    </a:lnTo>
                    <a:lnTo>
                      <a:pt x="214" y="402"/>
                    </a:lnTo>
                    <a:lnTo>
                      <a:pt x="237" y="415"/>
                    </a:lnTo>
                    <a:lnTo>
                      <a:pt x="265" y="428"/>
                    </a:lnTo>
                    <a:lnTo>
                      <a:pt x="300" y="442"/>
                    </a:lnTo>
                    <a:lnTo>
                      <a:pt x="345" y="462"/>
                    </a:lnTo>
                    <a:lnTo>
                      <a:pt x="384" y="483"/>
                    </a:lnTo>
                    <a:lnTo>
                      <a:pt x="418" y="505"/>
                    </a:lnTo>
                    <a:lnTo>
                      <a:pt x="446" y="529"/>
                    </a:lnTo>
                    <a:lnTo>
                      <a:pt x="468" y="556"/>
                    </a:lnTo>
                    <a:lnTo>
                      <a:pt x="485" y="584"/>
                    </a:lnTo>
                    <a:lnTo>
                      <a:pt x="497" y="614"/>
                    </a:lnTo>
                    <a:lnTo>
                      <a:pt x="504" y="646"/>
                    </a:lnTo>
                    <a:lnTo>
                      <a:pt x="506" y="682"/>
                    </a:lnTo>
                    <a:lnTo>
                      <a:pt x="504" y="718"/>
                    </a:lnTo>
                    <a:lnTo>
                      <a:pt x="496" y="751"/>
                    </a:lnTo>
                    <a:lnTo>
                      <a:pt x="484" y="782"/>
                    </a:lnTo>
                    <a:lnTo>
                      <a:pt x="466" y="811"/>
                    </a:lnTo>
                    <a:lnTo>
                      <a:pt x="444" y="836"/>
                    </a:lnTo>
                    <a:lnTo>
                      <a:pt x="418" y="859"/>
                    </a:lnTo>
                    <a:lnTo>
                      <a:pt x="388" y="878"/>
                    </a:lnTo>
                    <a:lnTo>
                      <a:pt x="353" y="892"/>
                    </a:lnTo>
                    <a:lnTo>
                      <a:pt x="316" y="904"/>
                    </a:lnTo>
                    <a:lnTo>
                      <a:pt x="315" y="904"/>
                    </a:lnTo>
                    <a:lnTo>
                      <a:pt x="314" y="905"/>
                    </a:lnTo>
                    <a:lnTo>
                      <a:pt x="311" y="906"/>
                    </a:lnTo>
                    <a:lnTo>
                      <a:pt x="310" y="907"/>
                    </a:lnTo>
                    <a:lnTo>
                      <a:pt x="309" y="909"/>
                    </a:lnTo>
                    <a:lnTo>
                      <a:pt x="309" y="912"/>
                    </a:lnTo>
                    <a:lnTo>
                      <a:pt x="309" y="994"/>
                    </a:lnTo>
                    <a:lnTo>
                      <a:pt x="306" y="1010"/>
                    </a:lnTo>
                    <a:lnTo>
                      <a:pt x="297" y="1023"/>
                    </a:lnTo>
                    <a:lnTo>
                      <a:pt x="283" y="1032"/>
                    </a:lnTo>
                    <a:lnTo>
                      <a:pt x="268" y="1034"/>
                    </a:lnTo>
                    <a:lnTo>
                      <a:pt x="230" y="1034"/>
                    </a:lnTo>
                    <a:lnTo>
                      <a:pt x="214" y="1032"/>
                    </a:lnTo>
                    <a:lnTo>
                      <a:pt x="200" y="1023"/>
                    </a:lnTo>
                    <a:lnTo>
                      <a:pt x="192" y="1010"/>
                    </a:lnTo>
                    <a:lnTo>
                      <a:pt x="188" y="994"/>
                    </a:lnTo>
                    <a:lnTo>
                      <a:pt x="188" y="917"/>
                    </a:lnTo>
                    <a:lnTo>
                      <a:pt x="188" y="914"/>
                    </a:lnTo>
                    <a:lnTo>
                      <a:pt x="187" y="911"/>
                    </a:lnTo>
                    <a:lnTo>
                      <a:pt x="185" y="910"/>
                    </a:lnTo>
                    <a:lnTo>
                      <a:pt x="184" y="909"/>
                    </a:lnTo>
                    <a:lnTo>
                      <a:pt x="181" y="908"/>
                    </a:lnTo>
                    <a:lnTo>
                      <a:pt x="180" y="908"/>
                    </a:lnTo>
                    <a:lnTo>
                      <a:pt x="176" y="908"/>
                    </a:lnTo>
                    <a:lnTo>
                      <a:pt x="165" y="906"/>
                    </a:lnTo>
                    <a:lnTo>
                      <a:pt x="149" y="902"/>
                    </a:lnTo>
                    <a:lnTo>
                      <a:pt x="129" y="898"/>
                    </a:lnTo>
                    <a:lnTo>
                      <a:pt x="106" y="893"/>
                    </a:lnTo>
                    <a:lnTo>
                      <a:pt x="84" y="887"/>
                    </a:lnTo>
                    <a:lnTo>
                      <a:pt x="60" y="880"/>
                    </a:lnTo>
                    <a:lnTo>
                      <a:pt x="38" y="872"/>
                    </a:lnTo>
                    <a:lnTo>
                      <a:pt x="19" y="863"/>
                    </a:lnTo>
                    <a:lnTo>
                      <a:pt x="10" y="857"/>
                    </a:lnTo>
                    <a:lnTo>
                      <a:pt x="2" y="846"/>
                    </a:lnTo>
                    <a:lnTo>
                      <a:pt x="0" y="835"/>
                    </a:lnTo>
                    <a:lnTo>
                      <a:pt x="2" y="822"/>
                    </a:lnTo>
                    <a:lnTo>
                      <a:pt x="21" y="769"/>
                    </a:lnTo>
                    <a:lnTo>
                      <a:pt x="27" y="759"/>
                    </a:lnTo>
                    <a:lnTo>
                      <a:pt x="36" y="751"/>
                    </a:lnTo>
                    <a:lnTo>
                      <a:pt x="46" y="746"/>
                    </a:lnTo>
                    <a:lnTo>
                      <a:pt x="58" y="744"/>
                    </a:lnTo>
                    <a:lnTo>
                      <a:pt x="64" y="745"/>
                    </a:lnTo>
                    <a:lnTo>
                      <a:pt x="69" y="746"/>
                    </a:lnTo>
                    <a:lnTo>
                      <a:pt x="75" y="748"/>
                    </a:lnTo>
                    <a:lnTo>
                      <a:pt x="78" y="749"/>
                    </a:lnTo>
                    <a:lnTo>
                      <a:pt x="85" y="753"/>
                    </a:lnTo>
                    <a:lnTo>
                      <a:pt x="96" y="757"/>
                    </a:lnTo>
                    <a:lnTo>
                      <a:pt x="111" y="763"/>
                    </a:lnTo>
                    <a:lnTo>
                      <a:pt x="128" y="768"/>
                    </a:lnTo>
                    <a:lnTo>
                      <a:pt x="147" y="775"/>
                    </a:lnTo>
                    <a:lnTo>
                      <a:pt x="167" y="780"/>
                    </a:lnTo>
                    <a:lnTo>
                      <a:pt x="187" y="785"/>
                    </a:lnTo>
                    <a:lnTo>
                      <a:pt x="208" y="788"/>
                    </a:lnTo>
                    <a:lnTo>
                      <a:pt x="227" y="789"/>
                    </a:lnTo>
                    <a:lnTo>
                      <a:pt x="259" y="787"/>
                    </a:lnTo>
                    <a:lnTo>
                      <a:pt x="287" y="779"/>
                    </a:lnTo>
                    <a:lnTo>
                      <a:pt x="310" y="768"/>
                    </a:lnTo>
                    <a:lnTo>
                      <a:pt x="329" y="754"/>
                    </a:lnTo>
                    <a:lnTo>
                      <a:pt x="344" y="736"/>
                    </a:lnTo>
                    <a:lnTo>
                      <a:pt x="353" y="714"/>
                    </a:lnTo>
                    <a:lnTo>
                      <a:pt x="356" y="691"/>
                    </a:lnTo>
                    <a:lnTo>
                      <a:pt x="354" y="669"/>
                    </a:lnTo>
                    <a:lnTo>
                      <a:pt x="346" y="650"/>
                    </a:lnTo>
                    <a:lnTo>
                      <a:pt x="334" y="631"/>
                    </a:lnTo>
                    <a:lnTo>
                      <a:pt x="317" y="614"/>
                    </a:lnTo>
                    <a:lnTo>
                      <a:pt x="293" y="597"/>
                    </a:lnTo>
                    <a:lnTo>
                      <a:pt x="263" y="581"/>
                    </a:lnTo>
                    <a:lnTo>
                      <a:pt x="227" y="566"/>
                    </a:lnTo>
                    <a:lnTo>
                      <a:pt x="197" y="553"/>
                    </a:lnTo>
                    <a:lnTo>
                      <a:pt x="167" y="540"/>
                    </a:lnTo>
                    <a:lnTo>
                      <a:pt x="138" y="525"/>
                    </a:lnTo>
                    <a:lnTo>
                      <a:pt x="111" y="510"/>
                    </a:lnTo>
                    <a:lnTo>
                      <a:pt x="86" y="493"/>
                    </a:lnTo>
                    <a:lnTo>
                      <a:pt x="64" y="473"/>
                    </a:lnTo>
                    <a:lnTo>
                      <a:pt x="45" y="452"/>
                    </a:lnTo>
                    <a:lnTo>
                      <a:pt x="29" y="427"/>
                    </a:lnTo>
                    <a:lnTo>
                      <a:pt x="18" y="400"/>
                    </a:lnTo>
                    <a:lnTo>
                      <a:pt x="10" y="370"/>
                    </a:lnTo>
                    <a:lnTo>
                      <a:pt x="8" y="338"/>
                    </a:lnTo>
                    <a:lnTo>
                      <a:pt x="10" y="304"/>
                    </a:lnTo>
                    <a:lnTo>
                      <a:pt x="18" y="273"/>
                    </a:lnTo>
                    <a:lnTo>
                      <a:pt x="30" y="244"/>
                    </a:lnTo>
                    <a:lnTo>
                      <a:pt x="47" y="217"/>
                    </a:lnTo>
                    <a:lnTo>
                      <a:pt x="67" y="192"/>
                    </a:lnTo>
                    <a:lnTo>
                      <a:pt x="92" y="171"/>
                    </a:lnTo>
                    <a:lnTo>
                      <a:pt x="121" y="153"/>
                    </a:lnTo>
                    <a:lnTo>
                      <a:pt x="152" y="138"/>
                    </a:lnTo>
                    <a:lnTo>
                      <a:pt x="188" y="127"/>
                    </a:lnTo>
                    <a:lnTo>
                      <a:pt x="189" y="127"/>
                    </a:lnTo>
                    <a:lnTo>
                      <a:pt x="192" y="126"/>
                    </a:lnTo>
                    <a:lnTo>
                      <a:pt x="194" y="125"/>
                    </a:lnTo>
                    <a:lnTo>
                      <a:pt x="195" y="123"/>
                    </a:lnTo>
                    <a:lnTo>
                      <a:pt x="197" y="121"/>
                    </a:lnTo>
                    <a:lnTo>
                      <a:pt x="197" y="118"/>
                    </a:lnTo>
                    <a:lnTo>
                      <a:pt x="197" y="40"/>
                    </a:lnTo>
                    <a:lnTo>
                      <a:pt x="200" y="24"/>
                    </a:lnTo>
                    <a:lnTo>
                      <a:pt x="209" y="11"/>
                    </a:lnTo>
                    <a:lnTo>
                      <a:pt x="223" y="3"/>
                    </a:lnTo>
                    <a:lnTo>
                      <a:pt x="2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3" name="Freeform 54">
                <a:extLst>
                  <a:ext uri="{FF2B5EF4-FFF2-40B4-BE49-F238E27FC236}">
                    <a16:creationId xmlns:a16="http://schemas.microsoft.com/office/drawing/2014/main" id="{B0493D52-208E-4E30-9E02-51471EE334A1}"/>
                  </a:ext>
                </a:extLst>
              </p:cNvPr>
              <p:cNvSpPr>
                <a:spLocks noEditPoints="1"/>
              </p:cNvSpPr>
              <p:nvPr/>
            </p:nvSpPr>
            <p:spPr bwMode="auto">
              <a:xfrm>
                <a:off x="9696451" y="1238250"/>
                <a:ext cx="774700" cy="774700"/>
              </a:xfrm>
              <a:custGeom>
                <a:avLst/>
                <a:gdLst>
                  <a:gd name="T0" fmla="*/ 835 w 1954"/>
                  <a:gd name="T1" fmla="*/ 241 h 1952"/>
                  <a:gd name="T2" fmla="*/ 639 w 1954"/>
                  <a:gd name="T3" fmla="*/ 308 h 1952"/>
                  <a:gd name="T4" fmla="*/ 471 w 1954"/>
                  <a:gd name="T5" fmla="*/ 423 h 1952"/>
                  <a:gd name="T6" fmla="*/ 341 w 1954"/>
                  <a:gd name="T7" fmla="*/ 578 h 1952"/>
                  <a:gd name="T8" fmla="*/ 257 w 1954"/>
                  <a:gd name="T9" fmla="*/ 765 h 1952"/>
                  <a:gd name="T10" fmla="*/ 227 w 1954"/>
                  <a:gd name="T11" fmla="*/ 977 h 1952"/>
                  <a:gd name="T12" fmla="*/ 257 w 1954"/>
                  <a:gd name="T13" fmla="*/ 1187 h 1952"/>
                  <a:gd name="T14" fmla="*/ 341 w 1954"/>
                  <a:gd name="T15" fmla="*/ 1374 h 1952"/>
                  <a:gd name="T16" fmla="*/ 471 w 1954"/>
                  <a:gd name="T17" fmla="*/ 1529 h 1952"/>
                  <a:gd name="T18" fmla="*/ 639 w 1954"/>
                  <a:gd name="T19" fmla="*/ 1646 h 1952"/>
                  <a:gd name="T20" fmla="*/ 835 w 1954"/>
                  <a:gd name="T21" fmla="*/ 1712 h 1952"/>
                  <a:gd name="T22" fmla="*/ 1050 w 1954"/>
                  <a:gd name="T23" fmla="*/ 1722 h 1952"/>
                  <a:gd name="T24" fmla="*/ 1254 w 1954"/>
                  <a:gd name="T25" fmla="*/ 1673 h 1952"/>
                  <a:gd name="T26" fmla="*/ 1431 w 1954"/>
                  <a:gd name="T27" fmla="*/ 1573 h 1952"/>
                  <a:gd name="T28" fmla="*/ 1574 w 1954"/>
                  <a:gd name="T29" fmla="*/ 1430 h 1952"/>
                  <a:gd name="T30" fmla="*/ 1675 w 1954"/>
                  <a:gd name="T31" fmla="*/ 1252 h 1952"/>
                  <a:gd name="T32" fmla="*/ 1724 w 1954"/>
                  <a:gd name="T33" fmla="*/ 1048 h 1952"/>
                  <a:gd name="T34" fmla="*/ 1714 w 1954"/>
                  <a:gd name="T35" fmla="*/ 833 h 1952"/>
                  <a:gd name="T36" fmla="*/ 1647 w 1954"/>
                  <a:gd name="T37" fmla="*/ 638 h 1952"/>
                  <a:gd name="T38" fmla="*/ 1532 w 1954"/>
                  <a:gd name="T39" fmla="*/ 471 h 1952"/>
                  <a:gd name="T40" fmla="*/ 1376 w 1954"/>
                  <a:gd name="T41" fmla="*/ 341 h 1952"/>
                  <a:gd name="T42" fmla="*/ 1188 w 1954"/>
                  <a:gd name="T43" fmla="*/ 256 h 1952"/>
                  <a:gd name="T44" fmla="*/ 977 w 1954"/>
                  <a:gd name="T45" fmla="*/ 227 h 1952"/>
                  <a:gd name="T46" fmla="*/ 1135 w 1954"/>
                  <a:gd name="T47" fmla="*/ 14 h 1952"/>
                  <a:gd name="T48" fmla="*/ 1357 w 1954"/>
                  <a:gd name="T49" fmla="*/ 77 h 1952"/>
                  <a:gd name="T50" fmla="*/ 1554 w 1954"/>
                  <a:gd name="T51" fmla="*/ 189 h 1952"/>
                  <a:gd name="T52" fmla="*/ 1719 w 1954"/>
                  <a:gd name="T53" fmla="*/ 341 h 1952"/>
                  <a:gd name="T54" fmla="*/ 1845 w 1954"/>
                  <a:gd name="T55" fmla="*/ 528 h 1952"/>
                  <a:gd name="T56" fmla="*/ 1926 w 1954"/>
                  <a:gd name="T57" fmla="*/ 742 h 1952"/>
                  <a:gd name="T58" fmla="*/ 1954 w 1954"/>
                  <a:gd name="T59" fmla="*/ 977 h 1952"/>
                  <a:gd name="T60" fmla="*/ 1926 w 1954"/>
                  <a:gd name="T61" fmla="*/ 1210 h 1952"/>
                  <a:gd name="T62" fmla="*/ 1845 w 1954"/>
                  <a:gd name="T63" fmla="*/ 1424 h 1952"/>
                  <a:gd name="T64" fmla="*/ 1719 w 1954"/>
                  <a:gd name="T65" fmla="*/ 1611 h 1952"/>
                  <a:gd name="T66" fmla="*/ 1554 w 1954"/>
                  <a:gd name="T67" fmla="*/ 1763 h 1952"/>
                  <a:gd name="T68" fmla="*/ 1357 w 1954"/>
                  <a:gd name="T69" fmla="*/ 1875 h 1952"/>
                  <a:gd name="T70" fmla="*/ 1135 w 1954"/>
                  <a:gd name="T71" fmla="*/ 1939 h 1952"/>
                  <a:gd name="T72" fmla="*/ 896 w 1954"/>
                  <a:gd name="T73" fmla="*/ 1949 h 1952"/>
                  <a:gd name="T74" fmla="*/ 668 w 1954"/>
                  <a:gd name="T75" fmla="*/ 1902 h 1952"/>
                  <a:gd name="T76" fmla="*/ 463 w 1954"/>
                  <a:gd name="T77" fmla="*/ 1805 h 1952"/>
                  <a:gd name="T78" fmla="*/ 286 w 1954"/>
                  <a:gd name="T79" fmla="*/ 1666 h 1952"/>
                  <a:gd name="T80" fmla="*/ 147 w 1954"/>
                  <a:gd name="T81" fmla="*/ 1490 h 1952"/>
                  <a:gd name="T82" fmla="*/ 50 w 1954"/>
                  <a:gd name="T83" fmla="*/ 1284 h 1952"/>
                  <a:gd name="T84" fmla="*/ 4 w 1954"/>
                  <a:gd name="T85" fmla="*/ 1056 h 1952"/>
                  <a:gd name="T86" fmla="*/ 13 w 1954"/>
                  <a:gd name="T87" fmla="*/ 818 h 1952"/>
                  <a:gd name="T88" fmla="*/ 77 w 1954"/>
                  <a:gd name="T89" fmla="*/ 596 h 1952"/>
                  <a:gd name="T90" fmla="*/ 189 w 1954"/>
                  <a:gd name="T91" fmla="*/ 399 h 1952"/>
                  <a:gd name="T92" fmla="*/ 341 w 1954"/>
                  <a:gd name="T93" fmla="*/ 235 h 1952"/>
                  <a:gd name="T94" fmla="*/ 528 w 1954"/>
                  <a:gd name="T95" fmla="*/ 110 h 1952"/>
                  <a:gd name="T96" fmla="*/ 742 w 1954"/>
                  <a:gd name="T97" fmla="*/ 29 h 1952"/>
                  <a:gd name="T98" fmla="*/ 977 w 1954"/>
                  <a:gd name="T99" fmla="*/ 0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54" h="1952">
                    <a:moveTo>
                      <a:pt x="977" y="227"/>
                    </a:moveTo>
                    <a:lnTo>
                      <a:pt x="904" y="231"/>
                    </a:lnTo>
                    <a:lnTo>
                      <a:pt x="835" y="241"/>
                    </a:lnTo>
                    <a:lnTo>
                      <a:pt x="767" y="256"/>
                    </a:lnTo>
                    <a:lnTo>
                      <a:pt x="700" y="279"/>
                    </a:lnTo>
                    <a:lnTo>
                      <a:pt x="639" y="308"/>
                    </a:lnTo>
                    <a:lnTo>
                      <a:pt x="578" y="341"/>
                    </a:lnTo>
                    <a:lnTo>
                      <a:pt x="524" y="379"/>
                    </a:lnTo>
                    <a:lnTo>
                      <a:pt x="471" y="423"/>
                    </a:lnTo>
                    <a:lnTo>
                      <a:pt x="423" y="471"/>
                    </a:lnTo>
                    <a:lnTo>
                      <a:pt x="380" y="522"/>
                    </a:lnTo>
                    <a:lnTo>
                      <a:pt x="341" y="578"/>
                    </a:lnTo>
                    <a:lnTo>
                      <a:pt x="307" y="638"/>
                    </a:lnTo>
                    <a:lnTo>
                      <a:pt x="279" y="700"/>
                    </a:lnTo>
                    <a:lnTo>
                      <a:pt x="257" y="765"/>
                    </a:lnTo>
                    <a:lnTo>
                      <a:pt x="240" y="833"/>
                    </a:lnTo>
                    <a:lnTo>
                      <a:pt x="230" y="904"/>
                    </a:lnTo>
                    <a:lnTo>
                      <a:pt x="227" y="977"/>
                    </a:lnTo>
                    <a:lnTo>
                      <a:pt x="230" y="1048"/>
                    </a:lnTo>
                    <a:lnTo>
                      <a:pt x="240" y="1119"/>
                    </a:lnTo>
                    <a:lnTo>
                      <a:pt x="257" y="1187"/>
                    </a:lnTo>
                    <a:lnTo>
                      <a:pt x="279" y="1252"/>
                    </a:lnTo>
                    <a:lnTo>
                      <a:pt x="307" y="1314"/>
                    </a:lnTo>
                    <a:lnTo>
                      <a:pt x="341" y="1374"/>
                    </a:lnTo>
                    <a:lnTo>
                      <a:pt x="380" y="1430"/>
                    </a:lnTo>
                    <a:lnTo>
                      <a:pt x="423" y="1481"/>
                    </a:lnTo>
                    <a:lnTo>
                      <a:pt x="471" y="1529"/>
                    </a:lnTo>
                    <a:lnTo>
                      <a:pt x="524" y="1573"/>
                    </a:lnTo>
                    <a:lnTo>
                      <a:pt x="578" y="1612"/>
                    </a:lnTo>
                    <a:lnTo>
                      <a:pt x="639" y="1646"/>
                    </a:lnTo>
                    <a:lnTo>
                      <a:pt x="700" y="1673"/>
                    </a:lnTo>
                    <a:lnTo>
                      <a:pt x="767" y="1696"/>
                    </a:lnTo>
                    <a:lnTo>
                      <a:pt x="835" y="1712"/>
                    </a:lnTo>
                    <a:lnTo>
                      <a:pt x="904" y="1722"/>
                    </a:lnTo>
                    <a:lnTo>
                      <a:pt x="977" y="1726"/>
                    </a:lnTo>
                    <a:lnTo>
                      <a:pt x="1050" y="1722"/>
                    </a:lnTo>
                    <a:lnTo>
                      <a:pt x="1119" y="1712"/>
                    </a:lnTo>
                    <a:lnTo>
                      <a:pt x="1188" y="1696"/>
                    </a:lnTo>
                    <a:lnTo>
                      <a:pt x="1254" y="1673"/>
                    </a:lnTo>
                    <a:lnTo>
                      <a:pt x="1315" y="1646"/>
                    </a:lnTo>
                    <a:lnTo>
                      <a:pt x="1376" y="1612"/>
                    </a:lnTo>
                    <a:lnTo>
                      <a:pt x="1431" y="1573"/>
                    </a:lnTo>
                    <a:lnTo>
                      <a:pt x="1483" y="1529"/>
                    </a:lnTo>
                    <a:lnTo>
                      <a:pt x="1532" y="1481"/>
                    </a:lnTo>
                    <a:lnTo>
                      <a:pt x="1574" y="1430"/>
                    </a:lnTo>
                    <a:lnTo>
                      <a:pt x="1613" y="1374"/>
                    </a:lnTo>
                    <a:lnTo>
                      <a:pt x="1647" y="1314"/>
                    </a:lnTo>
                    <a:lnTo>
                      <a:pt x="1675" y="1252"/>
                    </a:lnTo>
                    <a:lnTo>
                      <a:pt x="1697" y="1187"/>
                    </a:lnTo>
                    <a:lnTo>
                      <a:pt x="1714" y="1119"/>
                    </a:lnTo>
                    <a:lnTo>
                      <a:pt x="1724" y="1048"/>
                    </a:lnTo>
                    <a:lnTo>
                      <a:pt x="1728" y="977"/>
                    </a:lnTo>
                    <a:lnTo>
                      <a:pt x="1724" y="904"/>
                    </a:lnTo>
                    <a:lnTo>
                      <a:pt x="1714" y="833"/>
                    </a:lnTo>
                    <a:lnTo>
                      <a:pt x="1697" y="765"/>
                    </a:lnTo>
                    <a:lnTo>
                      <a:pt x="1675" y="700"/>
                    </a:lnTo>
                    <a:lnTo>
                      <a:pt x="1647" y="638"/>
                    </a:lnTo>
                    <a:lnTo>
                      <a:pt x="1613" y="578"/>
                    </a:lnTo>
                    <a:lnTo>
                      <a:pt x="1574" y="522"/>
                    </a:lnTo>
                    <a:lnTo>
                      <a:pt x="1532" y="471"/>
                    </a:lnTo>
                    <a:lnTo>
                      <a:pt x="1483" y="423"/>
                    </a:lnTo>
                    <a:lnTo>
                      <a:pt x="1431" y="379"/>
                    </a:lnTo>
                    <a:lnTo>
                      <a:pt x="1376" y="341"/>
                    </a:lnTo>
                    <a:lnTo>
                      <a:pt x="1315" y="308"/>
                    </a:lnTo>
                    <a:lnTo>
                      <a:pt x="1254" y="279"/>
                    </a:lnTo>
                    <a:lnTo>
                      <a:pt x="1188" y="256"/>
                    </a:lnTo>
                    <a:lnTo>
                      <a:pt x="1119" y="241"/>
                    </a:lnTo>
                    <a:lnTo>
                      <a:pt x="1050" y="231"/>
                    </a:lnTo>
                    <a:lnTo>
                      <a:pt x="977" y="227"/>
                    </a:lnTo>
                    <a:close/>
                    <a:moveTo>
                      <a:pt x="977" y="0"/>
                    </a:moveTo>
                    <a:lnTo>
                      <a:pt x="1058" y="3"/>
                    </a:lnTo>
                    <a:lnTo>
                      <a:pt x="1135" y="14"/>
                    </a:lnTo>
                    <a:lnTo>
                      <a:pt x="1212" y="29"/>
                    </a:lnTo>
                    <a:lnTo>
                      <a:pt x="1286" y="50"/>
                    </a:lnTo>
                    <a:lnTo>
                      <a:pt x="1357" y="77"/>
                    </a:lnTo>
                    <a:lnTo>
                      <a:pt x="1426" y="110"/>
                    </a:lnTo>
                    <a:lnTo>
                      <a:pt x="1491" y="147"/>
                    </a:lnTo>
                    <a:lnTo>
                      <a:pt x="1554" y="189"/>
                    </a:lnTo>
                    <a:lnTo>
                      <a:pt x="1613" y="235"/>
                    </a:lnTo>
                    <a:lnTo>
                      <a:pt x="1668" y="286"/>
                    </a:lnTo>
                    <a:lnTo>
                      <a:pt x="1719" y="341"/>
                    </a:lnTo>
                    <a:lnTo>
                      <a:pt x="1766" y="399"/>
                    </a:lnTo>
                    <a:lnTo>
                      <a:pt x="1807" y="462"/>
                    </a:lnTo>
                    <a:lnTo>
                      <a:pt x="1845" y="528"/>
                    </a:lnTo>
                    <a:lnTo>
                      <a:pt x="1878" y="596"/>
                    </a:lnTo>
                    <a:lnTo>
                      <a:pt x="1904" y="668"/>
                    </a:lnTo>
                    <a:lnTo>
                      <a:pt x="1926" y="742"/>
                    </a:lnTo>
                    <a:lnTo>
                      <a:pt x="1941" y="818"/>
                    </a:lnTo>
                    <a:lnTo>
                      <a:pt x="1950" y="896"/>
                    </a:lnTo>
                    <a:lnTo>
                      <a:pt x="1954" y="977"/>
                    </a:lnTo>
                    <a:lnTo>
                      <a:pt x="1950" y="1056"/>
                    </a:lnTo>
                    <a:lnTo>
                      <a:pt x="1941" y="1134"/>
                    </a:lnTo>
                    <a:lnTo>
                      <a:pt x="1926" y="1210"/>
                    </a:lnTo>
                    <a:lnTo>
                      <a:pt x="1904" y="1284"/>
                    </a:lnTo>
                    <a:lnTo>
                      <a:pt x="1878" y="1356"/>
                    </a:lnTo>
                    <a:lnTo>
                      <a:pt x="1845" y="1424"/>
                    </a:lnTo>
                    <a:lnTo>
                      <a:pt x="1807" y="1490"/>
                    </a:lnTo>
                    <a:lnTo>
                      <a:pt x="1766" y="1553"/>
                    </a:lnTo>
                    <a:lnTo>
                      <a:pt x="1719" y="1611"/>
                    </a:lnTo>
                    <a:lnTo>
                      <a:pt x="1668" y="1666"/>
                    </a:lnTo>
                    <a:lnTo>
                      <a:pt x="1613" y="1717"/>
                    </a:lnTo>
                    <a:lnTo>
                      <a:pt x="1554" y="1763"/>
                    </a:lnTo>
                    <a:lnTo>
                      <a:pt x="1491" y="1805"/>
                    </a:lnTo>
                    <a:lnTo>
                      <a:pt x="1426" y="1842"/>
                    </a:lnTo>
                    <a:lnTo>
                      <a:pt x="1357" y="1875"/>
                    </a:lnTo>
                    <a:lnTo>
                      <a:pt x="1286" y="1902"/>
                    </a:lnTo>
                    <a:lnTo>
                      <a:pt x="1212" y="1923"/>
                    </a:lnTo>
                    <a:lnTo>
                      <a:pt x="1135" y="1939"/>
                    </a:lnTo>
                    <a:lnTo>
                      <a:pt x="1058" y="1949"/>
                    </a:lnTo>
                    <a:lnTo>
                      <a:pt x="977" y="1952"/>
                    </a:lnTo>
                    <a:lnTo>
                      <a:pt x="896" y="1949"/>
                    </a:lnTo>
                    <a:lnTo>
                      <a:pt x="819" y="1939"/>
                    </a:lnTo>
                    <a:lnTo>
                      <a:pt x="742" y="1923"/>
                    </a:lnTo>
                    <a:lnTo>
                      <a:pt x="668" y="1902"/>
                    </a:lnTo>
                    <a:lnTo>
                      <a:pt x="597" y="1875"/>
                    </a:lnTo>
                    <a:lnTo>
                      <a:pt x="528" y="1842"/>
                    </a:lnTo>
                    <a:lnTo>
                      <a:pt x="463" y="1805"/>
                    </a:lnTo>
                    <a:lnTo>
                      <a:pt x="400" y="1763"/>
                    </a:lnTo>
                    <a:lnTo>
                      <a:pt x="341" y="1717"/>
                    </a:lnTo>
                    <a:lnTo>
                      <a:pt x="286" y="1666"/>
                    </a:lnTo>
                    <a:lnTo>
                      <a:pt x="236" y="1611"/>
                    </a:lnTo>
                    <a:lnTo>
                      <a:pt x="189" y="1553"/>
                    </a:lnTo>
                    <a:lnTo>
                      <a:pt x="147" y="1490"/>
                    </a:lnTo>
                    <a:lnTo>
                      <a:pt x="109" y="1424"/>
                    </a:lnTo>
                    <a:lnTo>
                      <a:pt x="77" y="1356"/>
                    </a:lnTo>
                    <a:lnTo>
                      <a:pt x="50" y="1284"/>
                    </a:lnTo>
                    <a:lnTo>
                      <a:pt x="28" y="1210"/>
                    </a:lnTo>
                    <a:lnTo>
                      <a:pt x="13" y="1134"/>
                    </a:lnTo>
                    <a:lnTo>
                      <a:pt x="4" y="1056"/>
                    </a:lnTo>
                    <a:lnTo>
                      <a:pt x="0" y="977"/>
                    </a:lnTo>
                    <a:lnTo>
                      <a:pt x="4" y="896"/>
                    </a:lnTo>
                    <a:lnTo>
                      <a:pt x="13" y="818"/>
                    </a:lnTo>
                    <a:lnTo>
                      <a:pt x="28" y="742"/>
                    </a:lnTo>
                    <a:lnTo>
                      <a:pt x="50" y="668"/>
                    </a:lnTo>
                    <a:lnTo>
                      <a:pt x="77" y="596"/>
                    </a:lnTo>
                    <a:lnTo>
                      <a:pt x="109" y="528"/>
                    </a:lnTo>
                    <a:lnTo>
                      <a:pt x="147" y="462"/>
                    </a:lnTo>
                    <a:lnTo>
                      <a:pt x="189" y="399"/>
                    </a:lnTo>
                    <a:lnTo>
                      <a:pt x="236" y="341"/>
                    </a:lnTo>
                    <a:lnTo>
                      <a:pt x="286" y="286"/>
                    </a:lnTo>
                    <a:lnTo>
                      <a:pt x="341" y="235"/>
                    </a:lnTo>
                    <a:lnTo>
                      <a:pt x="400" y="189"/>
                    </a:lnTo>
                    <a:lnTo>
                      <a:pt x="463" y="147"/>
                    </a:lnTo>
                    <a:lnTo>
                      <a:pt x="528" y="110"/>
                    </a:lnTo>
                    <a:lnTo>
                      <a:pt x="597" y="77"/>
                    </a:lnTo>
                    <a:lnTo>
                      <a:pt x="668" y="50"/>
                    </a:lnTo>
                    <a:lnTo>
                      <a:pt x="742" y="29"/>
                    </a:lnTo>
                    <a:lnTo>
                      <a:pt x="819" y="14"/>
                    </a:lnTo>
                    <a:lnTo>
                      <a:pt x="896" y="3"/>
                    </a:lnTo>
                    <a:lnTo>
                      <a:pt x="9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4" name="Freeform 55">
                <a:extLst>
                  <a:ext uri="{FF2B5EF4-FFF2-40B4-BE49-F238E27FC236}">
                    <a16:creationId xmlns:a16="http://schemas.microsoft.com/office/drawing/2014/main" id="{49A9CA3B-9F4E-4589-A882-5D4F74A173C5}"/>
                  </a:ext>
                </a:extLst>
              </p:cNvPr>
              <p:cNvSpPr>
                <a:spLocks/>
              </p:cNvSpPr>
              <p:nvPr/>
            </p:nvSpPr>
            <p:spPr bwMode="auto">
              <a:xfrm>
                <a:off x="9409113" y="2049463"/>
                <a:ext cx="1062038" cy="468313"/>
              </a:xfrm>
              <a:custGeom>
                <a:avLst/>
                <a:gdLst>
                  <a:gd name="T0" fmla="*/ 846 w 2677"/>
                  <a:gd name="T1" fmla="*/ 14 h 1177"/>
                  <a:gd name="T2" fmla="*/ 1051 w 2677"/>
                  <a:gd name="T3" fmla="*/ 60 h 1177"/>
                  <a:gd name="T4" fmla="*/ 1272 w 2677"/>
                  <a:gd name="T5" fmla="*/ 122 h 1177"/>
                  <a:gd name="T6" fmla="*/ 1477 w 2677"/>
                  <a:gd name="T7" fmla="*/ 187 h 1177"/>
                  <a:gd name="T8" fmla="*/ 1635 w 2677"/>
                  <a:gd name="T9" fmla="*/ 237 h 1177"/>
                  <a:gd name="T10" fmla="*/ 1722 w 2677"/>
                  <a:gd name="T11" fmla="*/ 263 h 1177"/>
                  <a:gd name="T12" fmla="*/ 1776 w 2677"/>
                  <a:gd name="T13" fmla="*/ 316 h 1177"/>
                  <a:gd name="T14" fmla="*/ 1783 w 2677"/>
                  <a:gd name="T15" fmla="*/ 395 h 1177"/>
                  <a:gd name="T16" fmla="*/ 1730 w 2677"/>
                  <a:gd name="T17" fmla="*/ 473 h 1177"/>
                  <a:gd name="T18" fmla="*/ 1606 w 2677"/>
                  <a:gd name="T19" fmla="*/ 521 h 1177"/>
                  <a:gd name="T20" fmla="*/ 1442 w 2677"/>
                  <a:gd name="T21" fmla="*/ 530 h 1177"/>
                  <a:gd name="T22" fmla="*/ 1273 w 2677"/>
                  <a:gd name="T23" fmla="*/ 513 h 1177"/>
                  <a:gd name="T24" fmla="*/ 1122 w 2677"/>
                  <a:gd name="T25" fmla="*/ 488 h 1177"/>
                  <a:gd name="T26" fmla="*/ 1013 w 2677"/>
                  <a:gd name="T27" fmla="*/ 469 h 1177"/>
                  <a:gd name="T28" fmla="*/ 972 w 2677"/>
                  <a:gd name="T29" fmla="*/ 475 h 1177"/>
                  <a:gd name="T30" fmla="*/ 1029 w 2677"/>
                  <a:gd name="T31" fmla="*/ 543 h 1177"/>
                  <a:gd name="T32" fmla="*/ 1173 w 2677"/>
                  <a:gd name="T33" fmla="*/ 601 h 1177"/>
                  <a:gd name="T34" fmla="*/ 1366 w 2677"/>
                  <a:gd name="T35" fmla="*/ 639 h 1177"/>
                  <a:gd name="T36" fmla="*/ 1568 w 2677"/>
                  <a:gd name="T37" fmla="*/ 653 h 1177"/>
                  <a:gd name="T38" fmla="*/ 1809 w 2677"/>
                  <a:gd name="T39" fmla="*/ 625 h 1177"/>
                  <a:gd name="T40" fmla="*/ 2218 w 2677"/>
                  <a:gd name="T41" fmla="*/ 502 h 1177"/>
                  <a:gd name="T42" fmla="*/ 2511 w 2677"/>
                  <a:gd name="T43" fmla="*/ 366 h 1177"/>
                  <a:gd name="T44" fmla="*/ 2616 w 2677"/>
                  <a:gd name="T45" fmla="*/ 375 h 1177"/>
                  <a:gd name="T46" fmla="*/ 2673 w 2677"/>
                  <a:gd name="T47" fmla="*/ 457 h 1177"/>
                  <a:gd name="T48" fmla="*/ 2647 w 2677"/>
                  <a:gd name="T49" fmla="*/ 583 h 1177"/>
                  <a:gd name="T50" fmla="*/ 2550 w 2677"/>
                  <a:gd name="T51" fmla="*/ 687 h 1177"/>
                  <a:gd name="T52" fmla="*/ 2416 w 2677"/>
                  <a:gd name="T53" fmla="*/ 779 h 1177"/>
                  <a:gd name="T54" fmla="*/ 2234 w 2677"/>
                  <a:gd name="T55" fmla="*/ 892 h 1177"/>
                  <a:gd name="T56" fmla="*/ 2033 w 2677"/>
                  <a:gd name="T57" fmla="*/ 1005 h 1177"/>
                  <a:gd name="T58" fmla="*/ 1840 w 2677"/>
                  <a:gd name="T59" fmla="*/ 1102 h 1177"/>
                  <a:gd name="T60" fmla="*/ 1684 w 2677"/>
                  <a:gd name="T61" fmla="*/ 1164 h 1177"/>
                  <a:gd name="T62" fmla="*/ 1576 w 2677"/>
                  <a:gd name="T63" fmla="*/ 1177 h 1177"/>
                  <a:gd name="T64" fmla="*/ 1395 w 2677"/>
                  <a:gd name="T65" fmla="*/ 1161 h 1177"/>
                  <a:gd name="T66" fmla="*/ 1159 w 2677"/>
                  <a:gd name="T67" fmla="*/ 1130 h 1177"/>
                  <a:gd name="T68" fmla="*/ 898 w 2677"/>
                  <a:gd name="T69" fmla="*/ 1089 h 1177"/>
                  <a:gd name="T70" fmla="*/ 647 w 2677"/>
                  <a:gd name="T71" fmla="*/ 1047 h 1177"/>
                  <a:gd name="T72" fmla="*/ 440 w 2677"/>
                  <a:gd name="T73" fmla="*/ 1009 h 1177"/>
                  <a:gd name="T74" fmla="*/ 309 w 2677"/>
                  <a:gd name="T75" fmla="*/ 984 h 1177"/>
                  <a:gd name="T76" fmla="*/ 200 w 2677"/>
                  <a:gd name="T77" fmla="*/ 988 h 1177"/>
                  <a:gd name="T78" fmla="*/ 87 w 2677"/>
                  <a:gd name="T79" fmla="*/ 1052 h 1177"/>
                  <a:gd name="T80" fmla="*/ 28 w 2677"/>
                  <a:gd name="T81" fmla="*/ 1089 h 1177"/>
                  <a:gd name="T82" fmla="*/ 5 w 2677"/>
                  <a:gd name="T83" fmla="*/ 1069 h 1177"/>
                  <a:gd name="T84" fmla="*/ 0 w 2677"/>
                  <a:gd name="T85" fmla="*/ 1048 h 1177"/>
                  <a:gd name="T86" fmla="*/ 18 w 2677"/>
                  <a:gd name="T87" fmla="*/ 776 h 1177"/>
                  <a:gd name="T88" fmla="*/ 38 w 2677"/>
                  <a:gd name="T89" fmla="*/ 461 h 1177"/>
                  <a:gd name="T90" fmla="*/ 56 w 2677"/>
                  <a:gd name="T91" fmla="*/ 179 h 1177"/>
                  <a:gd name="T92" fmla="*/ 75 w 2677"/>
                  <a:gd name="T93" fmla="*/ 86 h 1177"/>
                  <a:gd name="T94" fmla="*/ 127 w 2677"/>
                  <a:gd name="T95" fmla="*/ 70 h 1177"/>
                  <a:gd name="T96" fmla="*/ 269 w 2677"/>
                  <a:gd name="T97" fmla="*/ 48 h 1177"/>
                  <a:gd name="T98" fmla="*/ 468 w 2677"/>
                  <a:gd name="T99" fmla="*/ 20 h 1177"/>
                  <a:gd name="T100" fmla="*/ 653 w 2677"/>
                  <a:gd name="T101" fmla="*/ 2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77" h="1177">
                    <a:moveTo>
                      <a:pt x="722" y="0"/>
                    </a:moveTo>
                    <a:lnTo>
                      <a:pt x="760" y="2"/>
                    </a:lnTo>
                    <a:lnTo>
                      <a:pt x="802" y="8"/>
                    </a:lnTo>
                    <a:lnTo>
                      <a:pt x="846" y="14"/>
                    </a:lnTo>
                    <a:lnTo>
                      <a:pt x="895" y="23"/>
                    </a:lnTo>
                    <a:lnTo>
                      <a:pt x="945" y="35"/>
                    </a:lnTo>
                    <a:lnTo>
                      <a:pt x="998" y="47"/>
                    </a:lnTo>
                    <a:lnTo>
                      <a:pt x="1051" y="60"/>
                    </a:lnTo>
                    <a:lnTo>
                      <a:pt x="1106" y="75"/>
                    </a:lnTo>
                    <a:lnTo>
                      <a:pt x="1162" y="90"/>
                    </a:lnTo>
                    <a:lnTo>
                      <a:pt x="1217" y="106"/>
                    </a:lnTo>
                    <a:lnTo>
                      <a:pt x="1272" y="122"/>
                    </a:lnTo>
                    <a:lnTo>
                      <a:pt x="1326" y="139"/>
                    </a:lnTo>
                    <a:lnTo>
                      <a:pt x="1378" y="155"/>
                    </a:lnTo>
                    <a:lnTo>
                      <a:pt x="1429" y="171"/>
                    </a:lnTo>
                    <a:lnTo>
                      <a:pt x="1477" y="187"/>
                    </a:lnTo>
                    <a:lnTo>
                      <a:pt x="1522" y="201"/>
                    </a:lnTo>
                    <a:lnTo>
                      <a:pt x="1563" y="215"/>
                    </a:lnTo>
                    <a:lnTo>
                      <a:pt x="1601" y="226"/>
                    </a:lnTo>
                    <a:lnTo>
                      <a:pt x="1635" y="237"/>
                    </a:lnTo>
                    <a:lnTo>
                      <a:pt x="1663" y="245"/>
                    </a:lnTo>
                    <a:lnTo>
                      <a:pt x="1686" y="252"/>
                    </a:lnTo>
                    <a:lnTo>
                      <a:pt x="1704" y="256"/>
                    </a:lnTo>
                    <a:lnTo>
                      <a:pt x="1722" y="263"/>
                    </a:lnTo>
                    <a:lnTo>
                      <a:pt x="1739" y="273"/>
                    </a:lnTo>
                    <a:lnTo>
                      <a:pt x="1754" y="285"/>
                    </a:lnTo>
                    <a:lnTo>
                      <a:pt x="1766" y="300"/>
                    </a:lnTo>
                    <a:lnTo>
                      <a:pt x="1776" y="316"/>
                    </a:lnTo>
                    <a:lnTo>
                      <a:pt x="1782" y="334"/>
                    </a:lnTo>
                    <a:lnTo>
                      <a:pt x="1786" y="354"/>
                    </a:lnTo>
                    <a:lnTo>
                      <a:pt x="1786" y="375"/>
                    </a:lnTo>
                    <a:lnTo>
                      <a:pt x="1783" y="395"/>
                    </a:lnTo>
                    <a:lnTo>
                      <a:pt x="1775" y="416"/>
                    </a:lnTo>
                    <a:lnTo>
                      <a:pt x="1765" y="436"/>
                    </a:lnTo>
                    <a:lnTo>
                      <a:pt x="1749" y="455"/>
                    </a:lnTo>
                    <a:lnTo>
                      <a:pt x="1730" y="473"/>
                    </a:lnTo>
                    <a:lnTo>
                      <a:pt x="1705" y="489"/>
                    </a:lnTo>
                    <a:lnTo>
                      <a:pt x="1676" y="502"/>
                    </a:lnTo>
                    <a:lnTo>
                      <a:pt x="1643" y="513"/>
                    </a:lnTo>
                    <a:lnTo>
                      <a:pt x="1606" y="521"/>
                    </a:lnTo>
                    <a:lnTo>
                      <a:pt x="1567" y="527"/>
                    </a:lnTo>
                    <a:lnTo>
                      <a:pt x="1526" y="530"/>
                    </a:lnTo>
                    <a:lnTo>
                      <a:pt x="1485" y="531"/>
                    </a:lnTo>
                    <a:lnTo>
                      <a:pt x="1442" y="530"/>
                    </a:lnTo>
                    <a:lnTo>
                      <a:pt x="1400" y="528"/>
                    </a:lnTo>
                    <a:lnTo>
                      <a:pt x="1356" y="524"/>
                    </a:lnTo>
                    <a:lnTo>
                      <a:pt x="1315" y="519"/>
                    </a:lnTo>
                    <a:lnTo>
                      <a:pt x="1273" y="513"/>
                    </a:lnTo>
                    <a:lnTo>
                      <a:pt x="1232" y="507"/>
                    </a:lnTo>
                    <a:lnTo>
                      <a:pt x="1194" y="500"/>
                    </a:lnTo>
                    <a:lnTo>
                      <a:pt x="1157" y="493"/>
                    </a:lnTo>
                    <a:lnTo>
                      <a:pt x="1122" y="488"/>
                    </a:lnTo>
                    <a:lnTo>
                      <a:pt x="1089" y="481"/>
                    </a:lnTo>
                    <a:lnTo>
                      <a:pt x="1060" y="476"/>
                    </a:lnTo>
                    <a:lnTo>
                      <a:pt x="1035" y="472"/>
                    </a:lnTo>
                    <a:lnTo>
                      <a:pt x="1013" y="469"/>
                    </a:lnTo>
                    <a:lnTo>
                      <a:pt x="995" y="467"/>
                    </a:lnTo>
                    <a:lnTo>
                      <a:pt x="983" y="467"/>
                    </a:lnTo>
                    <a:lnTo>
                      <a:pt x="974" y="471"/>
                    </a:lnTo>
                    <a:lnTo>
                      <a:pt x="972" y="475"/>
                    </a:lnTo>
                    <a:lnTo>
                      <a:pt x="975" y="493"/>
                    </a:lnTo>
                    <a:lnTo>
                      <a:pt x="986" y="510"/>
                    </a:lnTo>
                    <a:lnTo>
                      <a:pt x="1004" y="527"/>
                    </a:lnTo>
                    <a:lnTo>
                      <a:pt x="1029" y="543"/>
                    </a:lnTo>
                    <a:lnTo>
                      <a:pt x="1058" y="559"/>
                    </a:lnTo>
                    <a:lnTo>
                      <a:pt x="1093" y="574"/>
                    </a:lnTo>
                    <a:lnTo>
                      <a:pt x="1131" y="587"/>
                    </a:lnTo>
                    <a:lnTo>
                      <a:pt x="1173" y="601"/>
                    </a:lnTo>
                    <a:lnTo>
                      <a:pt x="1218" y="612"/>
                    </a:lnTo>
                    <a:lnTo>
                      <a:pt x="1266" y="622"/>
                    </a:lnTo>
                    <a:lnTo>
                      <a:pt x="1316" y="631"/>
                    </a:lnTo>
                    <a:lnTo>
                      <a:pt x="1366" y="639"/>
                    </a:lnTo>
                    <a:lnTo>
                      <a:pt x="1418" y="645"/>
                    </a:lnTo>
                    <a:lnTo>
                      <a:pt x="1468" y="650"/>
                    </a:lnTo>
                    <a:lnTo>
                      <a:pt x="1518" y="652"/>
                    </a:lnTo>
                    <a:lnTo>
                      <a:pt x="1568" y="653"/>
                    </a:lnTo>
                    <a:lnTo>
                      <a:pt x="1616" y="652"/>
                    </a:lnTo>
                    <a:lnTo>
                      <a:pt x="1661" y="650"/>
                    </a:lnTo>
                    <a:lnTo>
                      <a:pt x="1702" y="644"/>
                    </a:lnTo>
                    <a:lnTo>
                      <a:pt x="1809" y="625"/>
                    </a:lnTo>
                    <a:lnTo>
                      <a:pt x="1915" y="601"/>
                    </a:lnTo>
                    <a:lnTo>
                      <a:pt x="2019" y="571"/>
                    </a:lnTo>
                    <a:lnTo>
                      <a:pt x="2120" y="538"/>
                    </a:lnTo>
                    <a:lnTo>
                      <a:pt x="2218" y="502"/>
                    </a:lnTo>
                    <a:lnTo>
                      <a:pt x="2311" y="463"/>
                    </a:lnTo>
                    <a:lnTo>
                      <a:pt x="2399" y="422"/>
                    </a:lnTo>
                    <a:lnTo>
                      <a:pt x="2481" y="379"/>
                    </a:lnTo>
                    <a:lnTo>
                      <a:pt x="2511" y="366"/>
                    </a:lnTo>
                    <a:lnTo>
                      <a:pt x="2540" y="360"/>
                    </a:lnTo>
                    <a:lnTo>
                      <a:pt x="2567" y="359"/>
                    </a:lnTo>
                    <a:lnTo>
                      <a:pt x="2593" y="365"/>
                    </a:lnTo>
                    <a:lnTo>
                      <a:pt x="2616" y="375"/>
                    </a:lnTo>
                    <a:lnTo>
                      <a:pt x="2636" y="389"/>
                    </a:lnTo>
                    <a:lnTo>
                      <a:pt x="2653" y="408"/>
                    </a:lnTo>
                    <a:lnTo>
                      <a:pt x="2665" y="432"/>
                    </a:lnTo>
                    <a:lnTo>
                      <a:pt x="2673" y="457"/>
                    </a:lnTo>
                    <a:lnTo>
                      <a:pt x="2677" y="485"/>
                    </a:lnTo>
                    <a:lnTo>
                      <a:pt x="2673" y="517"/>
                    </a:lnTo>
                    <a:lnTo>
                      <a:pt x="2663" y="549"/>
                    </a:lnTo>
                    <a:lnTo>
                      <a:pt x="2647" y="583"/>
                    </a:lnTo>
                    <a:lnTo>
                      <a:pt x="2623" y="617"/>
                    </a:lnTo>
                    <a:lnTo>
                      <a:pt x="2591" y="652"/>
                    </a:lnTo>
                    <a:lnTo>
                      <a:pt x="2573" y="668"/>
                    </a:lnTo>
                    <a:lnTo>
                      <a:pt x="2550" y="687"/>
                    </a:lnTo>
                    <a:lnTo>
                      <a:pt x="2523" y="707"/>
                    </a:lnTo>
                    <a:lnTo>
                      <a:pt x="2491" y="729"/>
                    </a:lnTo>
                    <a:lnTo>
                      <a:pt x="2455" y="754"/>
                    </a:lnTo>
                    <a:lnTo>
                      <a:pt x="2416" y="779"/>
                    </a:lnTo>
                    <a:lnTo>
                      <a:pt x="2374" y="807"/>
                    </a:lnTo>
                    <a:lnTo>
                      <a:pt x="2329" y="834"/>
                    </a:lnTo>
                    <a:lnTo>
                      <a:pt x="2282" y="863"/>
                    </a:lnTo>
                    <a:lnTo>
                      <a:pt x="2234" y="892"/>
                    </a:lnTo>
                    <a:lnTo>
                      <a:pt x="2185" y="922"/>
                    </a:lnTo>
                    <a:lnTo>
                      <a:pt x="2134" y="950"/>
                    </a:lnTo>
                    <a:lnTo>
                      <a:pt x="2083" y="977"/>
                    </a:lnTo>
                    <a:lnTo>
                      <a:pt x="2033" y="1005"/>
                    </a:lnTo>
                    <a:lnTo>
                      <a:pt x="1982" y="1032"/>
                    </a:lnTo>
                    <a:lnTo>
                      <a:pt x="1934" y="1057"/>
                    </a:lnTo>
                    <a:lnTo>
                      <a:pt x="1886" y="1080"/>
                    </a:lnTo>
                    <a:lnTo>
                      <a:pt x="1840" y="1102"/>
                    </a:lnTo>
                    <a:lnTo>
                      <a:pt x="1796" y="1122"/>
                    </a:lnTo>
                    <a:lnTo>
                      <a:pt x="1756" y="1139"/>
                    </a:lnTo>
                    <a:lnTo>
                      <a:pt x="1718" y="1153"/>
                    </a:lnTo>
                    <a:lnTo>
                      <a:pt x="1684" y="1164"/>
                    </a:lnTo>
                    <a:lnTo>
                      <a:pt x="1654" y="1172"/>
                    </a:lnTo>
                    <a:lnTo>
                      <a:pt x="1634" y="1175"/>
                    </a:lnTo>
                    <a:lnTo>
                      <a:pt x="1608" y="1177"/>
                    </a:lnTo>
                    <a:lnTo>
                      <a:pt x="1576" y="1177"/>
                    </a:lnTo>
                    <a:lnTo>
                      <a:pt x="1537" y="1174"/>
                    </a:lnTo>
                    <a:lnTo>
                      <a:pt x="1495" y="1171"/>
                    </a:lnTo>
                    <a:lnTo>
                      <a:pt x="1447" y="1167"/>
                    </a:lnTo>
                    <a:lnTo>
                      <a:pt x="1395" y="1161"/>
                    </a:lnTo>
                    <a:lnTo>
                      <a:pt x="1340" y="1154"/>
                    </a:lnTo>
                    <a:lnTo>
                      <a:pt x="1282" y="1147"/>
                    </a:lnTo>
                    <a:lnTo>
                      <a:pt x="1222" y="1139"/>
                    </a:lnTo>
                    <a:lnTo>
                      <a:pt x="1159" y="1130"/>
                    </a:lnTo>
                    <a:lnTo>
                      <a:pt x="1094" y="1121"/>
                    </a:lnTo>
                    <a:lnTo>
                      <a:pt x="1029" y="1111"/>
                    </a:lnTo>
                    <a:lnTo>
                      <a:pt x="964" y="1101"/>
                    </a:lnTo>
                    <a:lnTo>
                      <a:pt x="898" y="1089"/>
                    </a:lnTo>
                    <a:lnTo>
                      <a:pt x="833" y="1079"/>
                    </a:lnTo>
                    <a:lnTo>
                      <a:pt x="769" y="1068"/>
                    </a:lnTo>
                    <a:lnTo>
                      <a:pt x="708" y="1057"/>
                    </a:lnTo>
                    <a:lnTo>
                      <a:pt x="647" y="1047"/>
                    </a:lnTo>
                    <a:lnTo>
                      <a:pt x="590" y="1037"/>
                    </a:lnTo>
                    <a:lnTo>
                      <a:pt x="536" y="1027"/>
                    </a:lnTo>
                    <a:lnTo>
                      <a:pt x="486" y="1018"/>
                    </a:lnTo>
                    <a:lnTo>
                      <a:pt x="440" y="1009"/>
                    </a:lnTo>
                    <a:lnTo>
                      <a:pt x="398" y="1001"/>
                    </a:lnTo>
                    <a:lnTo>
                      <a:pt x="363" y="994"/>
                    </a:lnTo>
                    <a:lnTo>
                      <a:pt x="332" y="989"/>
                    </a:lnTo>
                    <a:lnTo>
                      <a:pt x="309" y="984"/>
                    </a:lnTo>
                    <a:lnTo>
                      <a:pt x="292" y="980"/>
                    </a:lnTo>
                    <a:lnTo>
                      <a:pt x="262" y="976"/>
                    </a:lnTo>
                    <a:lnTo>
                      <a:pt x="230" y="980"/>
                    </a:lnTo>
                    <a:lnTo>
                      <a:pt x="200" y="988"/>
                    </a:lnTo>
                    <a:lnTo>
                      <a:pt x="171" y="1000"/>
                    </a:lnTo>
                    <a:lnTo>
                      <a:pt x="142" y="1016"/>
                    </a:lnTo>
                    <a:lnTo>
                      <a:pt x="114" y="1033"/>
                    </a:lnTo>
                    <a:lnTo>
                      <a:pt x="87" y="1052"/>
                    </a:lnTo>
                    <a:lnTo>
                      <a:pt x="64" y="1073"/>
                    </a:lnTo>
                    <a:lnTo>
                      <a:pt x="49" y="1083"/>
                    </a:lnTo>
                    <a:lnTo>
                      <a:pt x="37" y="1088"/>
                    </a:lnTo>
                    <a:lnTo>
                      <a:pt x="28" y="1089"/>
                    </a:lnTo>
                    <a:lnTo>
                      <a:pt x="20" y="1087"/>
                    </a:lnTo>
                    <a:lnTo>
                      <a:pt x="13" y="1083"/>
                    </a:lnTo>
                    <a:lnTo>
                      <a:pt x="9" y="1077"/>
                    </a:lnTo>
                    <a:lnTo>
                      <a:pt x="5" y="1069"/>
                    </a:lnTo>
                    <a:lnTo>
                      <a:pt x="2" y="1062"/>
                    </a:lnTo>
                    <a:lnTo>
                      <a:pt x="1" y="1056"/>
                    </a:lnTo>
                    <a:lnTo>
                      <a:pt x="1" y="1050"/>
                    </a:lnTo>
                    <a:lnTo>
                      <a:pt x="0" y="1048"/>
                    </a:lnTo>
                    <a:lnTo>
                      <a:pt x="4" y="989"/>
                    </a:lnTo>
                    <a:lnTo>
                      <a:pt x="9" y="923"/>
                    </a:lnTo>
                    <a:lnTo>
                      <a:pt x="13" y="852"/>
                    </a:lnTo>
                    <a:lnTo>
                      <a:pt x="18" y="776"/>
                    </a:lnTo>
                    <a:lnTo>
                      <a:pt x="23" y="699"/>
                    </a:lnTo>
                    <a:lnTo>
                      <a:pt x="28" y="620"/>
                    </a:lnTo>
                    <a:lnTo>
                      <a:pt x="33" y="539"/>
                    </a:lnTo>
                    <a:lnTo>
                      <a:pt x="38" y="461"/>
                    </a:lnTo>
                    <a:lnTo>
                      <a:pt x="43" y="384"/>
                    </a:lnTo>
                    <a:lnTo>
                      <a:pt x="48" y="311"/>
                    </a:lnTo>
                    <a:lnTo>
                      <a:pt x="52" y="241"/>
                    </a:lnTo>
                    <a:lnTo>
                      <a:pt x="56" y="179"/>
                    </a:lnTo>
                    <a:lnTo>
                      <a:pt x="60" y="123"/>
                    </a:lnTo>
                    <a:lnTo>
                      <a:pt x="62" y="107"/>
                    </a:lnTo>
                    <a:lnTo>
                      <a:pt x="67" y="95"/>
                    </a:lnTo>
                    <a:lnTo>
                      <a:pt x="75" y="86"/>
                    </a:lnTo>
                    <a:lnTo>
                      <a:pt x="85" y="80"/>
                    </a:lnTo>
                    <a:lnTo>
                      <a:pt x="97" y="76"/>
                    </a:lnTo>
                    <a:lnTo>
                      <a:pt x="111" y="73"/>
                    </a:lnTo>
                    <a:lnTo>
                      <a:pt x="127" y="70"/>
                    </a:lnTo>
                    <a:lnTo>
                      <a:pt x="145" y="67"/>
                    </a:lnTo>
                    <a:lnTo>
                      <a:pt x="182" y="61"/>
                    </a:lnTo>
                    <a:lnTo>
                      <a:pt x="224" y="55"/>
                    </a:lnTo>
                    <a:lnTo>
                      <a:pt x="269" y="48"/>
                    </a:lnTo>
                    <a:lnTo>
                      <a:pt x="317" y="40"/>
                    </a:lnTo>
                    <a:lnTo>
                      <a:pt x="366" y="33"/>
                    </a:lnTo>
                    <a:lnTo>
                      <a:pt x="417" y="27"/>
                    </a:lnTo>
                    <a:lnTo>
                      <a:pt x="468" y="20"/>
                    </a:lnTo>
                    <a:lnTo>
                      <a:pt x="518" y="14"/>
                    </a:lnTo>
                    <a:lnTo>
                      <a:pt x="566" y="9"/>
                    </a:lnTo>
                    <a:lnTo>
                      <a:pt x="611" y="4"/>
                    </a:lnTo>
                    <a:lnTo>
                      <a:pt x="653" y="2"/>
                    </a:lnTo>
                    <a:lnTo>
                      <a:pt x="691" y="0"/>
                    </a:lnTo>
                    <a:lnTo>
                      <a:pt x="7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5" name="Freeform 56">
                <a:extLst>
                  <a:ext uri="{FF2B5EF4-FFF2-40B4-BE49-F238E27FC236}">
                    <a16:creationId xmlns:a16="http://schemas.microsoft.com/office/drawing/2014/main" id="{0E608330-A36A-4C5F-8E62-42F607DB1E8D}"/>
                  </a:ext>
                </a:extLst>
              </p:cNvPr>
              <p:cNvSpPr>
                <a:spLocks noEditPoints="1"/>
              </p:cNvSpPr>
              <p:nvPr/>
            </p:nvSpPr>
            <p:spPr bwMode="auto">
              <a:xfrm>
                <a:off x="9005888" y="2062163"/>
                <a:ext cx="336550" cy="433388"/>
              </a:xfrm>
              <a:custGeom>
                <a:avLst/>
                <a:gdLst>
                  <a:gd name="T0" fmla="*/ 440 w 849"/>
                  <a:gd name="T1" fmla="*/ 654 h 1093"/>
                  <a:gd name="T2" fmla="*/ 408 w 849"/>
                  <a:gd name="T3" fmla="*/ 658 h 1093"/>
                  <a:gd name="T4" fmla="*/ 379 w 849"/>
                  <a:gd name="T5" fmla="*/ 667 h 1093"/>
                  <a:gd name="T6" fmla="*/ 352 w 849"/>
                  <a:gd name="T7" fmla="*/ 681 h 1093"/>
                  <a:gd name="T8" fmla="*/ 328 w 849"/>
                  <a:gd name="T9" fmla="*/ 700 h 1093"/>
                  <a:gd name="T10" fmla="*/ 309 w 849"/>
                  <a:gd name="T11" fmla="*/ 724 h 1093"/>
                  <a:gd name="T12" fmla="*/ 295 w 849"/>
                  <a:gd name="T13" fmla="*/ 749 h 1093"/>
                  <a:gd name="T14" fmla="*/ 286 w 849"/>
                  <a:gd name="T15" fmla="*/ 780 h 1093"/>
                  <a:gd name="T16" fmla="*/ 282 w 849"/>
                  <a:gd name="T17" fmla="*/ 811 h 1093"/>
                  <a:gd name="T18" fmla="*/ 286 w 849"/>
                  <a:gd name="T19" fmla="*/ 842 h 1093"/>
                  <a:gd name="T20" fmla="*/ 295 w 849"/>
                  <a:gd name="T21" fmla="*/ 873 h 1093"/>
                  <a:gd name="T22" fmla="*/ 309 w 849"/>
                  <a:gd name="T23" fmla="*/ 899 h 1093"/>
                  <a:gd name="T24" fmla="*/ 328 w 849"/>
                  <a:gd name="T25" fmla="*/ 923 h 1093"/>
                  <a:gd name="T26" fmla="*/ 352 w 849"/>
                  <a:gd name="T27" fmla="*/ 942 h 1093"/>
                  <a:gd name="T28" fmla="*/ 379 w 849"/>
                  <a:gd name="T29" fmla="*/ 956 h 1093"/>
                  <a:gd name="T30" fmla="*/ 408 w 849"/>
                  <a:gd name="T31" fmla="*/ 965 h 1093"/>
                  <a:gd name="T32" fmla="*/ 440 w 849"/>
                  <a:gd name="T33" fmla="*/ 969 h 1093"/>
                  <a:gd name="T34" fmla="*/ 472 w 849"/>
                  <a:gd name="T35" fmla="*/ 965 h 1093"/>
                  <a:gd name="T36" fmla="*/ 501 w 849"/>
                  <a:gd name="T37" fmla="*/ 956 h 1093"/>
                  <a:gd name="T38" fmla="*/ 528 w 849"/>
                  <a:gd name="T39" fmla="*/ 942 h 1093"/>
                  <a:gd name="T40" fmla="*/ 551 w 849"/>
                  <a:gd name="T41" fmla="*/ 923 h 1093"/>
                  <a:gd name="T42" fmla="*/ 570 w 849"/>
                  <a:gd name="T43" fmla="*/ 899 h 1093"/>
                  <a:gd name="T44" fmla="*/ 585 w 849"/>
                  <a:gd name="T45" fmla="*/ 873 h 1093"/>
                  <a:gd name="T46" fmla="*/ 594 w 849"/>
                  <a:gd name="T47" fmla="*/ 842 h 1093"/>
                  <a:gd name="T48" fmla="*/ 597 w 849"/>
                  <a:gd name="T49" fmla="*/ 811 h 1093"/>
                  <a:gd name="T50" fmla="*/ 594 w 849"/>
                  <a:gd name="T51" fmla="*/ 780 h 1093"/>
                  <a:gd name="T52" fmla="*/ 585 w 849"/>
                  <a:gd name="T53" fmla="*/ 749 h 1093"/>
                  <a:gd name="T54" fmla="*/ 570 w 849"/>
                  <a:gd name="T55" fmla="*/ 724 h 1093"/>
                  <a:gd name="T56" fmla="*/ 551 w 849"/>
                  <a:gd name="T57" fmla="*/ 700 h 1093"/>
                  <a:gd name="T58" fmla="*/ 528 w 849"/>
                  <a:gd name="T59" fmla="*/ 681 h 1093"/>
                  <a:gd name="T60" fmla="*/ 501 w 849"/>
                  <a:gd name="T61" fmla="*/ 667 h 1093"/>
                  <a:gd name="T62" fmla="*/ 472 w 849"/>
                  <a:gd name="T63" fmla="*/ 658 h 1093"/>
                  <a:gd name="T64" fmla="*/ 440 w 849"/>
                  <a:gd name="T65" fmla="*/ 654 h 1093"/>
                  <a:gd name="T66" fmla="*/ 206 w 849"/>
                  <a:gd name="T67" fmla="*/ 0 h 1093"/>
                  <a:gd name="T68" fmla="*/ 775 w 849"/>
                  <a:gd name="T69" fmla="*/ 28 h 1093"/>
                  <a:gd name="T70" fmla="*/ 796 w 849"/>
                  <a:gd name="T71" fmla="*/ 32 h 1093"/>
                  <a:gd name="T72" fmla="*/ 814 w 849"/>
                  <a:gd name="T73" fmla="*/ 41 h 1093"/>
                  <a:gd name="T74" fmla="*/ 830 w 849"/>
                  <a:gd name="T75" fmla="*/ 55 h 1093"/>
                  <a:gd name="T76" fmla="*/ 841 w 849"/>
                  <a:gd name="T77" fmla="*/ 72 h 1093"/>
                  <a:gd name="T78" fmla="*/ 848 w 849"/>
                  <a:gd name="T79" fmla="*/ 91 h 1093"/>
                  <a:gd name="T80" fmla="*/ 849 w 849"/>
                  <a:gd name="T81" fmla="*/ 112 h 1093"/>
                  <a:gd name="T82" fmla="*/ 780 w 849"/>
                  <a:gd name="T83" fmla="*/ 1016 h 1093"/>
                  <a:gd name="T84" fmla="*/ 775 w 849"/>
                  <a:gd name="T85" fmla="*/ 1037 h 1093"/>
                  <a:gd name="T86" fmla="*/ 765 w 849"/>
                  <a:gd name="T87" fmla="*/ 1056 h 1093"/>
                  <a:gd name="T88" fmla="*/ 752 w 849"/>
                  <a:gd name="T89" fmla="*/ 1072 h 1093"/>
                  <a:gd name="T90" fmla="*/ 735 w 849"/>
                  <a:gd name="T91" fmla="*/ 1083 h 1093"/>
                  <a:gd name="T92" fmla="*/ 715 w 849"/>
                  <a:gd name="T93" fmla="*/ 1091 h 1093"/>
                  <a:gd name="T94" fmla="*/ 693 w 849"/>
                  <a:gd name="T95" fmla="*/ 1093 h 1093"/>
                  <a:gd name="T96" fmla="*/ 63 w 849"/>
                  <a:gd name="T97" fmla="*/ 1093 h 1093"/>
                  <a:gd name="T98" fmla="*/ 43 w 849"/>
                  <a:gd name="T99" fmla="*/ 1090 h 1093"/>
                  <a:gd name="T100" fmla="*/ 25 w 849"/>
                  <a:gd name="T101" fmla="*/ 1081 h 1093"/>
                  <a:gd name="T102" fmla="*/ 12 w 849"/>
                  <a:gd name="T103" fmla="*/ 1068 h 1093"/>
                  <a:gd name="T104" fmla="*/ 3 w 849"/>
                  <a:gd name="T105" fmla="*/ 1051 h 1093"/>
                  <a:gd name="T106" fmla="*/ 0 w 849"/>
                  <a:gd name="T107" fmla="*/ 1032 h 1093"/>
                  <a:gd name="T108" fmla="*/ 2 w 849"/>
                  <a:gd name="T109" fmla="*/ 1012 h 1093"/>
                  <a:gd name="T110" fmla="*/ 106 w 849"/>
                  <a:gd name="T111" fmla="*/ 74 h 1093"/>
                  <a:gd name="T112" fmla="*/ 114 w 849"/>
                  <a:gd name="T113" fmla="*/ 54 h 1093"/>
                  <a:gd name="T114" fmla="*/ 127 w 849"/>
                  <a:gd name="T115" fmla="*/ 36 h 1093"/>
                  <a:gd name="T116" fmla="*/ 143 w 849"/>
                  <a:gd name="T117" fmla="*/ 20 h 1093"/>
                  <a:gd name="T118" fmla="*/ 162 w 849"/>
                  <a:gd name="T119" fmla="*/ 9 h 1093"/>
                  <a:gd name="T120" fmla="*/ 184 w 849"/>
                  <a:gd name="T121" fmla="*/ 2 h 1093"/>
                  <a:gd name="T122" fmla="*/ 206 w 849"/>
                  <a:gd name="T123" fmla="*/ 0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9" h="1093">
                    <a:moveTo>
                      <a:pt x="440" y="654"/>
                    </a:moveTo>
                    <a:lnTo>
                      <a:pt x="408" y="658"/>
                    </a:lnTo>
                    <a:lnTo>
                      <a:pt x="379" y="667"/>
                    </a:lnTo>
                    <a:lnTo>
                      <a:pt x="352" y="681"/>
                    </a:lnTo>
                    <a:lnTo>
                      <a:pt x="328" y="700"/>
                    </a:lnTo>
                    <a:lnTo>
                      <a:pt x="309" y="724"/>
                    </a:lnTo>
                    <a:lnTo>
                      <a:pt x="295" y="749"/>
                    </a:lnTo>
                    <a:lnTo>
                      <a:pt x="286" y="780"/>
                    </a:lnTo>
                    <a:lnTo>
                      <a:pt x="282" y="811"/>
                    </a:lnTo>
                    <a:lnTo>
                      <a:pt x="286" y="842"/>
                    </a:lnTo>
                    <a:lnTo>
                      <a:pt x="295" y="873"/>
                    </a:lnTo>
                    <a:lnTo>
                      <a:pt x="309" y="899"/>
                    </a:lnTo>
                    <a:lnTo>
                      <a:pt x="328" y="923"/>
                    </a:lnTo>
                    <a:lnTo>
                      <a:pt x="352" y="942"/>
                    </a:lnTo>
                    <a:lnTo>
                      <a:pt x="379" y="956"/>
                    </a:lnTo>
                    <a:lnTo>
                      <a:pt x="408" y="965"/>
                    </a:lnTo>
                    <a:lnTo>
                      <a:pt x="440" y="969"/>
                    </a:lnTo>
                    <a:lnTo>
                      <a:pt x="472" y="965"/>
                    </a:lnTo>
                    <a:lnTo>
                      <a:pt x="501" y="956"/>
                    </a:lnTo>
                    <a:lnTo>
                      <a:pt x="528" y="942"/>
                    </a:lnTo>
                    <a:lnTo>
                      <a:pt x="551" y="923"/>
                    </a:lnTo>
                    <a:lnTo>
                      <a:pt x="570" y="899"/>
                    </a:lnTo>
                    <a:lnTo>
                      <a:pt x="585" y="873"/>
                    </a:lnTo>
                    <a:lnTo>
                      <a:pt x="594" y="842"/>
                    </a:lnTo>
                    <a:lnTo>
                      <a:pt x="597" y="811"/>
                    </a:lnTo>
                    <a:lnTo>
                      <a:pt x="594" y="780"/>
                    </a:lnTo>
                    <a:lnTo>
                      <a:pt x="585" y="749"/>
                    </a:lnTo>
                    <a:lnTo>
                      <a:pt x="570" y="724"/>
                    </a:lnTo>
                    <a:lnTo>
                      <a:pt x="551" y="700"/>
                    </a:lnTo>
                    <a:lnTo>
                      <a:pt x="528" y="681"/>
                    </a:lnTo>
                    <a:lnTo>
                      <a:pt x="501" y="667"/>
                    </a:lnTo>
                    <a:lnTo>
                      <a:pt x="472" y="658"/>
                    </a:lnTo>
                    <a:lnTo>
                      <a:pt x="440" y="654"/>
                    </a:lnTo>
                    <a:close/>
                    <a:moveTo>
                      <a:pt x="206" y="0"/>
                    </a:moveTo>
                    <a:lnTo>
                      <a:pt x="775" y="28"/>
                    </a:lnTo>
                    <a:lnTo>
                      <a:pt x="796" y="32"/>
                    </a:lnTo>
                    <a:lnTo>
                      <a:pt x="814" y="41"/>
                    </a:lnTo>
                    <a:lnTo>
                      <a:pt x="830" y="55"/>
                    </a:lnTo>
                    <a:lnTo>
                      <a:pt x="841" y="72"/>
                    </a:lnTo>
                    <a:lnTo>
                      <a:pt x="848" y="91"/>
                    </a:lnTo>
                    <a:lnTo>
                      <a:pt x="849" y="112"/>
                    </a:lnTo>
                    <a:lnTo>
                      <a:pt x="780" y="1016"/>
                    </a:lnTo>
                    <a:lnTo>
                      <a:pt x="775" y="1037"/>
                    </a:lnTo>
                    <a:lnTo>
                      <a:pt x="765" y="1056"/>
                    </a:lnTo>
                    <a:lnTo>
                      <a:pt x="752" y="1072"/>
                    </a:lnTo>
                    <a:lnTo>
                      <a:pt x="735" y="1083"/>
                    </a:lnTo>
                    <a:lnTo>
                      <a:pt x="715" y="1091"/>
                    </a:lnTo>
                    <a:lnTo>
                      <a:pt x="693" y="1093"/>
                    </a:lnTo>
                    <a:lnTo>
                      <a:pt x="63" y="1093"/>
                    </a:lnTo>
                    <a:lnTo>
                      <a:pt x="43" y="1090"/>
                    </a:lnTo>
                    <a:lnTo>
                      <a:pt x="25" y="1081"/>
                    </a:lnTo>
                    <a:lnTo>
                      <a:pt x="12" y="1068"/>
                    </a:lnTo>
                    <a:lnTo>
                      <a:pt x="3" y="1051"/>
                    </a:lnTo>
                    <a:lnTo>
                      <a:pt x="0" y="1032"/>
                    </a:lnTo>
                    <a:lnTo>
                      <a:pt x="2" y="1012"/>
                    </a:lnTo>
                    <a:lnTo>
                      <a:pt x="106" y="74"/>
                    </a:lnTo>
                    <a:lnTo>
                      <a:pt x="114" y="54"/>
                    </a:lnTo>
                    <a:lnTo>
                      <a:pt x="127" y="36"/>
                    </a:lnTo>
                    <a:lnTo>
                      <a:pt x="143" y="20"/>
                    </a:lnTo>
                    <a:lnTo>
                      <a:pt x="162" y="9"/>
                    </a:lnTo>
                    <a:lnTo>
                      <a:pt x="184" y="2"/>
                    </a:lnTo>
                    <a:lnTo>
                      <a:pt x="2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sp>
        <p:nvSpPr>
          <p:cNvPr id="3" name="Rectangle 2">
            <a:extLst>
              <a:ext uri="{FF2B5EF4-FFF2-40B4-BE49-F238E27FC236}">
                <a16:creationId xmlns:a16="http://schemas.microsoft.com/office/drawing/2014/main" id="{6A5FB779-C4CA-4B24-8076-50697693EBBD}"/>
              </a:ext>
            </a:extLst>
          </p:cNvPr>
          <p:cNvSpPr/>
          <p:nvPr/>
        </p:nvSpPr>
        <p:spPr>
          <a:xfrm>
            <a:off x="3403600" y="2344899"/>
            <a:ext cx="1603829" cy="1752048"/>
          </a:xfrm>
          <a:prstGeom prst="rect">
            <a:avLst/>
          </a:prstGeom>
          <a:solidFill>
            <a:srgbClr val="1A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739955"/>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 presetClass="entr" presetSubtype="2"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fill="hold"/>
                                        <p:tgtEl>
                                          <p:spTgt spid="29"/>
                                        </p:tgtEl>
                                        <p:attrNameLst>
                                          <p:attrName>ppt_x</p:attrName>
                                        </p:attrNameLst>
                                      </p:cBhvr>
                                      <p:tavLst>
                                        <p:tav tm="0">
                                          <p:val>
                                            <p:strVal val="1+#ppt_w/2"/>
                                          </p:val>
                                        </p:tav>
                                        <p:tav tm="100000">
                                          <p:val>
                                            <p:strVal val="#ppt_x"/>
                                          </p:val>
                                        </p:tav>
                                      </p:tavLst>
                                    </p:anim>
                                    <p:anim calcmode="lin" valueType="num">
                                      <p:cBhvr additive="base">
                                        <p:cTn id="11" dur="500" fill="hold"/>
                                        <p:tgtEl>
                                          <p:spTgt spid="29"/>
                                        </p:tgtEl>
                                        <p:attrNameLst>
                                          <p:attrName>ppt_y</p:attrName>
                                        </p:attrNameLst>
                                      </p:cBhvr>
                                      <p:tavLst>
                                        <p:tav tm="0">
                                          <p:val>
                                            <p:strVal val="#ppt_y"/>
                                          </p:val>
                                        </p:tav>
                                        <p:tav tm="100000">
                                          <p:val>
                                            <p:strVal val="#ppt_y"/>
                                          </p:val>
                                        </p:tav>
                                      </p:tavLst>
                                    </p:anim>
                                  </p:childTnLst>
                                </p:cTn>
                              </p:par>
                              <p:par>
                                <p:cTn id="12" presetID="10" presetClass="entr" presetSubtype="0" fill="hold" grpId="0" nodeType="with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31" presetClass="entr" presetSubtype="0" fill="hold" nodeType="withEffect">
                                  <p:stCondLst>
                                    <p:cond delay="750"/>
                                  </p:stCondLst>
                                  <p:childTnLst>
                                    <p:set>
                                      <p:cBhvr>
                                        <p:cTn id="16" dur="1" fill="hold">
                                          <p:stCondLst>
                                            <p:cond delay="0"/>
                                          </p:stCondLst>
                                        </p:cTn>
                                        <p:tgtEl>
                                          <p:spTgt spid="58"/>
                                        </p:tgtEl>
                                        <p:attrNameLst>
                                          <p:attrName>style.visibility</p:attrName>
                                        </p:attrNameLst>
                                      </p:cBhvr>
                                      <p:to>
                                        <p:strVal val="visible"/>
                                      </p:to>
                                    </p:set>
                                    <p:anim calcmode="lin" valueType="num">
                                      <p:cBhvr>
                                        <p:cTn id="17" dur="1000" fill="hold"/>
                                        <p:tgtEl>
                                          <p:spTgt spid="58"/>
                                        </p:tgtEl>
                                        <p:attrNameLst>
                                          <p:attrName>ppt_w</p:attrName>
                                        </p:attrNameLst>
                                      </p:cBhvr>
                                      <p:tavLst>
                                        <p:tav tm="0">
                                          <p:val>
                                            <p:fltVal val="0"/>
                                          </p:val>
                                        </p:tav>
                                        <p:tav tm="100000">
                                          <p:val>
                                            <p:strVal val="#ppt_w"/>
                                          </p:val>
                                        </p:tav>
                                      </p:tavLst>
                                    </p:anim>
                                    <p:anim calcmode="lin" valueType="num">
                                      <p:cBhvr>
                                        <p:cTn id="18" dur="1000" fill="hold"/>
                                        <p:tgtEl>
                                          <p:spTgt spid="58"/>
                                        </p:tgtEl>
                                        <p:attrNameLst>
                                          <p:attrName>ppt_h</p:attrName>
                                        </p:attrNameLst>
                                      </p:cBhvr>
                                      <p:tavLst>
                                        <p:tav tm="0">
                                          <p:val>
                                            <p:fltVal val="0"/>
                                          </p:val>
                                        </p:tav>
                                        <p:tav tm="100000">
                                          <p:val>
                                            <p:strVal val="#ppt_h"/>
                                          </p:val>
                                        </p:tav>
                                      </p:tavLst>
                                    </p:anim>
                                    <p:anim calcmode="lin" valueType="num">
                                      <p:cBhvr>
                                        <p:cTn id="19" dur="1000" fill="hold"/>
                                        <p:tgtEl>
                                          <p:spTgt spid="58"/>
                                        </p:tgtEl>
                                        <p:attrNameLst>
                                          <p:attrName>style.rotation</p:attrName>
                                        </p:attrNameLst>
                                      </p:cBhvr>
                                      <p:tavLst>
                                        <p:tav tm="0">
                                          <p:val>
                                            <p:fltVal val="90"/>
                                          </p:val>
                                        </p:tav>
                                        <p:tav tm="100000">
                                          <p:val>
                                            <p:fltVal val="0"/>
                                          </p:val>
                                        </p:tav>
                                      </p:tavLst>
                                    </p:anim>
                                    <p:animEffect transition="in" filter="fade">
                                      <p:cBhvr>
                                        <p:cTn id="20" dur="1000"/>
                                        <p:tgtEl>
                                          <p:spTgt spid="58"/>
                                        </p:tgtEl>
                                      </p:cBhvr>
                                    </p:animEffect>
                                  </p:childTnLst>
                                </p:cTn>
                              </p:par>
                              <p:par>
                                <p:cTn id="21" presetID="10" presetClass="entr" presetSubtype="0" fill="hold" nodeType="withEffect">
                                  <p:stCondLst>
                                    <p:cond delay="150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16643</TotalTime>
  <Words>720</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Farjana Jaman</dc:creator>
  <cp:lastModifiedBy>ARINDAM BASU</cp:lastModifiedBy>
  <cp:revision>629</cp:revision>
  <cp:lastPrinted>2017-12-19T15:44:36Z</cp:lastPrinted>
  <dcterms:created xsi:type="dcterms:W3CDTF">2015-03-02T17:35:10Z</dcterms:created>
  <dcterms:modified xsi:type="dcterms:W3CDTF">2019-05-24T17:04:39Z</dcterms:modified>
</cp:coreProperties>
</file>