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74" r:id="rId3"/>
    <p:sldMasterId id="2147483690" r:id="rId4"/>
    <p:sldMasterId id="2147483834" r:id="rId5"/>
  </p:sldMasterIdLst>
  <p:handoutMasterIdLst>
    <p:handoutMasterId r:id="rId18"/>
  </p:handoutMasterIdLst>
  <p:sldIdLst>
    <p:sldId id="256" r:id="rId6"/>
    <p:sldId id="343" r:id="rId7"/>
    <p:sldId id="358" r:id="rId8"/>
    <p:sldId id="359" r:id="rId9"/>
    <p:sldId id="348" r:id="rId10"/>
    <p:sldId id="360" r:id="rId11"/>
    <p:sldId id="363" r:id="rId12"/>
    <p:sldId id="362" r:id="rId13"/>
    <p:sldId id="361" r:id="rId14"/>
    <p:sldId id="357" r:id="rId15"/>
    <p:sldId id="351" r:id="rId16"/>
    <p:sldId id="26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E01FED-6405-4164-9C5E-3F2693A4A65C}">
          <p14:sldIdLst>
            <p14:sldId id="256"/>
            <p14:sldId id="343"/>
            <p14:sldId id="358"/>
          </p14:sldIdLst>
        </p14:section>
        <p14:section name="Untitled Section" id="{AB6CCA54-8B0B-4CCA-8C47-2ADA5AB55277}">
          <p14:sldIdLst>
            <p14:sldId id="359"/>
            <p14:sldId id="348"/>
            <p14:sldId id="360"/>
            <p14:sldId id="363"/>
            <p14:sldId id="362"/>
            <p14:sldId id="361"/>
            <p14:sldId id="357"/>
            <p14:sldId id="351"/>
            <p14:sldId id="260"/>
          </p14:sldIdLst>
        </p14:section>
      </p14:sectionLst>
    </p:ext>
    <p:ext uri="{EFAFB233-063F-42B5-8137-9DF3F51BA10A}">
      <p15:sldGuideLst xmlns:p15="http://schemas.microsoft.com/office/powerpoint/2012/main">
        <p15:guide id="1" orient="horz" pos="2498">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4F4925F-5DC6-508E-8E12-0152E01DB8BB}" name="Basavaraj Mathad" initials="BM" userId="96b838a13ae9d34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472" autoAdjust="0"/>
    <p:restoredTop sz="94641" autoAdjust="0"/>
  </p:normalViewPr>
  <p:slideViewPr>
    <p:cSldViewPr snapToGrid="0">
      <p:cViewPr varScale="1">
        <p:scale>
          <a:sx n="78" d="100"/>
          <a:sy n="78" d="100"/>
        </p:scale>
        <p:origin x="902" y="62"/>
      </p:cViewPr>
      <p:guideLst>
        <p:guide orient="horz" pos="2498"/>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microsoft.com/office/2018/10/relationships/authors" Target="authors.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69F105-A747-4149-8D18-634112D74862}" type="datetimeFigureOut">
              <a:rPr lang="en-US" smtClean="0"/>
              <a:pPr/>
              <a:t>9/23/2024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8A0813-E8DC-4927-8006-DB2DC4539EE0}" type="slidenum">
              <a:rPr lang="en-US" smtClean="0"/>
              <a:pPr/>
              <a:t>‹#›</a:t>
            </a:fld>
            <a:endParaRPr lang="en-US"/>
          </a:p>
        </p:txBody>
      </p:sp>
    </p:spTree>
    <p:extLst>
      <p:ext uri="{BB962C8B-B14F-4D97-AF65-F5344CB8AC3E}">
        <p14:creationId xmlns:p14="http://schemas.microsoft.com/office/powerpoint/2010/main" val="132971283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 name="그림 개체 틀 2"/>
          <p:cNvSpPr>
            <a:spLocks noGrp="1"/>
          </p:cNvSpPr>
          <p:nvPr>
            <p:ph type="pic" sz="quarter" idx="10" hasCustomPrompt="1"/>
          </p:nvPr>
        </p:nvSpPr>
        <p:spPr>
          <a:xfrm>
            <a:off x="0" y="0"/>
            <a:ext cx="5638800" cy="6858000"/>
          </a:xfrm>
          <a:prstGeom prst="rect">
            <a:avLst/>
          </a:prstGeom>
          <a:solidFill>
            <a:schemeClr val="bg1">
              <a:lumMod val="95000"/>
            </a:schemeClr>
          </a:solidFill>
          <a:ln w="152400">
            <a:noFill/>
          </a:ln>
          <a:effectLst/>
        </p:spPr>
        <p:txBody>
          <a:bodyPr lIns="365760" anchor="ctr"/>
          <a:lstStyle>
            <a:lvl1pPr marL="0" indent="0" algn="l">
              <a:buFontTx/>
              <a:buNone/>
              <a:defRPr sz="1400">
                <a:solidFill>
                  <a:schemeClr val="tx1">
                    <a:lumMod val="75000"/>
                    <a:lumOff val="25000"/>
                  </a:schemeClr>
                </a:solidFill>
              </a:defRPr>
            </a:lvl1pPr>
          </a:lstStyle>
          <a:p>
            <a:r>
              <a:rPr lang="en-US" altLang="ko-KR" dirty="0"/>
              <a:t>Place Your Picture Here And Sand Back</a:t>
            </a:r>
            <a:endParaRPr lang="ko-KR" altLang="en-US" dirty="0"/>
          </a:p>
        </p:txBody>
      </p:sp>
      <p:sp>
        <p:nvSpPr>
          <p:cNvPr id="7" name="그림 개체 틀 2"/>
          <p:cNvSpPr>
            <a:spLocks noGrp="1"/>
          </p:cNvSpPr>
          <p:nvPr>
            <p:ph type="pic" sz="quarter" idx="11" hasCustomPrompt="1"/>
          </p:nvPr>
        </p:nvSpPr>
        <p:spPr>
          <a:xfrm>
            <a:off x="7548562" y="477310"/>
            <a:ext cx="2897717" cy="2731837"/>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8" name="그림 개체 틀 2"/>
          <p:cNvSpPr>
            <a:spLocks noGrp="1"/>
          </p:cNvSpPr>
          <p:nvPr>
            <p:ph type="pic" sz="quarter" idx="12" hasCustomPrompt="1"/>
          </p:nvPr>
        </p:nvSpPr>
        <p:spPr>
          <a:xfrm>
            <a:off x="7548562" y="3648858"/>
            <a:ext cx="2897717" cy="2731837"/>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3" name="Rectangle 2"/>
          <p:cNvSpPr/>
          <p:nvPr userDrawn="1"/>
        </p:nvSpPr>
        <p:spPr>
          <a:xfrm>
            <a:off x="0" y="2"/>
            <a:ext cx="12192000" cy="23810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p:cNvSpPr>
            <a:spLocks noGrp="1"/>
          </p:cNvSpPr>
          <p:nvPr>
            <p:ph type="pic" sz="quarter" idx="10" hasCustomPrompt="1"/>
          </p:nvPr>
        </p:nvSpPr>
        <p:spPr>
          <a:xfrm>
            <a:off x="1453562"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5" name="그림 개체 틀 2"/>
          <p:cNvSpPr>
            <a:spLocks noGrp="1"/>
          </p:cNvSpPr>
          <p:nvPr>
            <p:ph type="pic" sz="quarter" idx="11" hasCustomPrompt="1"/>
          </p:nvPr>
        </p:nvSpPr>
        <p:spPr>
          <a:xfrm>
            <a:off x="8067430" y="479834"/>
            <a:ext cx="3611543" cy="589833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 </a:t>
            </a:r>
          </a:p>
          <a:p>
            <a:r>
              <a:rPr lang="en-US" altLang="ko-KR" dirty="0"/>
              <a:t>And Sand Back</a:t>
            </a:r>
            <a:endParaRPr lang="ko-KR" altLang="en-US" dirty="0"/>
          </a:p>
        </p:txBody>
      </p:sp>
      <p:sp>
        <p:nvSpPr>
          <p:cNvPr id="6" name="그림 개체 틀 2"/>
          <p:cNvSpPr>
            <a:spLocks noGrp="1"/>
          </p:cNvSpPr>
          <p:nvPr>
            <p:ph type="pic" sz="quarter" idx="12" hasCustomPrompt="1"/>
          </p:nvPr>
        </p:nvSpPr>
        <p:spPr>
          <a:xfrm>
            <a:off x="3658184"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7" name="그림 개체 틀 2"/>
          <p:cNvSpPr>
            <a:spLocks noGrp="1"/>
          </p:cNvSpPr>
          <p:nvPr>
            <p:ph type="pic" sz="quarter" idx="13" hasCustomPrompt="1"/>
          </p:nvPr>
        </p:nvSpPr>
        <p:spPr>
          <a:xfrm>
            <a:off x="5862806"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 name="그림 개체 틀 2"/>
          <p:cNvSpPr>
            <a:spLocks noGrp="1"/>
          </p:cNvSpPr>
          <p:nvPr>
            <p:ph type="pic" sz="quarter" idx="10" hasCustomPrompt="1"/>
          </p:nvPr>
        </p:nvSpPr>
        <p:spPr>
          <a:xfrm>
            <a:off x="3638551" y="3543300"/>
            <a:ext cx="2743200" cy="27432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sand back</a:t>
            </a:r>
            <a:endParaRPr lang="ko-KR" altLang="en-US" dirty="0"/>
          </a:p>
        </p:txBody>
      </p:sp>
      <p:sp>
        <p:nvSpPr>
          <p:cNvPr id="5" name="그림 개체 틀 2"/>
          <p:cNvSpPr>
            <a:spLocks noGrp="1"/>
          </p:cNvSpPr>
          <p:nvPr>
            <p:ph type="pic" sz="quarter" idx="11" hasCustomPrompt="1"/>
          </p:nvPr>
        </p:nvSpPr>
        <p:spPr>
          <a:xfrm>
            <a:off x="3638551" y="569180"/>
            <a:ext cx="2743200" cy="27432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sand back</a:t>
            </a:r>
            <a:endParaRPr lang="ko-KR" altLang="en-US" dirty="0"/>
          </a:p>
        </p:txBody>
      </p:sp>
      <p:sp>
        <p:nvSpPr>
          <p:cNvPr id="6" name="그림 개체 틀 2"/>
          <p:cNvSpPr>
            <a:spLocks noGrp="1"/>
          </p:cNvSpPr>
          <p:nvPr>
            <p:ph type="pic" sz="quarter" idx="12" hasCustomPrompt="1"/>
          </p:nvPr>
        </p:nvSpPr>
        <p:spPr>
          <a:xfrm>
            <a:off x="657225" y="3543300"/>
            <a:ext cx="2743200" cy="27432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sand back</a:t>
            </a:r>
            <a:endParaRPr lang="ko-KR" altLang="en-US" dirty="0"/>
          </a:p>
        </p:txBody>
      </p:sp>
      <p:sp>
        <p:nvSpPr>
          <p:cNvPr id="8" name="Rectangle 7"/>
          <p:cNvSpPr/>
          <p:nvPr userDrawn="1"/>
        </p:nvSpPr>
        <p:spPr>
          <a:xfrm>
            <a:off x="-1" y="0"/>
            <a:ext cx="3400425" cy="3312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 name="그림 개체 틀 2"/>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lIns="3383280" rIns="0" anchor="ctr"/>
          <a:lstStyle>
            <a:lvl1pPr marL="0" indent="0" algn="ctr">
              <a:buFontTx/>
              <a:buNone/>
              <a:defRPr sz="2000">
                <a:solidFill>
                  <a:schemeClr val="tx1">
                    <a:lumMod val="75000"/>
                    <a:lumOff val="25000"/>
                  </a:schemeClr>
                </a:solidFill>
              </a:defRPr>
            </a:lvl1pPr>
          </a:lstStyle>
          <a:p>
            <a:r>
              <a:rPr lang="en-US" altLang="ko-KR" dirty="0"/>
              <a:t>Place Your Picture Here And Sand to Back</a:t>
            </a:r>
            <a:endParaRPr lang="ko-KR"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5" name="액자 12"/>
          <p:cNvSpPr/>
          <p:nvPr userDrawn="1"/>
        </p:nvSpPr>
        <p:spPr>
          <a:xfrm>
            <a:off x="547182" y="1761848"/>
            <a:ext cx="11097639" cy="3334311"/>
          </a:xfrm>
          <a:prstGeom prst="frame">
            <a:avLst>
              <a:gd name="adj1" fmla="val 24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 name="그림 개체 틀 2"/>
          <p:cNvSpPr>
            <a:spLocks noGrp="1"/>
          </p:cNvSpPr>
          <p:nvPr>
            <p:ph type="pic" sz="quarter" idx="10" hasCustomPrompt="1"/>
          </p:nvPr>
        </p:nvSpPr>
        <p:spPr>
          <a:xfrm>
            <a:off x="910354" y="569068"/>
            <a:ext cx="3661647" cy="571986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3" name="Rectangle 2"/>
          <p:cNvSpPr/>
          <p:nvPr userDrawn="1"/>
        </p:nvSpPr>
        <p:spPr>
          <a:xfrm>
            <a:off x="7515226" y="0"/>
            <a:ext cx="4676775"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aphic 14"/>
          <p:cNvGrpSpPr/>
          <p:nvPr userDrawn="1"/>
        </p:nvGrpSpPr>
        <p:grpSpPr>
          <a:xfrm>
            <a:off x="5720147" y="1420666"/>
            <a:ext cx="5589803" cy="4396475"/>
            <a:chOff x="2444748" y="555045"/>
            <a:chExt cx="7282048" cy="5727454"/>
          </a:xfrm>
        </p:grpSpPr>
        <p:sp>
          <p:nvSpPr>
            <p:cNvPr id="6" name="Freeform: Shape 5"/>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solidFill>
              <a:schemeClr val="bg1">
                <a:lumMod val="65000"/>
              </a:schemeClr>
            </a:solidFill>
            <a:ln w="9525" cap="flat">
              <a:noFill/>
              <a:prstDash val="solid"/>
              <a:miter/>
            </a:ln>
          </p:spPr>
          <p:txBody>
            <a:bodyPr rtlCol="0" anchor="ctr"/>
            <a:lstStyle/>
            <a:p>
              <a:endParaRPr lang="en-US"/>
            </a:p>
          </p:txBody>
        </p:sp>
        <p:sp>
          <p:nvSpPr>
            <p:cNvPr id="7" name="Freeform: Shape 6"/>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chemeClr val="bg1">
                <a:lumMod val="75000"/>
              </a:schemeClr>
            </a:solidFill>
            <a:ln w="9525" cap="flat">
              <a:noFill/>
              <a:prstDash val="solid"/>
              <a:miter/>
            </a:ln>
          </p:spPr>
          <p:txBody>
            <a:bodyPr rtlCol="0" anchor="ctr"/>
            <a:lstStyle/>
            <a:p>
              <a:endParaRPr lang="en-US" dirty="0"/>
            </a:p>
          </p:txBody>
        </p:sp>
        <p:sp>
          <p:nvSpPr>
            <p:cNvPr id="8" name="Freeform: Shape 7"/>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chemeClr val="bg1">
                <a:lumMod val="65000"/>
              </a:schemeClr>
            </a:solidFill>
            <a:ln w="9525" cap="flat">
              <a:noFill/>
              <a:prstDash val="solid"/>
              <a:miter/>
            </a:ln>
          </p:spPr>
          <p:txBody>
            <a:bodyPr rtlCol="0" anchor="ctr"/>
            <a:lstStyle/>
            <a:p>
              <a:endParaRPr lang="en-US"/>
            </a:p>
          </p:txBody>
        </p:sp>
        <p:sp>
          <p:nvSpPr>
            <p:cNvPr id="9" name="Freeform: Shape 8"/>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10" name="Freeform: Shape 9"/>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bg1">
                <a:lumMod val="50000"/>
              </a:schemeClr>
            </a:solidFill>
            <a:ln w="9525" cap="flat">
              <a:noFill/>
              <a:prstDash val="solid"/>
              <a:miter/>
            </a:ln>
          </p:spPr>
          <p:txBody>
            <a:bodyPr rtlCol="0" anchor="ctr"/>
            <a:lstStyle/>
            <a:p>
              <a:endParaRPr lang="en-US"/>
            </a:p>
          </p:txBody>
        </p:sp>
        <p:sp>
          <p:nvSpPr>
            <p:cNvPr id="11" name="Freeform: Shape 10"/>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85000"/>
              </a:schemeClr>
            </a:solidFill>
            <a:ln w="9525" cap="flat">
              <a:noFill/>
              <a:prstDash val="solid"/>
              <a:miter/>
            </a:ln>
          </p:spPr>
          <p:txBody>
            <a:bodyPr rtlCol="0" anchor="ctr"/>
            <a:lstStyle/>
            <a:p>
              <a:endParaRPr lang="en-US"/>
            </a:p>
          </p:txBody>
        </p:sp>
        <p:sp>
          <p:nvSpPr>
            <p:cNvPr id="12" name="Freeform: Shape 11"/>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1" fmla="*/ 2536444 w 3976489"/>
                <a:gd name="connsiteY0-2" fmla="*/ 0 h 4238316"/>
                <a:gd name="connsiteX1-3" fmla="*/ 3976489 w 3976489"/>
                <a:gd name="connsiteY1-4" fmla="*/ 241371 h 4238316"/>
                <a:gd name="connsiteX2-5" fmla="*/ 3968307 w 3976489"/>
                <a:gd name="connsiteY2-6" fmla="*/ 4238316 h 4238316"/>
                <a:gd name="connsiteX3-7" fmla="*/ 0 w 3976489"/>
                <a:gd name="connsiteY3-8" fmla="*/ 4238316 h 4238316"/>
                <a:gd name="connsiteX0-9" fmla="*/ 2536444 w 3976489"/>
                <a:gd name="connsiteY0-10" fmla="*/ 0 h 4238316"/>
                <a:gd name="connsiteX1-11" fmla="*/ 3976489 w 3976489"/>
                <a:gd name="connsiteY1-12" fmla="*/ 213683 h 4238316"/>
                <a:gd name="connsiteX2-13" fmla="*/ 3968307 w 3976489"/>
                <a:gd name="connsiteY2-14" fmla="*/ 4238316 h 4238316"/>
                <a:gd name="connsiteX3-15" fmla="*/ 0 w 3976489"/>
                <a:gd name="connsiteY3-16" fmla="*/ 4238316 h 4238316"/>
                <a:gd name="connsiteX0-17" fmla="*/ 2473335 w 3976489"/>
                <a:gd name="connsiteY0-18" fmla="*/ 0 h 4035268"/>
                <a:gd name="connsiteX1-19" fmla="*/ 3976489 w 3976489"/>
                <a:gd name="connsiteY1-20" fmla="*/ 10635 h 4035268"/>
                <a:gd name="connsiteX2-21" fmla="*/ 3968307 w 3976489"/>
                <a:gd name="connsiteY2-22" fmla="*/ 4035268 h 4035268"/>
                <a:gd name="connsiteX3-23" fmla="*/ 0 w 3976489"/>
                <a:gd name="connsiteY3-24" fmla="*/ 4035268 h 4035268"/>
              </a:gdLst>
              <a:ahLst/>
              <a:cxnLst>
                <a:cxn ang="0">
                  <a:pos x="connsiteX0-1" y="connsiteY0-2"/>
                </a:cxn>
                <a:cxn ang="0">
                  <a:pos x="connsiteX1-3" y="connsiteY1-4"/>
                </a:cxn>
                <a:cxn ang="0">
                  <a:pos x="connsiteX2-5" y="connsiteY2-6"/>
                </a:cxn>
                <a:cxn ang="0">
                  <a:pos x="connsiteX3-7" y="connsiteY3-8"/>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 name="그림 개체 틀 2"/>
          <p:cNvSpPr>
            <a:spLocks noGrp="1"/>
          </p:cNvSpPr>
          <p:nvPr>
            <p:ph type="pic" sz="quarter" idx="10" hasCustomPrompt="1"/>
          </p:nvPr>
        </p:nvSpPr>
        <p:spPr>
          <a:xfrm>
            <a:off x="5856078" y="1628103"/>
            <a:ext cx="5317941" cy="301288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4" name="Text Placeholder 9"/>
          <p:cNvSpPr>
            <a:spLocks noGrp="1"/>
          </p:cNvSpPr>
          <p:nvPr>
            <p:ph type="body" sz="quarter" idx="11" hasCustomPrompt="1"/>
          </p:nvPr>
        </p:nvSpPr>
        <p:spPr>
          <a:xfrm>
            <a:off x="771525" y="339511"/>
            <a:ext cx="6543675" cy="724247"/>
          </a:xfrm>
          <a:prstGeom prst="rect">
            <a:avLst/>
          </a:prstGeom>
        </p:spPr>
        <p:txBody>
          <a:bodyPr tIns="91440" anchor="ctr"/>
          <a:lstStyle>
            <a:lvl1pPr marL="0" indent="0" algn="l">
              <a:buNone/>
              <a:defRPr sz="5400" b="0" baseline="0">
                <a:solidFill>
                  <a:schemeClr val="tx1"/>
                </a:solidFill>
                <a:latin typeface="+mj-lt"/>
                <a:cs typeface="Arial" panose="020B0604020202020204" pitchFamily="34" charset="0"/>
              </a:defRPr>
            </a:lvl1pPr>
          </a:lstStyle>
          <a:p>
            <a:pPr lvl="0"/>
            <a:r>
              <a:rPr lang="en-US" altLang="ko-KR" dirty="0"/>
              <a:t>BASIC LAYOUT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 slide layout">
    <p:spTree>
      <p:nvGrpSpPr>
        <p:cNvPr id="1" name=""/>
        <p:cNvGrpSpPr/>
        <p:nvPr/>
      </p:nvGrpSpPr>
      <p:grpSpPr>
        <a:xfrm>
          <a:off x="0" y="0"/>
          <a:ext cx="0" cy="0"/>
          <a:chOff x="0" y="0"/>
          <a:chExt cx="0" cy="0"/>
        </a:xfrm>
      </p:grpSpPr>
      <p:sp>
        <p:nvSpPr>
          <p:cNvPr id="9" name="Right Triangle 8"/>
          <p:cNvSpPr/>
          <p:nvPr userDrawn="1"/>
        </p:nvSpPr>
        <p:spPr>
          <a:xfrm rot="5400000">
            <a:off x="795337" y="-795340"/>
            <a:ext cx="6257926" cy="784860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p:cNvSpPr>
            <a:spLocks noGrp="1"/>
          </p:cNvSpPr>
          <p:nvPr>
            <p:ph type="pic" sz="quarter" idx="10" hasCustomPrompt="1"/>
          </p:nvPr>
        </p:nvSpPr>
        <p:spPr>
          <a:xfrm>
            <a:off x="640915" y="600074"/>
            <a:ext cx="4052172" cy="5657852"/>
          </a:xfrm>
          <a:prstGeom prst="rect">
            <a:avLst/>
          </a:prstGeom>
          <a:solidFill>
            <a:schemeClr val="bg1">
              <a:lumMod val="95000"/>
            </a:schemeClr>
          </a:solidFill>
          <a:ln w="76200">
            <a:solidFill>
              <a:schemeClr val="bg1"/>
            </a:solidFill>
          </a:ln>
          <a:effectLst>
            <a:outerShdw blurRad="50800" dist="38100" dir="2700000" algn="tl" rotWithShape="0">
              <a:prstClr val="black">
                <a:alpha val="40000"/>
              </a:prstClr>
            </a:outerShdw>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7" name="그림 개체 틀 2"/>
          <p:cNvSpPr>
            <a:spLocks noGrp="1"/>
          </p:cNvSpPr>
          <p:nvPr>
            <p:ph type="pic" sz="quarter" idx="11" hasCustomPrompt="1"/>
          </p:nvPr>
        </p:nvSpPr>
        <p:spPr>
          <a:xfrm>
            <a:off x="5175044" y="222886"/>
            <a:ext cx="2286000" cy="3017520"/>
          </a:xfrm>
          <a:prstGeom prst="rect">
            <a:avLst/>
          </a:prstGeom>
          <a:solidFill>
            <a:schemeClr val="bg1">
              <a:lumMod val="95000"/>
            </a:schemeClr>
          </a:solidFill>
          <a:ln w="76200">
            <a:solidFill>
              <a:schemeClr val="bg1"/>
            </a:solidFill>
          </a:ln>
          <a:effectLst>
            <a:outerShdw blurRad="50800" dist="38100" dir="2700000" algn="tl" rotWithShape="0">
              <a:prstClr val="black">
                <a:alpha val="40000"/>
              </a:prstClr>
            </a:outerShdw>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8" name="그림 개체 틀 2"/>
          <p:cNvSpPr>
            <a:spLocks noGrp="1"/>
          </p:cNvSpPr>
          <p:nvPr>
            <p:ph type="pic" sz="quarter" idx="12" hasCustomPrompt="1"/>
          </p:nvPr>
        </p:nvSpPr>
        <p:spPr>
          <a:xfrm>
            <a:off x="5175044" y="3624742"/>
            <a:ext cx="2286000" cy="3017520"/>
          </a:xfrm>
          <a:prstGeom prst="rect">
            <a:avLst/>
          </a:prstGeom>
          <a:solidFill>
            <a:schemeClr val="bg1">
              <a:lumMod val="95000"/>
            </a:schemeClr>
          </a:solidFill>
          <a:ln w="76200">
            <a:solidFill>
              <a:schemeClr val="bg1"/>
            </a:solidFill>
          </a:ln>
          <a:effectLst>
            <a:outerShdw blurRad="50800" dist="38100" dir="2700000" algn="tl" rotWithShape="0">
              <a:prstClr val="black">
                <a:alpha val="40000"/>
              </a:prstClr>
            </a:outerShdw>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Image slide layout">
    <p:spTree>
      <p:nvGrpSpPr>
        <p:cNvPr id="1" name=""/>
        <p:cNvGrpSpPr/>
        <p:nvPr/>
      </p:nvGrpSpPr>
      <p:grpSpPr>
        <a:xfrm>
          <a:off x="0" y="0"/>
          <a:ext cx="0" cy="0"/>
          <a:chOff x="0" y="0"/>
          <a:chExt cx="0" cy="0"/>
        </a:xfrm>
      </p:grpSpPr>
      <p:sp>
        <p:nvSpPr>
          <p:cNvPr id="9" name="자유형: 도형 52"/>
          <p:cNvSpPr/>
          <p:nvPr userDrawn="1"/>
        </p:nvSpPr>
        <p:spPr>
          <a:xfrm>
            <a:off x="4" y="0"/>
            <a:ext cx="8582025" cy="6858000"/>
          </a:xfrm>
          <a:custGeom>
            <a:avLst/>
            <a:gdLst>
              <a:gd name="connsiteX0" fmla="*/ 5238766 w 8582025"/>
              <a:gd name="connsiteY0" fmla="*/ 0 h 6858000"/>
              <a:gd name="connsiteX1" fmla="*/ 8582025 w 8582025"/>
              <a:gd name="connsiteY1" fmla="*/ 0 h 6858000"/>
              <a:gd name="connsiteX2" fmla="*/ 1876410 w 8582025"/>
              <a:gd name="connsiteY2" fmla="*/ 6858000 h 6858000"/>
              <a:gd name="connsiteX3" fmla="*/ 0 w 8582025"/>
              <a:gd name="connsiteY3" fmla="*/ 6858000 h 6858000"/>
              <a:gd name="connsiteX4" fmla="*/ 0 w 8582025"/>
              <a:gd name="connsiteY4" fmla="*/ 5357817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25" h="6858000">
                <a:moveTo>
                  <a:pt x="5238766" y="0"/>
                </a:moveTo>
                <a:lnTo>
                  <a:pt x="8582025" y="0"/>
                </a:lnTo>
                <a:lnTo>
                  <a:pt x="1876410" y="6858000"/>
                </a:lnTo>
                <a:lnTo>
                  <a:pt x="0" y="6858000"/>
                </a:lnTo>
                <a:lnTo>
                  <a:pt x="0" y="53578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그림 개체 틀 3"/>
          <p:cNvSpPr>
            <a:spLocks noGrp="1"/>
          </p:cNvSpPr>
          <p:nvPr>
            <p:ph type="pic" sz="quarter" idx="10" hasCustomPrompt="1"/>
          </p:nvPr>
        </p:nvSpPr>
        <p:spPr>
          <a:xfrm>
            <a:off x="1517212" y="427698"/>
            <a:ext cx="3600000" cy="3600000"/>
          </a:xfrm>
          <a:prstGeom prst="diamond">
            <a:avLst/>
          </a:prstGeom>
          <a:solidFill>
            <a:schemeClr val="bg1">
              <a:lumMod val="95000"/>
            </a:schemeClr>
          </a:solidFill>
          <a:ln w="76200">
            <a:solidFill>
              <a:schemeClr val="bg1"/>
            </a:solidFill>
          </a:ln>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defRPr sz="1200"/>
            </a:lvl1pPr>
          </a:lstStyle>
          <a:p>
            <a:r>
              <a:rPr lang="en-US" altLang="ko-KR" dirty="0"/>
              <a:t>Place Your Picture Here And Sand to Back</a:t>
            </a:r>
            <a:endParaRPr lang="ko-KR" altLang="en-US" dirty="0"/>
          </a:p>
        </p:txBody>
      </p:sp>
      <p:sp>
        <p:nvSpPr>
          <p:cNvPr id="6" name="그림 개체 틀 3"/>
          <p:cNvSpPr>
            <a:spLocks noGrp="1"/>
          </p:cNvSpPr>
          <p:nvPr>
            <p:ph type="pic" sz="quarter" idx="11" hasCustomPrompt="1"/>
          </p:nvPr>
        </p:nvSpPr>
        <p:spPr>
          <a:xfrm>
            <a:off x="1953611" y="2837035"/>
            <a:ext cx="3600000" cy="3600000"/>
          </a:xfrm>
          <a:prstGeom prst="diamond">
            <a:avLst/>
          </a:prstGeom>
          <a:solidFill>
            <a:schemeClr val="bg1">
              <a:lumMod val="95000"/>
            </a:schemeClr>
          </a:solidFill>
          <a:ln w="76200">
            <a:solidFill>
              <a:schemeClr val="bg1"/>
            </a:solidFill>
          </a:ln>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defRPr sz="1200"/>
            </a:lvl1pPr>
          </a:lstStyle>
          <a:p>
            <a:r>
              <a:rPr lang="en-US" altLang="ko-KR" dirty="0"/>
              <a:t>Your Picture Here</a:t>
            </a:r>
            <a:endParaRPr lang="ko-KR" altLang="en-US" dirty="0"/>
          </a:p>
        </p:txBody>
      </p:sp>
      <p:sp>
        <p:nvSpPr>
          <p:cNvPr id="7" name="그림 개체 틀 3"/>
          <p:cNvSpPr>
            <a:spLocks noGrp="1"/>
          </p:cNvSpPr>
          <p:nvPr>
            <p:ph type="pic" sz="quarter" idx="12" hasCustomPrompt="1"/>
          </p:nvPr>
        </p:nvSpPr>
        <p:spPr>
          <a:xfrm>
            <a:off x="4407524" y="2251417"/>
            <a:ext cx="1980000" cy="1980000"/>
          </a:xfrm>
          <a:prstGeom prst="diamond">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defRPr sz="1200"/>
            </a:lvl1pPr>
          </a:lstStyle>
          <a:p>
            <a:r>
              <a:rPr lang="en-US" altLang="ko-KR" dirty="0"/>
              <a:t>Your Picture Here</a:t>
            </a:r>
            <a:endParaRPr lang="ko-KR" altLang="en-US" dirty="0"/>
          </a:p>
        </p:txBody>
      </p:sp>
      <p:sp>
        <p:nvSpPr>
          <p:cNvPr id="8" name="그림 개체 틀 3"/>
          <p:cNvSpPr>
            <a:spLocks noGrp="1"/>
          </p:cNvSpPr>
          <p:nvPr>
            <p:ph type="pic" sz="quarter" idx="13" hasCustomPrompt="1"/>
          </p:nvPr>
        </p:nvSpPr>
        <p:spPr>
          <a:xfrm>
            <a:off x="636104" y="2676913"/>
            <a:ext cx="1980000" cy="1980000"/>
          </a:xfrm>
          <a:prstGeom prst="diamond">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defRPr sz="1200"/>
            </a:lvl1pPr>
          </a:lstStyle>
          <a:p>
            <a:r>
              <a:rPr lang="en-US" altLang="ko-KR" dirty="0"/>
              <a:t>Your Picture Here</a:t>
            </a:r>
            <a:endParaRPr lang="ko-KR"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Image slide layout">
    <p:spTree>
      <p:nvGrpSpPr>
        <p:cNvPr id="1" name=""/>
        <p:cNvGrpSpPr/>
        <p:nvPr/>
      </p:nvGrpSpPr>
      <p:grpSpPr>
        <a:xfrm>
          <a:off x="0" y="0"/>
          <a:ext cx="0" cy="0"/>
          <a:chOff x="0" y="0"/>
          <a:chExt cx="0" cy="0"/>
        </a:xfrm>
      </p:grpSpPr>
      <p:sp>
        <p:nvSpPr>
          <p:cNvPr id="2" name="그림 개체 틀 2"/>
          <p:cNvSpPr>
            <a:spLocks noGrp="1"/>
          </p:cNvSpPr>
          <p:nvPr>
            <p:ph type="pic" sz="quarter" idx="10" hasCustomPrompt="1"/>
          </p:nvPr>
        </p:nvSpPr>
        <p:spPr>
          <a:xfrm>
            <a:off x="910353" y="1807430"/>
            <a:ext cx="2400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76954" y="2305192"/>
            <a:ext cx="4038095" cy="2247619"/>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_Image slide layout">
    <p:spTree>
      <p:nvGrpSpPr>
        <p:cNvPr id="1" name=""/>
        <p:cNvGrpSpPr/>
        <p:nvPr/>
      </p:nvGrpSpPr>
      <p:grpSpPr>
        <a:xfrm>
          <a:off x="0" y="0"/>
          <a:ext cx="0" cy="0"/>
          <a:chOff x="0" y="0"/>
          <a:chExt cx="0" cy="0"/>
        </a:xfrm>
      </p:grpSpPr>
      <p:sp>
        <p:nvSpPr>
          <p:cNvPr id="2" name="그림 개체 틀 2"/>
          <p:cNvSpPr>
            <a:spLocks noGrp="1"/>
          </p:cNvSpPr>
          <p:nvPr>
            <p:ph type="pic" sz="quarter" idx="10" hasCustomPrompt="1"/>
          </p:nvPr>
        </p:nvSpPr>
        <p:spPr>
          <a:xfrm>
            <a:off x="910353" y="1807430"/>
            <a:ext cx="2400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8382" y="2276619"/>
            <a:ext cx="4095239" cy="230476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Image slide layout">
    <p:spTree>
      <p:nvGrpSpPr>
        <p:cNvPr id="1" name=""/>
        <p:cNvGrpSpPr/>
        <p:nvPr/>
      </p:nvGrpSpPr>
      <p:grpSpPr>
        <a:xfrm>
          <a:off x="0" y="0"/>
          <a:ext cx="0" cy="0"/>
          <a:chOff x="0" y="0"/>
          <a:chExt cx="0" cy="0"/>
        </a:xfrm>
      </p:grpSpPr>
      <p:grpSp>
        <p:nvGrpSpPr>
          <p:cNvPr id="4" name="Group 3"/>
          <p:cNvGrpSpPr/>
          <p:nvPr userDrawn="1"/>
        </p:nvGrpSpPr>
        <p:grpSpPr>
          <a:xfrm>
            <a:off x="729450" y="1780758"/>
            <a:ext cx="2449180" cy="4305530"/>
            <a:chOff x="445712" y="1449040"/>
            <a:chExt cx="2113018" cy="3924176"/>
          </a:xfrm>
        </p:grpSpPr>
        <p:sp>
          <p:nvSpPr>
            <p:cNvPr id="5" name="Rounded Rectangle 4"/>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7" name="Rectangle 5"/>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6"/>
            <p:cNvGrpSpPr/>
            <p:nvPr userDrawn="1"/>
          </p:nvGrpSpPr>
          <p:grpSpPr>
            <a:xfrm>
              <a:off x="1407705" y="5045834"/>
              <a:ext cx="211967" cy="211967"/>
              <a:chOff x="1549420" y="5712364"/>
              <a:chExt cx="312583" cy="312583"/>
            </a:xfrm>
          </p:grpSpPr>
          <p:sp>
            <p:nvSpPr>
              <p:cNvPr id="9" name="Oval 7"/>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8"/>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Text Placeholder 9"/>
          <p:cNvSpPr>
            <a:spLocks noGrp="1"/>
          </p:cNvSpPr>
          <p:nvPr>
            <p:ph type="body" sz="quarter" idx="10" hasCustomPrompt="1"/>
          </p:nvPr>
        </p:nvSpPr>
        <p:spPr>
          <a:xfrm>
            <a:off x="323530" y="339511"/>
            <a:ext cx="11573197" cy="724247"/>
          </a:xfrm>
          <a:prstGeom prst="rect">
            <a:avLst/>
          </a:prstGeom>
        </p:spPr>
        <p:txBody>
          <a:bodyPr tIns="91440" anchor="ctr"/>
          <a:lstStyle>
            <a:lvl1pPr marL="0" indent="0" algn="ctr">
              <a:buNone/>
              <a:defRPr sz="5400" b="0" baseline="0">
                <a:solidFill>
                  <a:schemeClr val="tx1"/>
                </a:solidFill>
                <a:latin typeface="+mj-lt"/>
                <a:cs typeface="Arial" panose="020B0604020202020204" pitchFamily="34" charset="0"/>
              </a:defRPr>
            </a:lvl1pPr>
          </a:lstStyle>
          <a:p>
            <a:pPr lvl="0"/>
            <a:r>
              <a:rPr lang="en-US" altLang="ko-KR" dirty="0"/>
              <a:t>BASIC LAYOUT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30" y="245394"/>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PNG &amp; Shapes Layout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30"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Icon Sets Layout</a:t>
            </a:r>
          </a:p>
        </p:txBody>
      </p:sp>
      <p:sp>
        <p:nvSpPr>
          <p:cNvPr id="3" name="Rounded Rectangle 2"/>
          <p:cNvSpPr/>
          <p:nvPr userDrawn="1"/>
        </p:nvSpPr>
        <p:spPr>
          <a:xfrm>
            <a:off x="354011" y="1131592"/>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4"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8" y="1276654"/>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40"/>
            <a:ext cx="2232000" cy="307777"/>
          </a:xfrm>
          <a:prstGeom prst="rect">
            <a:avLst/>
          </a:prstGeom>
          <a:noFill/>
        </p:spPr>
        <p:txBody>
          <a:bodyPr wrap="square" rtlCol="0" anchor="ctr">
            <a:spAutoFit/>
          </a:bodyPr>
          <a:lstStyle/>
          <a:p>
            <a:r>
              <a:rPr lang="en-US" altLang="ko-KR" sz="1400" dirty="0">
                <a:solidFill>
                  <a:schemeClr val="bg1"/>
                </a:solidFill>
                <a:latin typeface="Arial" panose="020B0604020202020204" pitchFamily="34" charset="0"/>
                <a:cs typeface="Arial" panose="020B0604020202020204" pitchFamily="34" charset="0"/>
              </a:rPr>
              <a:t>www.allppt.com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5"/>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p>
          <a:p>
            <a:r>
              <a:rPr lang="en-US" altLang="ko-KR" sz="2800" b="1" dirty="0">
                <a:solidFill>
                  <a:schemeClr val="bg1"/>
                </a:solidFill>
                <a:latin typeface="+mn-lt"/>
                <a:ea typeface="+mn-ea"/>
                <a:cs typeface="Arial" panose="020B0604020202020204" pitchFamily="34" charset="0"/>
              </a:rPr>
              <a:t>PPT TEMPLATES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1_Images &amp; Contents Layout">
    <p:spTree>
      <p:nvGrpSpPr>
        <p:cNvPr id="1" name=""/>
        <p:cNvGrpSpPr/>
        <p:nvPr/>
      </p:nvGrpSpPr>
      <p:grpSpPr>
        <a:xfrm>
          <a:off x="0" y="0"/>
          <a:ext cx="0" cy="0"/>
          <a:chOff x="0" y="0"/>
          <a:chExt cx="0" cy="0"/>
        </a:xfrm>
      </p:grpSpPr>
      <p:sp>
        <p:nvSpPr>
          <p:cNvPr id="22" name="직사각형 21"/>
          <p:cNvSpPr/>
          <p:nvPr userDrawn="1"/>
        </p:nvSpPr>
        <p:spPr>
          <a:xfrm>
            <a:off x="8582685" y="1894646"/>
            <a:ext cx="3609315" cy="30687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그림 개체 틀 25"/>
          <p:cNvSpPr>
            <a:spLocks noGrp="1"/>
          </p:cNvSpPr>
          <p:nvPr>
            <p:ph type="pic" sz="quarter" idx="11" hasCustomPrompt="1"/>
          </p:nvPr>
        </p:nvSpPr>
        <p:spPr>
          <a:xfrm>
            <a:off x="4697013" y="52057"/>
            <a:ext cx="6847888" cy="6753884"/>
          </a:xfrm>
          <a:custGeom>
            <a:avLst/>
            <a:gdLst>
              <a:gd name="connsiteX0" fmla="*/ 3704348 w 6847888"/>
              <a:gd name="connsiteY0" fmla="*/ 5 h 6753884"/>
              <a:gd name="connsiteX1" fmla="*/ 4005720 w 6847888"/>
              <a:gd name="connsiteY1" fmla="*/ 361947 h 6753884"/>
              <a:gd name="connsiteX2" fmla="*/ 3756101 w 6847888"/>
              <a:gd name="connsiteY2" fmla="*/ 1075954 h 6753884"/>
              <a:gd name="connsiteX3" fmla="*/ 3808606 w 6847888"/>
              <a:gd name="connsiteY3" fmla="*/ 1408969 h 6753884"/>
              <a:gd name="connsiteX4" fmla="*/ 4102330 w 6847888"/>
              <a:gd name="connsiteY4" fmla="*/ 1405443 h 6753884"/>
              <a:gd name="connsiteX5" fmla="*/ 4189935 w 6847888"/>
              <a:gd name="connsiteY5" fmla="*/ 955591 h 6753884"/>
              <a:gd name="connsiteX6" fmla="*/ 4386903 w 6847888"/>
              <a:gd name="connsiteY6" fmla="*/ 729816 h 6753884"/>
              <a:gd name="connsiteX7" fmla="*/ 4462508 w 6847888"/>
              <a:gd name="connsiteY7" fmla="*/ 1003700 h 6753884"/>
              <a:gd name="connsiteX8" fmla="*/ 4290141 w 6847888"/>
              <a:gd name="connsiteY8" fmla="*/ 1451300 h 6753884"/>
              <a:gd name="connsiteX9" fmla="*/ 4479906 w 6847888"/>
              <a:gd name="connsiteY9" fmla="*/ 1558119 h 6753884"/>
              <a:gd name="connsiteX10" fmla="*/ 4652418 w 6847888"/>
              <a:gd name="connsiteY10" fmla="*/ 1291849 h 6753884"/>
              <a:gd name="connsiteX11" fmla="*/ 4765676 w 6847888"/>
              <a:gd name="connsiteY11" fmla="*/ 714012 h 6753884"/>
              <a:gd name="connsiteX12" fmla="*/ 4799428 w 6847888"/>
              <a:gd name="connsiteY12" fmla="*/ 394967 h 6753884"/>
              <a:gd name="connsiteX13" fmla="*/ 5004194 w 6847888"/>
              <a:gd name="connsiteY13" fmla="*/ 127002 h 6753884"/>
              <a:gd name="connsiteX14" fmla="*/ 5239118 w 6847888"/>
              <a:gd name="connsiteY14" fmla="*/ 192050 h 6753884"/>
              <a:gd name="connsiteX15" fmla="*/ 5208812 w 6847888"/>
              <a:gd name="connsiteY15" fmla="*/ 577136 h 6753884"/>
              <a:gd name="connsiteX16" fmla="*/ 4785928 w 6847888"/>
              <a:gd name="connsiteY16" fmla="*/ 1648852 h 6753884"/>
              <a:gd name="connsiteX17" fmla="*/ 5084152 w 6847888"/>
              <a:gd name="connsiteY17" fmla="*/ 1573924 h 6753884"/>
              <a:gd name="connsiteX18" fmla="*/ 5454388 w 6847888"/>
              <a:gd name="connsiteY18" fmla="*/ 1220876 h 6753884"/>
              <a:gd name="connsiteX19" fmla="*/ 5820412 w 6847888"/>
              <a:gd name="connsiteY19" fmla="*/ 791621 h 6753884"/>
              <a:gd name="connsiteX20" fmla="*/ 6488554 w 6847888"/>
              <a:gd name="connsiteY20" fmla="*/ 699901 h 6753884"/>
              <a:gd name="connsiteX21" fmla="*/ 6192287 w 6847888"/>
              <a:gd name="connsiteY21" fmla="*/ 1353942 h 6753884"/>
              <a:gd name="connsiteX22" fmla="*/ 5480803 w 6847888"/>
              <a:gd name="connsiteY22" fmla="*/ 1591998 h 6753884"/>
              <a:gd name="connsiteX23" fmla="*/ 4996546 w 6847888"/>
              <a:gd name="connsiteY23" fmla="*/ 2136796 h 6753884"/>
              <a:gd name="connsiteX24" fmla="*/ 5316970 w 6847888"/>
              <a:gd name="connsiteY24" fmla="*/ 2261685 h 6753884"/>
              <a:gd name="connsiteX25" fmla="*/ 5832552 w 6847888"/>
              <a:gd name="connsiteY25" fmla="*/ 2059893 h 6753884"/>
              <a:gd name="connsiteX26" fmla="*/ 6198284 w 6847888"/>
              <a:gd name="connsiteY26" fmla="*/ 1721240 h 6753884"/>
              <a:gd name="connsiteX27" fmla="*/ 6511057 w 6847888"/>
              <a:gd name="connsiteY27" fmla="*/ 1787139 h 6753884"/>
              <a:gd name="connsiteX28" fmla="*/ 6338392 w 6847888"/>
              <a:gd name="connsiteY28" fmla="*/ 2109428 h 6753884"/>
              <a:gd name="connsiteX29" fmla="*/ 5894660 w 6847888"/>
              <a:gd name="connsiteY29" fmla="*/ 2187178 h 6753884"/>
              <a:gd name="connsiteX30" fmla="*/ 5350720 w 6847888"/>
              <a:gd name="connsiteY30" fmla="*/ 2509611 h 6753884"/>
              <a:gd name="connsiteX31" fmla="*/ 5337966 w 6847888"/>
              <a:gd name="connsiteY31" fmla="*/ 2841924 h 6753884"/>
              <a:gd name="connsiteX32" fmla="*/ 5722747 w 6847888"/>
              <a:gd name="connsiteY32" fmla="*/ 2939991 h 6753884"/>
              <a:gd name="connsiteX33" fmla="*/ 6365545 w 6847888"/>
              <a:gd name="connsiteY33" fmla="*/ 2659891 h 6753884"/>
              <a:gd name="connsiteX34" fmla="*/ 6772825 w 6847888"/>
              <a:gd name="connsiteY34" fmla="*/ 2757962 h 6753884"/>
              <a:gd name="connsiteX35" fmla="*/ 6450302 w 6847888"/>
              <a:gd name="connsiteY35" fmla="*/ 3041588 h 6753884"/>
              <a:gd name="connsiteX36" fmla="*/ 5794002 w 6847888"/>
              <a:gd name="connsiteY36" fmla="*/ 3061344 h 6753884"/>
              <a:gd name="connsiteX37" fmla="*/ 5566884 w 6847888"/>
              <a:gd name="connsiteY37" fmla="*/ 3295578 h 6753884"/>
              <a:gd name="connsiteX38" fmla="*/ 5924786 w 6847888"/>
              <a:gd name="connsiteY38" fmla="*/ 3470206 h 6753884"/>
              <a:gd name="connsiteX39" fmla="*/ 6646448 w 6847888"/>
              <a:gd name="connsiteY39" fmla="*/ 3568310 h 6753884"/>
              <a:gd name="connsiteX40" fmla="*/ 5957990 w 6847888"/>
              <a:gd name="connsiteY40" fmla="*/ 3543273 h 6753884"/>
              <a:gd name="connsiteX41" fmla="*/ 5679994 w 6847888"/>
              <a:gd name="connsiteY41" fmla="*/ 3559455 h 6753884"/>
              <a:gd name="connsiteX42" fmla="*/ 5639035 w 6847888"/>
              <a:gd name="connsiteY42" fmla="*/ 4035837 h 6753884"/>
              <a:gd name="connsiteX43" fmla="*/ 6838762 w 6847888"/>
              <a:gd name="connsiteY43" fmla="*/ 4397663 h 6753884"/>
              <a:gd name="connsiteX44" fmla="*/ 5833001 w 6847888"/>
              <a:gd name="connsiteY44" fmla="*/ 4238897 h 6753884"/>
              <a:gd name="connsiteX45" fmla="*/ 5215709 w 6847888"/>
              <a:gd name="connsiteY45" fmla="*/ 4274451 h 6753884"/>
              <a:gd name="connsiteX46" fmla="*/ 5136502 w 6847888"/>
              <a:gd name="connsiteY46" fmla="*/ 4515036 h 6753884"/>
              <a:gd name="connsiteX47" fmla="*/ 5480660 w 6847888"/>
              <a:gd name="connsiteY47" fmla="*/ 4848320 h 6753884"/>
              <a:gd name="connsiteX48" fmla="*/ 6101276 w 6847888"/>
              <a:gd name="connsiteY48" fmla="*/ 5412584 h 6753884"/>
              <a:gd name="connsiteX49" fmla="*/ 5335310 w 6847888"/>
              <a:gd name="connsiteY49" fmla="*/ 4941769 h 6753884"/>
              <a:gd name="connsiteX50" fmla="*/ 4887530 w 6847888"/>
              <a:gd name="connsiteY50" fmla="*/ 4918188 h 6753884"/>
              <a:gd name="connsiteX51" fmla="*/ 4721424 w 6847888"/>
              <a:gd name="connsiteY51" fmla="*/ 5309901 h 6753884"/>
              <a:gd name="connsiteX52" fmla="*/ 4794693 w 6847888"/>
              <a:gd name="connsiteY52" fmla="*/ 5776368 h 6753884"/>
              <a:gd name="connsiteX53" fmla="*/ 4843214 w 6847888"/>
              <a:gd name="connsiteY53" fmla="*/ 6753302 h 6753884"/>
              <a:gd name="connsiteX54" fmla="*/ 4621620 w 6847888"/>
              <a:gd name="connsiteY54" fmla="*/ 6003373 h 6753884"/>
              <a:gd name="connsiteX55" fmla="*/ 4542910 w 6847888"/>
              <a:gd name="connsiteY55" fmla="*/ 5278318 h 6753884"/>
              <a:gd name="connsiteX56" fmla="*/ 4284891 w 6847888"/>
              <a:gd name="connsiteY56" fmla="*/ 4931956 h 6753884"/>
              <a:gd name="connsiteX57" fmla="*/ 3901613 w 6847888"/>
              <a:gd name="connsiteY57" fmla="*/ 4940185 h 6753884"/>
              <a:gd name="connsiteX58" fmla="*/ 3718599 w 6847888"/>
              <a:gd name="connsiteY58" fmla="*/ 5262629 h 6753884"/>
              <a:gd name="connsiteX59" fmla="*/ 3768102 w 6847888"/>
              <a:gd name="connsiteY59" fmla="*/ 5681014 h 6753884"/>
              <a:gd name="connsiteX60" fmla="*/ 3541585 w 6847888"/>
              <a:gd name="connsiteY60" fmla="*/ 6112805 h 6753884"/>
              <a:gd name="connsiteX61" fmla="*/ 3390074 w 6847888"/>
              <a:gd name="connsiteY61" fmla="*/ 5647148 h 6753884"/>
              <a:gd name="connsiteX62" fmla="*/ 3530334 w 6847888"/>
              <a:gd name="connsiteY62" fmla="*/ 5252751 h 6753884"/>
              <a:gd name="connsiteX63" fmla="*/ 3438078 w 6847888"/>
              <a:gd name="connsiteY63" fmla="*/ 4904921 h 6753884"/>
              <a:gd name="connsiteX64" fmla="*/ 3123805 w 6847888"/>
              <a:gd name="connsiteY64" fmla="*/ 4837894 h 6753884"/>
              <a:gd name="connsiteX65" fmla="*/ 2747277 w 6847888"/>
              <a:gd name="connsiteY65" fmla="*/ 5184314 h 6753884"/>
              <a:gd name="connsiteX66" fmla="*/ 2508759 w 6847888"/>
              <a:gd name="connsiteY66" fmla="*/ 5867983 h 6753884"/>
              <a:gd name="connsiteX67" fmla="*/ 1877212 w 6847888"/>
              <a:gd name="connsiteY67" fmla="*/ 6254619 h 6753884"/>
              <a:gd name="connsiteX68" fmla="*/ 1793956 w 6847888"/>
              <a:gd name="connsiteY68" fmla="*/ 5594938 h 6753884"/>
              <a:gd name="connsiteX69" fmla="*/ 2825282 w 6847888"/>
              <a:gd name="connsiteY69" fmla="*/ 4769457 h 6753884"/>
              <a:gd name="connsiteX70" fmla="*/ 2843283 w 6847888"/>
              <a:gd name="connsiteY70" fmla="*/ 4338371 h 6753884"/>
              <a:gd name="connsiteX71" fmla="*/ 2509509 w 6847888"/>
              <a:gd name="connsiteY71" fmla="*/ 4184563 h 6753884"/>
              <a:gd name="connsiteX72" fmla="*/ 2145732 w 6847888"/>
              <a:gd name="connsiteY72" fmla="*/ 4312267 h 6753884"/>
              <a:gd name="connsiteX73" fmla="*/ 1745953 w 6847888"/>
              <a:gd name="connsiteY73" fmla="*/ 4757462 h 6753884"/>
              <a:gd name="connsiteX74" fmla="*/ 1410678 w 6847888"/>
              <a:gd name="connsiteY74" fmla="*/ 4810378 h 6753884"/>
              <a:gd name="connsiteX75" fmla="*/ 1519436 w 6847888"/>
              <a:gd name="connsiteY75" fmla="*/ 4450552 h 6753884"/>
              <a:gd name="connsiteX76" fmla="*/ 2177235 w 6847888"/>
              <a:gd name="connsiteY76" fmla="*/ 4061094 h 6753884"/>
              <a:gd name="connsiteX77" fmla="*/ 2236489 w 6847888"/>
              <a:gd name="connsiteY77" fmla="*/ 3792989 h 6753884"/>
              <a:gd name="connsiteX78" fmla="*/ 1943218 w 6847888"/>
              <a:gd name="connsiteY78" fmla="*/ 3725256 h 6753884"/>
              <a:gd name="connsiteX79" fmla="*/ 1646195 w 6847888"/>
              <a:gd name="connsiteY79" fmla="*/ 3769000 h 6753884"/>
              <a:gd name="connsiteX80" fmla="*/ 1475933 w 6847888"/>
              <a:gd name="connsiteY80" fmla="*/ 3821210 h 6753884"/>
              <a:gd name="connsiteX81" fmla="*/ 773301 w 6847888"/>
              <a:gd name="connsiteY81" fmla="*/ 4138496 h 6753884"/>
              <a:gd name="connsiteX82" fmla="*/ 10449 w 6847888"/>
              <a:gd name="connsiteY82" fmla="*/ 4282644 h 6753884"/>
              <a:gd name="connsiteX83" fmla="*/ 698113 w 6847888"/>
              <a:gd name="connsiteY83" fmla="*/ 3885768 h 6753884"/>
              <a:gd name="connsiteX84" fmla="*/ 1569689 w 6847888"/>
              <a:gd name="connsiteY84" fmla="*/ 3693508 h 6753884"/>
              <a:gd name="connsiteX85" fmla="*/ 1871212 w 6847888"/>
              <a:gd name="connsiteY85" fmla="*/ 3598260 h 6753884"/>
              <a:gd name="connsiteX86" fmla="*/ 2129231 w 6847888"/>
              <a:gd name="connsiteY86" fmla="*/ 3361198 h 6753884"/>
              <a:gd name="connsiteX87" fmla="*/ 1946218 w 6847888"/>
              <a:gd name="connsiteY87" fmla="*/ 3168586 h 6753884"/>
              <a:gd name="connsiteX88" fmla="*/ 1078525 w 6847888"/>
              <a:gd name="connsiteY88" fmla="*/ 3261717 h 6753884"/>
              <a:gd name="connsiteX89" fmla="*/ 355264 w 6847888"/>
              <a:gd name="connsiteY89" fmla="*/ 3077920 h 6753884"/>
              <a:gd name="connsiteX90" fmla="*/ 1270418 w 6847888"/>
              <a:gd name="connsiteY90" fmla="*/ 3019717 h 6753884"/>
              <a:gd name="connsiteX91" fmla="*/ 1876462 w 6847888"/>
              <a:gd name="connsiteY91" fmla="*/ 2963274 h 6753884"/>
              <a:gd name="connsiteX92" fmla="*/ 2046289 w 6847888"/>
              <a:gd name="connsiteY92" fmla="*/ 2552361 h 6753884"/>
              <a:gd name="connsiteX93" fmla="*/ 1608020 w 6847888"/>
              <a:gd name="connsiteY93" fmla="*/ 2243943 h 6753884"/>
              <a:gd name="connsiteX94" fmla="*/ 884360 w 6847888"/>
              <a:gd name="connsiteY94" fmla="*/ 1671796 h 6753884"/>
              <a:gd name="connsiteX95" fmla="*/ 1677807 w 6847888"/>
              <a:gd name="connsiteY95" fmla="*/ 2125859 h 6753884"/>
              <a:gd name="connsiteX96" fmla="*/ 2480999 w 6847888"/>
              <a:gd name="connsiteY96" fmla="*/ 2291025 h 6753884"/>
              <a:gd name="connsiteX97" fmla="*/ 2789337 w 6847888"/>
              <a:gd name="connsiteY97" fmla="*/ 1973660 h 6753884"/>
              <a:gd name="connsiteX98" fmla="*/ 2605228 w 6847888"/>
              <a:gd name="connsiteY98" fmla="*/ 1554212 h 6753884"/>
              <a:gd name="connsiteX99" fmla="*/ 1886011 w 6847888"/>
              <a:gd name="connsiteY99" fmla="*/ 841920 h 6753884"/>
              <a:gd name="connsiteX100" fmla="*/ 2701797 w 6847888"/>
              <a:gd name="connsiteY100" fmla="*/ 1488981 h 6753884"/>
              <a:gd name="connsiteX101" fmla="*/ 3003046 w 6847888"/>
              <a:gd name="connsiteY101" fmla="*/ 1694006 h 6753884"/>
              <a:gd name="connsiteX102" fmla="*/ 3172858 w 6847888"/>
              <a:gd name="connsiteY102" fmla="*/ 1616116 h 6753884"/>
              <a:gd name="connsiteX103" fmla="*/ 3170310 w 6847888"/>
              <a:gd name="connsiteY103" fmla="*/ 1323597 h 6753884"/>
              <a:gd name="connsiteX104" fmla="*/ 2928026 w 6847888"/>
              <a:gd name="connsiteY104" fmla="*/ 677624 h 6753884"/>
              <a:gd name="connsiteX105" fmla="*/ 3225507 w 6847888"/>
              <a:gd name="connsiteY105" fmla="*/ 1291714 h 6753884"/>
              <a:gd name="connsiteX106" fmla="*/ 3426679 w 6847888"/>
              <a:gd name="connsiteY106" fmla="*/ 1486720 h 6753884"/>
              <a:gd name="connsiteX107" fmla="*/ 3527334 w 6847888"/>
              <a:gd name="connsiteY107" fmla="*/ 1399091 h 6753884"/>
              <a:gd name="connsiteX108" fmla="*/ 3537085 w 6847888"/>
              <a:gd name="connsiteY108" fmla="*/ 1104881 h 6753884"/>
              <a:gd name="connsiteX109" fmla="*/ 3372073 w 6847888"/>
              <a:gd name="connsiteY109" fmla="*/ 293510 h 6753884"/>
              <a:gd name="connsiteX110" fmla="*/ 3704348 w 6847888"/>
              <a:gd name="connsiteY110" fmla="*/ 5 h 675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6847888" h="6753884">
                <a:moveTo>
                  <a:pt x="3704348" y="5"/>
                </a:moveTo>
                <a:cubicBezTo>
                  <a:pt x="3810646" y="-809"/>
                  <a:pt x="4026723" y="117124"/>
                  <a:pt x="4005720" y="361947"/>
                </a:cubicBezTo>
                <a:cubicBezTo>
                  <a:pt x="3986743" y="580216"/>
                  <a:pt x="3787229" y="901450"/>
                  <a:pt x="3756101" y="1075954"/>
                </a:cubicBezTo>
                <a:cubicBezTo>
                  <a:pt x="3742751" y="1176844"/>
                  <a:pt x="3745600" y="1330654"/>
                  <a:pt x="3808606" y="1408969"/>
                </a:cubicBezTo>
                <a:cubicBezTo>
                  <a:pt x="3880610" y="1486578"/>
                  <a:pt x="4030324" y="1512685"/>
                  <a:pt x="4102330" y="1405443"/>
                </a:cubicBezTo>
                <a:cubicBezTo>
                  <a:pt x="4185586" y="1287617"/>
                  <a:pt x="4206888" y="1092324"/>
                  <a:pt x="4189935" y="955591"/>
                </a:cubicBezTo>
                <a:cubicBezTo>
                  <a:pt x="4179856" y="789440"/>
                  <a:pt x="4293168" y="715308"/>
                  <a:pt x="4386903" y="729816"/>
                </a:cubicBezTo>
                <a:cubicBezTo>
                  <a:pt x="4480638" y="744325"/>
                  <a:pt x="4529242" y="877503"/>
                  <a:pt x="4462508" y="1003700"/>
                </a:cubicBezTo>
                <a:cubicBezTo>
                  <a:pt x="4392324" y="1120160"/>
                  <a:pt x="4279766" y="1338885"/>
                  <a:pt x="4290141" y="1451300"/>
                </a:cubicBezTo>
                <a:cubicBezTo>
                  <a:pt x="4288366" y="1524678"/>
                  <a:pt x="4391924" y="1561977"/>
                  <a:pt x="4479906" y="1558119"/>
                </a:cubicBezTo>
                <a:cubicBezTo>
                  <a:pt x="4599916" y="1551769"/>
                  <a:pt x="4630666" y="1394858"/>
                  <a:pt x="4652418" y="1291849"/>
                </a:cubicBezTo>
                <a:cubicBezTo>
                  <a:pt x="4692172" y="1095709"/>
                  <a:pt x="4755176" y="909446"/>
                  <a:pt x="4765676" y="714012"/>
                </a:cubicBezTo>
                <a:cubicBezTo>
                  <a:pt x="4790178" y="564532"/>
                  <a:pt x="4759676" y="492802"/>
                  <a:pt x="4799428" y="394967"/>
                </a:cubicBezTo>
                <a:cubicBezTo>
                  <a:pt x="4841432" y="238337"/>
                  <a:pt x="4931439" y="146757"/>
                  <a:pt x="5004194" y="127002"/>
                </a:cubicBezTo>
                <a:cubicBezTo>
                  <a:pt x="5150010" y="75499"/>
                  <a:pt x="5211817" y="169191"/>
                  <a:pt x="5239118" y="192050"/>
                </a:cubicBezTo>
                <a:cubicBezTo>
                  <a:pt x="5299674" y="250846"/>
                  <a:pt x="5296994" y="393292"/>
                  <a:pt x="5208812" y="577136"/>
                </a:cubicBezTo>
                <a:cubicBezTo>
                  <a:pt x="5067800" y="821536"/>
                  <a:pt x="4525658" y="1443540"/>
                  <a:pt x="4785928" y="1648852"/>
                </a:cubicBezTo>
                <a:cubicBezTo>
                  <a:pt x="4920938" y="1725051"/>
                  <a:pt x="5009743" y="1637420"/>
                  <a:pt x="5084152" y="1573924"/>
                </a:cubicBezTo>
                <a:cubicBezTo>
                  <a:pt x="5127654" y="1540058"/>
                  <a:pt x="5352230" y="1344488"/>
                  <a:pt x="5454388" y="1220876"/>
                </a:cubicBezTo>
                <a:cubicBezTo>
                  <a:pt x="5595400" y="1069185"/>
                  <a:pt x="5664252" y="970828"/>
                  <a:pt x="5820412" y="791621"/>
                </a:cubicBezTo>
                <a:cubicBezTo>
                  <a:pt x="5968922" y="636402"/>
                  <a:pt x="6229786" y="490356"/>
                  <a:pt x="6488554" y="699901"/>
                </a:cubicBezTo>
                <a:cubicBezTo>
                  <a:pt x="6742073" y="1018099"/>
                  <a:pt x="6400803" y="1304555"/>
                  <a:pt x="6192287" y="1353942"/>
                </a:cubicBezTo>
                <a:cubicBezTo>
                  <a:pt x="5889261" y="1436635"/>
                  <a:pt x="5698873" y="1491549"/>
                  <a:pt x="5480803" y="1591998"/>
                </a:cubicBezTo>
                <a:cubicBezTo>
                  <a:pt x="5253910" y="1696510"/>
                  <a:pt x="4931590" y="1809017"/>
                  <a:pt x="4996546" y="2136796"/>
                </a:cubicBezTo>
                <a:cubicBezTo>
                  <a:pt x="5046203" y="2240795"/>
                  <a:pt x="5220216" y="2280734"/>
                  <a:pt x="5316970" y="2261685"/>
                </a:cubicBezTo>
                <a:cubicBezTo>
                  <a:pt x="5465506" y="2226691"/>
                  <a:pt x="5685666" y="2149966"/>
                  <a:pt x="5832552" y="2059893"/>
                </a:cubicBezTo>
                <a:cubicBezTo>
                  <a:pt x="5944310" y="1983412"/>
                  <a:pt x="6085200" y="1766699"/>
                  <a:pt x="6198284" y="1721240"/>
                </a:cubicBezTo>
                <a:cubicBezTo>
                  <a:pt x="6311367" y="1675781"/>
                  <a:pt x="6409799" y="1653087"/>
                  <a:pt x="6511057" y="1787139"/>
                </a:cubicBezTo>
                <a:cubicBezTo>
                  <a:pt x="6586814" y="1937277"/>
                  <a:pt x="6450153" y="2050727"/>
                  <a:pt x="6338392" y="2109428"/>
                </a:cubicBezTo>
                <a:cubicBezTo>
                  <a:pt x="6216682" y="2164201"/>
                  <a:pt x="6007516" y="2152934"/>
                  <a:pt x="5894660" y="2187178"/>
                </a:cubicBezTo>
                <a:cubicBezTo>
                  <a:pt x="5781804" y="2221422"/>
                  <a:pt x="5522488" y="2346487"/>
                  <a:pt x="5350720" y="2509611"/>
                </a:cubicBezTo>
                <a:cubicBezTo>
                  <a:pt x="5241060" y="2619816"/>
                  <a:pt x="5275712" y="2737504"/>
                  <a:pt x="5337966" y="2841924"/>
                </a:cubicBezTo>
                <a:cubicBezTo>
                  <a:pt x="5400220" y="2946343"/>
                  <a:pt x="5592838" y="2982464"/>
                  <a:pt x="5722747" y="2939991"/>
                </a:cubicBezTo>
                <a:cubicBezTo>
                  <a:pt x="5947168" y="2871978"/>
                  <a:pt x="6241035" y="2686984"/>
                  <a:pt x="6365545" y="2659891"/>
                </a:cubicBezTo>
                <a:cubicBezTo>
                  <a:pt x="6512556" y="2630965"/>
                  <a:pt x="6751074" y="2582282"/>
                  <a:pt x="6772825" y="2757962"/>
                </a:cubicBezTo>
                <a:cubicBezTo>
                  <a:pt x="6792326" y="2934346"/>
                  <a:pt x="6647566" y="3011956"/>
                  <a:pt x="6450302" y="3041588"/>
                </a:cubicBezTo>
                <a:cubicBezTo>
                  <a:pt x="6314542" y="3061344"/>
                  <a:pt x="6067777" y="3008996"/>
                  <a:pt x="5794002" y="3061344"/>
                </a:cubicBezTo>
                <a:cubicBezTo>
                  <a:pt x="5694092" y="3093797"/>
                  <a:pt x="5565984" y="3135708"/>
                  <a:pt x="5566884" y="3295578"/>
                </a:cubicBezTo>
                <a:cubicBezTo>
                  <a:pt x="5584136" y="3394602"/>
                  <a:pt x="5764046" y="3461148"/>
                  <a:pt x="5924786" y="3470206"/>
                </a:cubicBezTo>
                <a:cubicBezTo>
                  <a:pt x="6241250" y="3470455"/>
                  <a:pt x="6675030" y="3353870"/>
                  <a:pt x="6646448" y="3568310"/>
                </a:cubicBezTo>
                <a:cubicBezTo>
                  <a:pt x="6606736" y="3806610"/>
                  <a:pt x="6208178" y="3558109"/>
                  <a:pt x="5957990" y="3543273"/>
                </a:cubicBezTo>
                <a:cubicBezTo>
                  <a:pt x="5890802" y="3537398"/>
                  <a:pt x="5745062" y="3544992"/>
                  <a:pt x="5679994" y="3559455"/>
                </a:cubicBezTo>
                <a:cubicBezTo>
                  <a:pt x="5453044" y="3598970"/>
                  <a:pt x="5291757" y="3892894"/>
                  <a:pt x="5639035" y="4035837"/>
                </a:cubicBezTo>
                <a:cubicBezTo>
                  <a:pt x="5961740" y="4167682"/>
                  <a:pt x="6953080" y="3913801"/>
                  <a:pt x="6838762" y="4397663"/>
                </a:cubicBezTo>
                <a:cubicBezTo>
                  <a:pt x="6705978" y="4839592"/>
                  <a:pt x="6223310" y="4344608"/>
                  <a:pt x="5833001" y="4238897"/>
                </a:cubicBezTo>
                <a:cubicBezTo>
                  <a:pt x="5646234" y="4186402"/>
                  <a:pt x="5306312" y="4159727"/>
                  <a:pt x="5215709" y="4274451"/>
                </a:cubicBezTo>
                <a:cubicBezTo>
                  <a:pt x="5163956" y="4333010"/>
                  <a:pt x="5115501" y="4416966"/>
                  <a:pt x="5136502" y="4515036"/>
                </a:cubicBezTo>
                <a:cubicBezTo>
                  <a:pt x="5159005" y="4603405"/>
                  <a:pt x="5300256" y="4745093"/>
                  <a:pt x="5480660" y="4848320"/>
                </a:cubicBezTo>
                <a:cubicBezTo>
                  <a:pt x="5689832" y="4949866"/>
                  <a:pt x="6354463" y="5164998"/>
                  <a:pt x="6101276" y="5412584"/>
                </a:cubicBezTo>
                <a:cubicBezTo>
                  <a:pt x="5865496" y="5624531"/>
                  <a:pt x="5484828" y="5051110"/>
                  <a:pt x="5335310" y="4941769"/>
                </a:cubicBezTo>
                <a:cubicBezTo>
                  <a:pt x="5119438" y="4860879"/>
                  <a:pt x="4989844" y="4856833"/>
                  <a:pt x="4887530" y="4918188"/>
                </a:cubicBezTo>
                <a:cubicBezTo>
                  <a:pt x="4794522" y="5004970"/>
                  <a:pt x="4697526" y="5071784"/>
                  <a:pt x="4721424" y="5309901"/>
                </a:cubicBezTo>
                <a:cubicBezTo>
                  <a:pt x="4755926" y="5583650"/>
                  <a:pt x="4727188" y="5504030"/>
                  <a:pt x="4794693" y="5776368"/>
                </a:cubicBezTo>
                <a:cubicBezTo>
                  <a:pt x="4904951" y="6155243"/>
                  <a:pt x="5127484" y="6709559"/>
                  <a:pt x="4843214" y="6753302"/>
                </a:cubicBezTo>
                <a:cubicBezTo>
                  <a:pt x="4588196" y="6769530"/>
                  <a:pt x="4579617" y="6445041"/>
                  <a:pt x="4621620" y="6003373"/>
                </a:cubicBezTo>
                <a:cubicBezTo>
                  <a:pt x="4647170" y="5698890"/>
                  <a:pt x="4617916" y="5550657"/>
                  <a:pt x="4542910" y="5278318"/>
                </a:cubicBezTo>
                <a:cubicBezTo>
                  <a:pt x="4468702" y="5079954"/>
                  <a:pt x="4391774" y="4988312"/>
                  <a:pt x="4284891" y="4931956"/>
                </a:cubicBezTo>
                <a:cubicBezTo>
                  <a:pt x="4178008" y="4875601"/>
                  <a:pt x="4014121" y="4892209"/>
                  <a:pt x="3901613" y="4940185"/>
                </a:cubicBezTo>
                <a:cubicBezTo>
                  <a:pt x="3743350" y="5001568"/>
                  <a:pt x="3741100" y="5120815"/>
                  <a:pt x="3718599" y="5262629"/>
                </a:cubicBezTo>
                <a:cubicBezTo>
                  <a:pt x="3709598" y="5410793"/>
                  <a:pt x="3737350" y="5450302"/>
                  <a:pt x="3768102" y="5681014"/>
                </a:cubicBezTo>
                <a:cubicBezTo>
                  <a:pt x="3780853" y="5856693"/>
                  <a:pt x="3746350" y="6098694"/>
                  <a:pt x="3541585" y="6112805"/>
                </a:cubicBezTo>
                <a:cubicBezTo>
                  <a:pt x="3324820" y="6102222"/>
                  <a:pt x="3348072" y="5776967"/>
                  <a:pt x="3390074" y="5647148"/>
                </a:cubicBezTo>
                <a:cubicBezTo>
                  <a:pt x="3432077" y="5517329"/>
                  <a:pt x="3522084" y="5376221"/>
                  <a:pt x="3530334" y="5252751"/>
                </a:cubicBezTo>
                <a:cubicBezTo>
                  <a:pt x="3538585" y="5129281"/>
                  <a:pt x="3505583" y="4974063"/>
                  <a:pt x="3438078" y="4904921"/>
                </a:cubicBezTo>
                <a:cubicBezTo>
                  <a:pt x="3370573" y="4835777"/>
                  <a:pt x="3245314" y="4820961"/>
                  <a:pt x="3123805" y="4837894"/>
                </a:cubicBezTo>
                <a:cubicBezTo>
                  <a:pt x="2952042" y="4883754"/>
                  <a:pt x="2850034" y="5012867"/>
                  <a:pt x="2747277" y="5184314"/>
                </a:cubicBezTo>
                <a:cubicBezTo>
                  <a:pt x="2644519" y="5355760"/>
                  <a:pt x="2559763" y="5625982"/>
                  <a:pt x="2508759" y="5867983"/>
                </a:cubicBezTo>
                <a:cubicBezTo>
                  <a:pt x="2460755" y="6006268"/>
                  <a:pt x="2223738" y="6403487"/>
                  <a:pt x="1877212" y="6254619"/>
                </a:cubicBezTo>
                <a:cubicBezTo>
                  <a:pt x="1636444" y="6171364"/>
                  <a:pt x="1607193" y="5793900"/>
                  <a:pt x="1793956" y="5594938"/>
                </a:cubicBezTo>
                <a:cubicBezTo>
                  <a:pt x="2088728" y="5283090"/>
                  <a:pt x="2592015" y="5170203"/>
                  <a:pt x="2825282" y="4769457"/>
                </a:cubicBezTo>
                <a:cubicBezTo>
                  <a:pt x="2918289" y="4595893"/>
                  <a:pt x="2895788" y="4435736"/>
                  <a:pt x="2843283" y="4338371"/>
                </a:cubicBezTo>
                <a:cubicBezTo>
                  <a:pt x="2790780" y="4241007"/>
                  <a:pt x="2641519" y="4190208"/>
                  <a:pt x="2509509" y="4184563"/>
                </a:cubicBezTo>
                <a:cubicBezTo>
                  <a:pt x="2358748" y="4181741"/>
                  <a:pt x="2273241" y="4217018"/>
                  <a:pt x="2145732" y="4312267"/>
                </a:cubicBezTo>
                <a:cubicBezTo>
                  <a:pt x="2018222" y="4407514"/>
                  <a:pt x="1852461" y="4674914"/>
                  <a:pt x="1745953" y="4757462"/>
                </a:cubicBezTo>
                <a:cubicBezTo>
                  <a:pt x="1658196" y="4843537"/>
                  <a:pt x="1498434" y="4878110"/>
                  <a:pt x="1410678" y="4810378"/>
                </a:cubicBezTo>
                <a:cubicBezTo>
                  <a:pt x="1280168" y="4721480"/>
                  <a:pt x="1403177" y="4498529"/>
                  <a:pt x="1519436" y="4450552"/>
                </a:cubicBezTo>
                <a:cubicBezTo>
                  <a:pt x="1787955" y="4347544"/>
                  <a:pt x="2057226" y="4170453"/>
                  <a:pt x="2177235" y="4061094"/>
                </a:cubicBezTo>
                <a:cubicBezTo>
                  <a:pt x="2297244" y="3951736"/>
                  <a:pt x="2282993" y="3869892"/>
                  <a:pt x="2236489" y="3792989"/>
                </a:cubicBezTo>
                <a:cubicBezTo>
                  <a:pt x="2154732" y="3718907"/>
                  <a:pt x="2105229" y="3718202"/>
                  <a:pt x="1943218" y="3725256"/>
                </a:cubicBezTo>
                <a:cubicBezTo>
                  <a:pt x="1769954" y="3730901"/>
                  <a:pt x="1718201" y="3759123"/>
                  <a:pt x="1646195" y="3769000"/>
                </a:cubicBezTo>
                <a:cubicBezTo>
                  <a:pt x="1589191" y="3786639"/>
                  <a:pt x="1621415" y="3759627"/>
                  <a:pt x="1475933" y="3821210"/>
                </a:cubicBezTo>
                <a:cubicBezTo>
                  <a:pt x="1330451" y="3882794"/>
                  <a:pt x="996953" y="4018334"/>
                  <a:pt x="773301" y="4138496"/>
                </a:cubicBezTo>
                <a:cubicBezTo>
                  <a:pt x="529052" y="4269722"/>
                  <a:pt x="137210" y="4545329"/>
                  <a:pt x="10449" y="4282644"/>
                </a:cubicBezTo>
                <a:cubicBezTo>
                  <a:pt x="-71518" y="4012081"/>
                  <a:pt x="344836" y="3944329"/>
                  <a:pt x="698113" y="3885768"/>
                </a:cubicBezTo>
                <a:cubicBezTo>
                  <a:pt x="971883" y="3849080"/>
                  <a:pt x="1374172" y="3741426"/>
                  <a:pt x="1569689" y="3693508"/>
                </a:cubicBezTo>
                <a:cubicBezTo>
                  <a:pt x="1765206" y="3645589"/>
                  <a:pt x="1770704" y="3640592"/>
                  <a:pt x="1871212" y="3598260"/>
                </a:cubicBezTo>
                <a:cubicBezTo>
                  <a:pt x="1961969" y="3542522"/>
                  <a:pt x="2122480" y="3500189"/>
                  <a:pt x="2129231" y="3361198"/>
                </a:cubicBezTo>
                <a:cubicBezTo>
                  <a:pt x="2131481" y="3239845"/>
                  <a:pt x="2060976" y="3207391"/>
                  <a:pt x="1946218" y="3168586"/>
                </a:cubicBezTo>
                <a:cubicBezTo>
                  <a:pt x="1771100" y="3152007"/>
                  <a:pt x="1388950" y="3204399"/>
                  <a:pt x="1078525" y="3261717"/>
                </a:cubicBezTo>
                <a:cubicBezTo>
                  <a:pt x="768100" y="3319035"/>
                  <a:pt x="334262" y="3420107"/>
                  <a:pt x="355264" y="3077920"/>
                </a:cubicBezTo>
                <a:cubicBezTo>
                  <a:pt x="419768" y="2677879"/>
                  <a:pt x="878138" y="2975268"/>
                  <a:pt x="1270418" y="3019717"/>
                </a:cubicBezTo>
                <a:cubicBezTo>
                  <a:pt x="1492434" y="3054994"/>
                  <a:pt x="1726451" y="3053583"/>
                  <a:pt x="1876462" y="2963274"/>
                </a:cubicBezTo>
                <a:cubicBezTo>
                  <a:pt x="1971719" y="2866615"/>
                  <a:pt x="2091030" y="2672250"/>
                  <a:pt x="2046289" y="2552361"/>
                </a:cubicBezTo>
                <a:cubicBezTo>
                  <a:pt x="2001549" y="2432472"/>
                  <a:pt x="1608041" y="2243980"/>
                  <a:pt x="1608020" y="2243943"/>
                </a:cubicBezTo>
                <a:cubicBezTo>
                  <a:pt x="1296260" y="2073846"/>
                  <a:pt x="701803" y="1907011"/>
                  <a:pt x="884360" y="1671796"/>
                </a:cubicBezTo>
                <a:cubicBezTo>
                  <a:pt x="1089824" y="1412656"/>
                  <a:pt x="1481682" y="1994995"/>
                  <a:pt x="1677807" y="2125859"/>
                </a:cubicBezTo>
                <a:cubicBezTo>
                  <a:pt x="2056079" y="2339783"/>
                  <a:pt x="2295745" y="2316391"/>
                  <a:pt x="2480999" y="2291025"/>
                </a:cubicBezTo>
                <a:cubicBezTo>
                  <a:pt x="2666255" y="2265659"/>
                  <a:pt x="2767530" y="2105153"/>
                  <a:pt x="2789337" y="1973660"/>
                </a:cubicBezTo>
                <a:cubicBezTo>
                  <a:pt x="2809717" y="1860696"/>
                  <a:pt x="2713780" y="1633569"/>
                  <a:pt x="2605228" y="1554212"/>
                </a:cubicBezTo>
                <a:cubicBezTo>
                  <a:pt x="2304269" y="1292718"/>
                  <a:pt x="1625026" y="1082788"/>
                  <a:pt x="1886011" y="841920"/>
                </a:cubicBezTo>
                <a:cubicBezTo>
                  <a:pt x="2137837" y="626183"/>
                  <a:pt x="2414335" y="1222589"/>
                  <a:pt x="2701797" y="1488981"/>
                </a:cubicBezTo>
                <a:cubicBezTo>
                  <a:pt x="2883834" y="1636745"/>
                  <a:pt x="2924536" y="1672817"/>
                  <a:pt x="3003046" y="1694006"/>
                </a:cubicBezTo>
                <a:cubicBezTo>
                  <a:pt x="3081556" y="1715196"/>
                  <a:pt x="3144981" y="1677851"/>
                  <a:pt x="3172858" y="1616116"/>
                </a:cubicBezTo>
                <a:cubicBezTo>
                  <a:pt x="3200735" y="1554382"/>
                  <a:pt x="3211115" y="1480012"/>
                  <a:pt x="3170310" y="1323597"/>
                </a:cubicBezTo>
                <a:cubicBezTo>
                  <a:pt x="3129505" y="1167182"/>
                  <a:pt x="2599438" y="804735"/>
                  <a:pt x="2928026" y="677624"/>
                </a:cubicBezTo>
                <a:cubicBezTo>
                  <a:pt x="3190782" y="552811"/>
                  <a:pt x="3103292" y="1038951"/>
                  <a:pt x="3225507" y="1291714"/>
                </a:cubicBezTo>
                <a:cubicBezTo>
                  <a:pt x="3297966" y="1401632"/>
                  <a:pt x="3343420" y="1480087"/>
                  <a:pt x="3426679" y="1486720"/>
                </a:cubicBezTo>
                <a:cubicBezTo>
                  <a:pt x="3501136" y="1491635"/>
                  <a:pt x="3501457" y="1464354"/>
                  <a:pt x="3527334" y="1399091"/>
                </a:cubicBezTo>
                <a:cubicBezTo>
                  <a:pt x="3548336" y="1340531"/>
                  <a:pt x="3548336" y="1183196"/>
                  <a:pt x="3537085" y="1104881"/>
                </a:cubicBezTo>
                <a:cubicBezTo>
                  <a:pt x="3511208" y="920618"/>
                  <a:pt x="3344196" y="477655"/>
                  <a:pt x="3372073" y="293510"/>
                </a:cubicBezTo>
                <a:cubicBezTo>
                  <a:pt x="3412576" y="117124"/>
                  <a:pt x="3498677" y="1580"/>
                  <a:pt x="3704348" y="5"/>
                </a:cubicBez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defRPr sz="1200"/>
            </a:lvl1pPr>
          </a:lstStyle>
          <a:p>
            <a:r>
              <a:rPr lang="en-US" altLang="ko-KR" dirty="0"/>
              <a:t>Your Picture Here</a:t>
            </a:r>
            <a:endParaRPr lang="ko-KR"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6_Images &amp; Contents">
    <p:spTree>
      <p:nvGrpSpPr>
        <p:cNvPr id="1" name=""/>
        <p:cNvGrpSpPr/>
        <p:nvPr/>
      </p:nvGrpSpPr>
      <p:grpSpPr>
        <a:xfrm>
          <a:off x="0" y="0"/>
          <a:ext cx="0" cy="0"/>
          <a:chOff x="0" y="0"/>
          <a:chExt cx="0" cy="0"/>
        </a:xfrm>
      </p:grpSpPr>
      <p:sp>
        <p:nvSpPr>
          <p:cNvPr id="4" name="그림 개체 틀 3"/>
          <p:cNvSpPr>
            <a:spLocks noGrp="1"/>
          </p:cNvSpPr>
          <p:nvPr>
            <p:ph type="pic" sz="quarter" idx="10" hasCustomPrompt="1"/>
          </p:nvPr>
        </p:nvSpPr>
        <p:spPr>
          <a:xfrm>
            <a:off x="4637015" y="0"/>
            <a:ext cx="7554989" cy="6858000"/>
          </a:xfrm>
          <a:custGeom>
            <a:avLst/>
            <a:gdLst>
              <a:gd name="connsiteX0" fmla="*/ 0 w 7554989"/>
              <a:gd name="connsiteY0" fmla="*/ 0 h 6858000"/>
              <a:gd name="connsiteX1" fmla="*/ 7554989 w 7554989"/>
              <a:gd name="connsiteY1" fmla="*/ 0 h 6858000"/>
              <a:gd name="connsiteX2" fmla="*/ 7554989 w 7554989"/>
              <a:gd name="connsiteY2" fmla="*/ 6858000 h 6858000"/>
              <a:gd name="connsiteX3" fmla="*/ 6857999 w 755498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554989" h="6858000">
                <a:moveTo>
                  <a:pt x="0" y="0"/>
                </a:moveTo>
                <a:lnTo>
                  <a:pt x="7554989" y="0"/>
                </a:lnTo>
                <a:lnTo>
                  <a:pt x="7554989" y="6858000"/>
                </a:lnTo>
                <a:lnTo>
                  <a:pt x="6857999" y="685800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defRPr sz="1200"/>
            </a:lvl1pPr>
          </a:lstStyle>
          <a:p>
            <a:r>
              <a:rPr lang="en-US" altLang="ko-KR" dirty="0"/>
              <a:t>Your Picture Here</a:t>
            </a:r>
            <a:endParaRPr lang="ko-KR"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September 23,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September 23,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September 23,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September 23,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September 23, 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FB012D-77A1-44B0-BB26-329BA1EE55C9}" type="datetime4">
              <a:rPr lang="en-US" smtClean="0"/>
              <a:pPr/>
              <a:t>September 23,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September 23, 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September 23, 2024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September 23,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6C3AA4-67BE-44F7-809A-3582401494AF}" type="datetime4">
              <a:rPr lang="en-US" smtClean="0"/>
              <a:pPr/>
              <a:t>September 23,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172EEB-1769-4776-AD69-E7C1260563EB}" type="datetime4">
              <a:rPr lang="en-US" smtClean="0"/>
              <a:pPr/>
              <a:t>September 23,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over slide layout">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10387963" y="5038579"/>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720726" y="776289"/>
            <a:ext cx="10750549"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720726" y="2250280"/>
            <a:ext cx="10750549"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828800" y="6012657"/>
            <a:ext cx="7721600" cy="365125"/>
          </a:xfrm>
        </p:spPr>
        <p:txBody>
          <a:bodyPr tIns="0" bIns="0" anchor="t"/>
          <a:lstStyle>
            <a:lvl1pPr algn="r">
              <a:defRPr sz="1000"/>
            </a:lvl1pPr>
          </a:lstStyle>
          <a:p>
            <a:fld id="{0A98AF03-7270-45C2-A683-C5E353EF01A5}" type="datetime4">
              <a:rPr lang="en-US" smtClean="0"/>
              <a:pPr/>
              <a:t>September 23, 2024</a:t>
            </a:fld>
            <a:endParaRPr lang="en-US" dirty="0"/>
          </a:p>
        </p:txBody>
      </p:sp>
      <p:sp>
        <p:nvSpPr>
          <p:cNvPr id="17" name="Footer Placeholder 16"/>
          <p:cNvSpPr>
            <a:spLocks noGrp="1"/>
          </p:cNvSpPr>
          <p:nvPr>
            <p:ph type="ftr" sz="quarter" idx="11"/>
          </p:nvPr>
        </p:nvSpPr>
        <p:spPr>
          <a:xfrm>
            <a:off x="1828800" y="5650705"/>
            <a:ext cx="7721600" cy="365125"/>
          </a:xfrm>
        </p:spPr>
        <p:txBody>
          <a:bodyPr tIns="0" bIns="0" anchor="b"/>
          <a:lstStyle>
            <a:lvl1pPr algn="r">
              <a:defRPr sz="1100"/>
            </a:lvl1pPr>
          </a:lstStyle>
          <a:p>
            <a:endParaRPr lang="en-US" dirty="0"/>
          </a:p>
        </p:txBody>
      </p:sp>
      <p:sp>
        <p:nvSpPr>
          <p:cNvPr id="29" name="Slide Number Placeholder 28"/>
          <p:cNvSpPr>
            <a:spLocks noGrp="1"/>
          </p:cNvSpPr>
          <p:nvPr>
            <p:ph type="sldNum" sz="quarter" idx="12"/>
          </p:nvPr>
        </p:nvSpPr>
        <p:spPr>
          <a:xfrm>
            <a:off x="11189663" y="5752308"/>
            <a:ext cx="670560" cy="365125"/>
          </a:xfrm>
        </p:spPr>
        <p:txBody>
          <a:bodyPr anchor="ctr"/>
          <a:lstStyle>
            <a:lvl1pPr algn="ctr">
              <a:defRPr sz="1300">
                <a:solidFill>
                  <a:srgbClr val="FFFFFF"/>
                </a:solidFill>
              </a:defRPr>
            </a:lvl1pPr>
          </a:lstStyle>
          <a:p>
            <a:fld id="{8B37D5FE-740C-46F5-801A-FA5477D9711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spTree>
      <p:nvGrpSpPr>
        <p:cNvPr id="1" name=""/>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1399032"/>
          </a:xfrm>
        </p:spPr>
        <p:txBody>
          <a:bodyPr/>
          <a:lstStyle/>
          <a:p>
            <a:r>
              <a:rPr kumimoji="0" lang="en-US"/>
              <a:t>Click to edit Master title style</a:t>
            </a:r>
          </a:p>
        </p:txBody>
      </p:sp>
      <p:sp>
        <p:nvSpPr>
          <p:cNvPr id="3" name="Content Placeholder 2"/>
          <p:cNvSpPr>
            <a:spLocks noGrp="1"/>
          </p:cNvSpPr>
          <p:nvPr>
            <p:ph idx="1"/>
          </p:nvPr>
        </p:nvSpPr>
        <p:spPr>
          <a:xfrm>
            <a:off x="609600" y="1882808"/>
            <a:ext cx="10972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388608" y="6480048"/>
            <a:ext cx="2844800" cy="301752"/>
          </a:xfrm>
        </p:spPr>
        <p:txBody>
          <a:bodyPr/>
          <a:lstStyle/>
          <a:p>
            <a:fld id="{05A93482-8E69-40F7-BCAD-5662A6CADB27}" type="datetime4">
              <a:rPr lang="en-US" smtClean="0"/>
              <a:pPr/>
              <a:t>September 23, 2024</a:t>
            </a:fld>
            <a:endParaRPr lang="en-US"/>
          </a:p>
        </p:txBody>
      </p:sp>
      <p:sp>
        <p:nvSpPr>
          <p:cNvPr id="5" name="Footer Placeholder 4"/>
          <p:cNvSpPr>
            <a:spLocks noGrp="1"/>
          </p:cNvSpPr>
          <p:nvPr>
            <p:ph type="ftr" sz="quarter" idx="11"/>
          </p:nvPr>
        </p:nvSpPr>
        <p:spPr>
          <a:xfrm>
            <a:off x="609600" y="6480970"/>
            <a:ext cx="5680075" cy="300831"/>
          </a:xfrm>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9379" y="7035"/>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10387963" y="93786"/>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9274176" y="6477000"/>
            <a:ext cx="2844800" cy="304800"/>
          </a:xfrm>
        </p:spPr>
        <p:txBody>
          <a:bodyPr/>
          <a:lstStyle/>
          <a:p>
            <a:fld id="{FBB7EAE1-CAAC-4AEF-919E-158692B1E55E}" type="datetime4">
              <a:rPr lang="en-US" smtClean="0"/>
              <a:pPr/>
              <a:t>September 23, 2024</a:t>
            </a:fld>
            <a:endParaRPr lang="en-US"/>
          </a:p>
        </p:txBody>
      </p:sp>
      <p:sp>
        <p:nvSpPr>
          <p:cNvPr id="5" name="Footer Placeholder 4"/>
          <p:cNvSpPr>
            <a:spLocks noGrp="1"/>
          </p:cNvSpPr>
          <p:nvPr>
            <p:ph type="ftr" sz="quarter" idx="11"/>
          </p:nvPr>
        </p:nvSpPr>
        <p:spPr>
          <a:xfrm>
            <a:off x="3492501" y="6480970"/>
            <a:ext cx="5680075" cy="300831"/>
          </a:xfrm>
        </p:spPr>
        <p:txBody>
          <a:bodyPr/>
          <a:lstStyle/>
          <a:p>
            <a:endParaRPr lang="en-US"/>
          </a:p>
        </p:txBody>
      </p:sp>
      <p:sp>
        <p:nvSpPr>
          <p:cNvPr id="6" name="Slide Number Placeholder 5"/>
          <p:cNvSpPr>
            <a:spLocks noGrp="1"/>
          </p:cNvSpPr>
          <p:nvPr>
            <p:ph type="sldNum" sz="quarter" idx="12"/>
          </p:nvPr>
        </p:nvSpPr>
        <p:spPr>
          <a:xfrm>
            <a:off x="11268075" y="809625"/>
            <a:ext cx="670560" cy="300831"/>
          </a:xfrm>
        </p:spPr>
        <p:txBody>
          <a:bodyPr/>
          <a:lstStyle/>
          <a:p>
            <a:fld id="{8B37D5FE-740C-46F5-801A-FA5477D9711F}" type="slidenum">
              <a:rPr lang="en-US" smtClean="0"/>
              <a:pPr/>
              <a:t>‹#›</a:t>
            </a:fld>
            <a:endParaRPr lang="en-US"/>
          </a:p>
        </p:txBody>
      </p:sp>
      <p:cxnSp>
        <p:nvCxnSpPr>
          <p:cNvPr id="11" name="Straight Connector 10"/>
          <p:cNvCxnSpPr/>
          <p:nvPr/>
        </p:nvCxnSpPr>
        <p:spPr>
          <a:xfrm rot="10800000">
            <a:off x="8625059" y="9381"/>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08000" y="271465"/>
            <a:ext cx="9652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508000" y="1633536"/>
            <a:ext cx="51816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388608" y="6480969"/>
            <a:ext cx="2844800" cy="301752"/>
          </a:xfrm>
        </p:spPr>
        <p:txBody>
          <a:bodyPr/>
          <a:lstStyle/>
          <a:p>
            <a:fld id="{9525A706-D8F2-4D1A-855A-CADC92600C26}" type="datetime4">
              <a:rPr lang="en-US" smtClean="0"/>
              <a:pPr/>
              <a:t>September 23, 2024</a:t>
            </a:fld>
            <a:endParaRPr lang="en-US"/>
          </a:p>
        </p:txBody>
      </p:sp>
      <p:sp>
        <p:nvSpPr>
          <p:cNvPr id="6" name="Footer Placeholder 5"/>
          <p:cNvSpPr>
            <a:spLocks noGrp="1"/>
          </p:cNvSpPr>
          <p:nvPr>
            <p:ph type="ftr" sz="quarter" idx="11"/>
          </p:nvPr>
        </p:nvSpPr>
        <p:spPr>
          <a:xfrm>
            <a:off x="609600" y="6480969"/>
            <a:ext cx="5680075" cy="301752"/>
          </a:xfrm>
        </p:spPr>
        <p:txBody>
          <a:bodyPr/>
          <a:lstStyle/>
          <a:p>
            <a:endParaRPr lang="en-US"/>
          </a:p>
        </p:txBody>
      </p:sp>
      <p:sp>
        <p:nvSpPr>
          <p:cNvPr id="7" name="Slide Number Placeholder 6"/>
          <p:cNvSpPr>
            <a:spLocks noGrp="1"/>
          </p:cNvSpPr>
          <p:nvPr>
            <p:ph type="sldNum" sz="quarter" idx="12"/>
          </p:nvPr>
        </p:nvSpPr>
        <p:spPr>
          <a:xfrm>
            <a:off x="10119360" y="6480969"/>
            <a:ext cx="670560" cy="301752"/>
          </a:xfrm>
        </p:spPr>
        <p:txBody>
          <a:bodyPr/>
          <a:lstStyle/>
          <a:p>
            <a:fld id="{8B37D5FE-740C-46F5-801A-FA5477D9711F}" type="slidenum">
              <a:rPr lang="en-US" smtClean="0"/>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0931" y="290732"/>
            <a:ext cx="14224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820008" y="290732"/>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820008" y="3427124"/>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696307" y="290732"/>
            <a:ext cx="9144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696307" y="3427124"/>
            <a:ext cx="9144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6388608" y="6480969"/>
            <a:ext cx="2840736" cy="301752"/>
          </a:xfrm>
        </p:spPr>
        <p:txBody>
          <a:bodyPr/>
          <a:lstStyle/>
          <a:p>
            <a:fld id="{99B4F123-1704-49AC-9D15-C4B1462B8014}" type="datetime4">
              <a:rPr lang="en-US" smtClean="0"/>
              <a:pPr/>
              <a:t>September 23, 2024</a:t>
            </a:fld>
            <a:endParaRPr lang="en-US"/>
          </a:p>
        </p:txBody>
      </p:sp>
      <p:sp>
        <p:nvSpPr>
          <p:cNvPr id="8" name="Footer Placeholder 7"/>
          <p:cNvSpPr>
            <a:spLocks noGrp="1"/>
          </p:cNvSpPr>
          <p:nvPr>
            <p:ph type="ftr" sz="quarter" idx="11"/>
          </p:nvPr>
        </p:nvSpPr>
        <p:spPr>
          <a:xfrm>
            <a:off x="609600" y="6480969"/>
            <a:ext cx="5681472" cy="301752"/>
          </a:xfrm>
        </p:spPr>
        <p:txBody>
          <a:bodyPr/>
          <a:lstStyle/>
          <a:p>
            <a:endParaRPr lang="en-US"/>
          </a:p>
        </p:txBody>
      </p:sp>
      <p:sp>
        <p:nvSpPr>
          <p:cNvPr id="9" name="Slide Number Placeholder 8"/>
          <p:cNvSpPr>
            <a:spLocks noGrp="1"/>
          </p:cNvSpPr>
          <p:nvPr>
            <p:ph type="sldNum" sz="quarter" idx="12"/>
          </p:nvPr>
        </p:nvSpPr>
        <p:spPr>
          <a:xfrm>
            <a:off x="10119360" y="6483096"/>
            <a:ext cx="670560" cy="301752"/>
          </a:xfrm>
        </p:spPr>
        <p:txBody>
          <a:bodyPr/>
          <a:lstStyle>
            <a:lvl1pPr algn="ctr">
              <a:defRPr/>
            </a:lvl1pPr>
          </a:lstStyle>
          <a:p>
            <a:fld id="{8B37D5FE-740C-46F5-801A-FA5477D9711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E3127EC2-47FB-48A1-8644-C8A81DDAA119}" type="datetime4">
              <a:rPr lang="en-US" smtClean="0"/>
              <a:pPr/>
              <a:t>September 23, 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88608" y="6480969"/>
            <a:ext cx="2844800" cy="301752"/>
          </a:xfrm>
        </p:spPr>
        <p:txBody>
          <a:bodyPr/>
          <a:lstStyle/>
          <a:p>
            <a:fld id="{AE3EC3ED-7435-49F9-84C8-03CCA2F8DEDB}" type="datetime4">
              <a:rPr lang="en-US" smtClean="0"/>
              <a:pPr/>
              <a:t>September 23, 2024</a:t>
            </a:fld>
            <a:endParaRPr lang="en-US"/>
          </a:p>
        </p:txBody>
      </p:sp>
      <p:sp>
        <p:nvSpPr>
          <p:cNvPr id="3" name="Footer Placeholder 2"/>
          <p:cNvSpPr>
            <a:spLocks noGrp="1"/>
          </p:cNvSpPr>
          <p:nvPr>
            <p:ph type="ftr" sz="quarter" idx="11"/>
          </p:nvPr>
        </p:nvSpPr>
        <p:spPr>
          <a:xfrm>
            <a:off x="609600" y="6481891"/>
            <a:ext cx="5680075" cy="300831"/>
          </a:xfrm>
        </p:spPr>
        <p:txBody>
          <a:bodyPr/>
          <a:lstStyle/>
          <a:p>
            <a:endParaRPr lang="en-US"/>
          </a:p>
        </p:txBody>
      </p:sp>
      <p:sp>
        <p:nvSpPr>
          <p:cNvPr id="4" name="Slide Number Placeholder 3"/>
          <p:cNvSpPr>
            <a:spLocks noGrp="1"/>
          </p:cNvSpPr>
          <p:nvPr>
            <p:ph type="sldNum" sz="quarter" idx="12"/>
          </p:nvPr>
        </p:nvSpPr>
        <p:spPr>
          <a:xfrm>
            <a:off x="10119360" y="6480969"/>
            <a:ext cx="670560" cy="301752"/>
          </a:xfrm>
        </p:spPr>
        <p:txBody>
          <a:bodyPr/>
          <a:lstStyle/>
          <a:p>
            <a:fld id="{8B37D5FE-740C-46F5-801A-FA5477D9711F}" type="slidenum">
              <a:rPr lang="en-US" smtClean="0"/>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67664"/>
            <a:ext cx="12192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514475" y="367664"/>
            <a:ext cx="32512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868333" y="320040"/>
            <a:ext cx="7034784"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371968" y="6556248"/>
            <a:ext cx="2844800" cy="301752"/>
          </a:xfrm>
        </p:spPr>
        <p:txBody>
          <a:bodyPr/>
          <a:lstStyle>
            <a:lvl1pPr>
              <a:defRPr sz="900"/>
            </a:lvl1pPr>
          </a:lstStyle>
          <a:p>
            <a:fld id="{3FC49BF1-FCD3-4395-8FF6-0047AF66228E}" type="datetime4">
              <a:rPr lang="en-US" smtClean="0"/>
              <a:pPr/>
              <a:t>September 23, 2024</a:t>
            </a:fld>
            <a:endParaRPr lang="en-US"/>
          </a:p>
        </p:txBody>
      </p:sp>
      <p:sp>
        <p:nvSpPr>
          <p:cNvPr id="6" name="Footer Placeholder 5"/>
          <p:cNvSpPr>
            <a:spLocks noGrp="1"/>
          </p:cNvSpPr>
          <p:nvPr>
            <p:ph type="ftr" sz="quarter" idx="11"/>
          </p:nvPr>
        </p:nvSpPr>
        <p:spPr>
          <a:xfrm>
            <a:off x="1514475" y="6556248"/>
            <a:ext cx="6857493"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11214101" y="6556248"/>
            <a:ext cx="670560" cy="301752"/>
          </a:xfrm>
        </p:spPr>
        <p:txBody>
          <a:bodyPr/>
          <a:lstStyle>
            <a:lvl1pPr>
              <a:defRPr sz="900"/>
            </a:lvl1pPr>
          </a:lstStyle>
          <a:p>
            <a:fld id="{8B37D5FE-740C-46F5-801A-FA5477D9711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50896"/>
            <a:ext cx="12192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517649" y="373966"/>
            <a:ext cx="9777984"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524000" y="5867400"/>
            <a:ext cx="9777984"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144256" y="6556248"/>
            <a:ext cx="2804160" cy="301752"/>
          </a:xfrm>
        </p:spPr>
        <p:txBody>
          <a:bodyPr/>
          <a:lstStyle>
            <a:lvl1pPr>
              <a:defRPr sz="900"/>
            </a:lvl1pPr>
          </a:lstStyle>
          <a:p>
            <a:fld id="{CA861222-2C8B-4501-BE87-6797EC025925}" type="datetime4">
              <a:rPr lang="en-US" smtClean="0"/>
              <a:pPr/>
              <a:t>September 23, 2024</a:t>
            </a:fld>
            <a:endParaRPr lang="en-US"/>
          </a:p>
        </p:txBody>
      </p:sp>
      <p:sp>
        <p:nvSpPr>
          <p:cNvPr id="6" name="Footer Placeholder 5"/>
          <p:cNvSpPr>
            <a:spLocks noGrp="1"/>
          </p:cNvSpPr>
          <p:nvPr>
            <p:ph type="ftr" sz="quarter" idx="11"/>
          </p:nvPr>
        </p:nvSpPr>
        <p:spPr>
          <a:xfrm>
            <a:off x="1560576" y="6557169"/>
            <a:ext cx="6597429"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10956256" y="6556248"/>
            <a:ext cx="487680" cy="301752"/>
          </a:xfrm>
        </p:spPr>
        <p:txBody>
          <a:bodyPr/>
          <a:lstStyle>
            <a:lvl1pPr algn="ctr">
              <a:defRPr sz="900"/>
            </a:lvl1pPr>
          </a:lstStyle>
          <a:p>
            <a:fld id="{8B37D5FE-740C-46F5-801A-FA5477D9711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FB5AFD-D735-4504-A039-ADEBB6448D55}" type="datetime4">
              <a:rPr lang="en-US" smtClean="0"/>
              <a:pPr/>
              <a:t>September 23,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81000"/>
            <a:ext cx="2540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381000"/>
            <a:ext cx="83312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B5C8118-FB93-4E87-B380-0175F2FE2167}" type="datetime4">
              <a:rPr lang="en-US" smtClean="0"/>
              <a:pPr/>
              <a:t>September 23,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tyle slide layout">
    <p:spTree>
      <p:nvGrpSpPr>
        <p:cNvPr id="1" name=""/>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30" y="339511"/>
            <a:ext cx="11573197" cy="724247"/>
          </a:xfrm>
          <a:prstGeom prst="rect">
            <a:avLst/>
          </a:prstGeom>
        </p:spPr>
        <p:txBody>
          <a:bodyPr tIns="91440" anchor="ctr"/>
          <a:lstStyle>
            <a:lvl1pPr marL="0" indent="0" algn="ctr">
              <a:buNone/>
              <a:defRPr sz="5400" b="0" baseline="0">
                <a:solidFill>
                  <a:schemeClr val="bg1"/>
                </a:solidFill>
                <a:latin typeface="+mj-lt"/>
                <a:cs typeface="Arial" panose="020B0604020202020204" pitchFamily="34" charset="0"/>
              </a:defRPr>
            </a:lvl1pPr>
          </a:lstStyle>
          <a:p>
            <a:pPr lvl="0"/>
            <a:r>
              <a:rPr lang="en-US" altLang="ko-KR" dirty="0"/>
              <a:t>BASIC LAYOUT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30" y="339511"/>
            <a:ext cx="11573197" cy="724247"/>
          </a:xfrm>
          <a:prstGeom prst="rect">
            <a:avLst/>
          </a:prstGeom>
        </p:spPr>
        <p:txBody>
          <a:bodyPr tIns="91440" anchor="ctr"/>
          <a:lstStyle>
            <a:lvl1pPr marL="0" indent="0" algn="ctr">
              <a:buNone/>
              <a:defRPr sz="5400" b="0" baseline="0">
                <a:solidFill>
                  <a:schemeClr val="tx1"/>
                </a:solidFill>
                <a:latin typeface="+mj-lt"/>
                <a:cs typeface="Arial" panose="020B0604020202020204" pitchFamily="34" charset="0"/>
              </a:defRPr>
            </a:lvl1pPr>
          </a:lstStyle>
          <a:p>
            <a:pPr lvl="0"/>
            <a:r>
              <a:rPr lang="en-US" altLang="ko-KR" dirty="0"/>
              <a:t>BASIC LAYOUT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3" name="Frame 2"/>
          <p:cNvSpPr/>
          <p:nvPr userDrawn="1"/>
        </p:nvSpPr>
        <p:spPr>
          <a:xfrm>
            <a:off x="642939" y="514350"/>
            <a:ext cx="10906125" cy="2990850"/>
          </a:xfrm>
          <a:prstGeom prst="frame">
            <a:avLst>
              <a:gd name="adj1" fmla="val 255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그림 개체 틀 2"/>
          <p:cNvSpPr>
            <a:spLocks noGrp="1"/>
          </p:cNvSpPr>
          <p:nvPr>
            <p:ph type="pic" sz="quarter" idx="10" hasCustomPrompt="1"/>
          </p:nvPr>
        </p:nvSpPr>
        <p:spPr>
          <a:xfrm>
            <a:off x="1096807" y="2310178"/>
            <a:ext cx="2084544" cy="231384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5" name="그림 개체 틀 2"/>
          <p:cNvSpPr>
            <a:spLocks noGrp="1"/>
          </p:cNvSpPr>
          <p:nvPr>
            <p:ph type="pic" sz="quarter" idx="11" hasCustomPrompt="1"/>
          </p:nvPr>
        </p:nvSpPr>
        <p:spPr>
          <a:xfrm>
            <a:off x="3735231" y="2310178"/>
            <a:ext cx="2084544" cy="231384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6" name="그림 개체 틀 2"/>
          <p:cNvSpPr>
            <a:spLocks noGrp="1"/>
          </p:cNvSpPr>
          <p:nvPr>
            <p:ph type="pic" sz="quarter" idx="12" hasCustomPrompt="1"/>
          </p:nvPr>
        </p:nvSpPr>
        <p:spPr>
          <a:xfrm>
            <a:off x="6373656" y="2310178"/>
            <a:ext cx="2084544" cy="231384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7" name="그림 개체 틀 2"/>
          <p:cNvSpPr>
            <a:spLocks noGrp="1"/>
          </p:cNvSpPr>
          <p:nvPr>
            <p:ph type="pic" sz="quarter" idx="13" hasCustomPrompt="1"/>
          </p:nvPr>
        </p:nvSpPr>
        <p:spPr>
          <a:xfrm>
            <a:off x="9012081" y="2310178"/>
            <a:ext cx="2084544" cy="231384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theme" Target="../theme/theme2.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theme" Target="../theme/theme5.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40000"/>
            <a:lumOff val="60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40000"/>
            <a:lumOff val="60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40000"/>
            <a:lumOff val="60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September 23, 2024</a:t>
            </a:fld>
            <a:endParaRPr lang="en-US" dirty="0"/>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9379" y="14069"/>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8625059" y="4948410"/>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609600" y="267494"/>
            <a:ext cx="109728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09600" y="1882808"/>
            <a:ext cx="109728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388608" y="6480969"/>
            <a:ext cx="2844800" cy="301752"/>
          </a:xfrm>
          <a:prstGeom prst="rect">
            <a:avLst/>
          </a:prstGeom>
        </p:spPr>
        <p:txBody>
          <a:bodyPr vert="horz" anchor="b"/>
          <a:lstStyle>
            <a:lvl1pPr algn="l" eaLnBrk="1" latinLnBrk="0" hangingPunct="1">
              <a:defRPr kumimoji="0" sz="1000" b="0">
                <a:solidFill>
                  <a:schemeClr val="tx1"/>
                </a:solidFill>
              </a:defRPr>
            </a:lvl1pPr>
          </a:lstStyle>
          <a:p>
            <a:fld id="{0106B4A3-4212-4E39-93DE-E053E8F69C28}" type="datetimeFigureOut">
              <a:rPr lang="en-US" smtClean="0"/>
              <a:pPr/>
              <a:t>9/23/2024</a:t>
            </a:fld>
            <a:endParaRPr lang="en-US"/>
          </a:p>
        </p:txBody>
      </p:sp>
      <p:sp>
        <p:nvSpPr>
          <p:cNvPr id="3" name="Footer Placeholder 2"/>
          <p:cNvSpPr>
            <a:spLocks noGrp="1"/>
          </p:cNvSpPr>
          <p:nvPr>
            <p:ph type="ftr" sz="quarter" idx="3"/>
          </p:nvPr>
        </p:nvSpPr>
        <p:spPr>
          <a:xfrm>
            <a:off x="609600" y="6481891"/>
            <a:ext cx="5680075" cy="300831"/>
          </a:xfrm>
          <a:prstGeom prst="rect">
            <a:avLst/>
          </a:prstGeom>
        </p:spPr>
        <p:txBody>
          <a:bodyPr vert="horz" anchor="b"/>
          <a:lstStyle>
            <a:lvl1pPr algn="r" eaLnBrk="1" latinLnBrk="0" hangingPunct="1">
              <a:defRPr kumimoji="0" sz="1000">
                <a:solidFill>
                  <a:schemeClr val="tx1"/>
                </a:solidFill>
              </a:defRPr>
            </a:lvl1pPr>
          </a:lstStyle>
          <a:p>
            <a:endParaRPr kumimoji="0" lang="en-US"/>
          </a:p>
        </p:txBody>
      </p:sp>
      <p:sp>
        <p:nvSpPr>
          <p:cNvPr id="23" name="Slide Number Placeholder 22"/>
          <p:cNvSpPr>
            <a:spLocks noGrp="1"/>
          </p:cNvSpPr>
          <p:nvPr>
            <p:ph type="sldNum" sz="quarter" idx="4"/>
          </p:nvPr>
        </p:nvSpPr>
        <p:spPr>
          <a:xfrm>
            <a:off x="10119360" y="6480969"/>
            <a:ext cx="670560" cy="301752"/>
          </a:xfrm>
          <a:prstGeom prst="rect">
            <a:avLst/>
          </a:prstGeom>
        </p:spPr>
        <p:txBody>
          <a:bodyPr vert="horz" anchor="b"/>
          <a:lstStyle>
            <a:lvl1pPr algn="ctr" eaLnBrk="1" latinLnBrk="0" hangingPunct="1">
              <a:defRPr kumimoji="0" sz="1200">
                <a:solidFill>
                  <a:schemeClr val="tx1"/>
                </a:solidFill>
              </a:defRPr>
            </a:lvl1pPr>
          </a:lstStyle>
          <a:p>
            <a:fld id="{A3DCDF73-85D2-4237-9B32-053DBDB0C312}" type="slidenum">
              <a:rPr kumimoji="0" lang="en-US" smtClean="0"/>
              <a:pPr/>
              <a:t>‹#›</a:t>
            </a:fld>
            <a:endParaRPr kumimoji="0" lang="en-US"/>
          </a:p>
        </p:txBody>
      </p:sp>
    </p:spTree>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0.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3053241"/>
            <a:ext cx="12192000" cy="707886"/>
          </a:xfrm>
          <a:prstGeom prst="rect">
            <a:avLst/>
          </a:prstGeom>
          <a:noFill/>
        </p:spPr>
        <p:txBody>
          <a:bodyPr wrap="square" rtlCol="0" anchor="ctr">
            <a:spAutoFit/>
          </a:bodyPr>
          <a:lstStyle/>
          <a:p>
            <a:pPr algn="ctr"/>
            <a:r>
              <a:rPr lang="en-US" sz="4000" b="1" u="sng"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mn-ea"/>
              </a:rPr>
              <a:t>“HOTEL BOOKING”</a:t>
            </a:r>
            <a:r>
              <a:rPr lang="en-US" sz="4000" b="1"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endParaRPr lang="en-US" altLang="en-US" sz="4000" b="1"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p:txBody>
      </p:sp>
      <p:grpSp>
        <p:nvGrpSpPr>
          <p:cNvPr id="21" name="Group 20"/>
          <p:cNvGrpSpPr/>
          <p:nvPr/>
        </p:nvGrpSpPr>
        <p:grpSpPr>
          <a:xfrm>
            <a:off x="2229739" y="882817"/>
            <a:ext cx="7803176" cy="5052397"/>
            <a:chOff x="2229738" y="635165"/>
            <a:chExt cx="7803176" cy="5052397"/>
          </a:xfrm>
        </p:grpSpPr>
        <p:sp>
          <p:nvSpPr>
            <p:cNvPr id="16" name="Freeform: Shape 15"/>
            <p:cNvSpPr/>
            <p:nvPr/>
          </p:nvSpPr>
          <p:spPr>
            <a:xfrm rot="10800000">
              <a:off x="3609975" y="3851803"/>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20" name="Group 19"/>
            <p:cNvGrpSpPr/>
            <p:nvPr/>
          </p:nvGrpSpPr>
          <p:grpSpPr>
            <a:xfrm>
              <a:off x="2229738" y="635165"/>
              <a:ext cx="7803176" cy="5052397"/>
              <a:chOff x="2229738" y="635165"/>
              <a:chExt cx="7803176" cy="5052397"/>
            </a:xfrm>
          </p:grpSpPr>
          <p:sp>
            <p:nvSpPr>
              <p:cNvPr id="15" name="Freeform: Shape 14"/>
              <p:cNvSpPr/>
              <p:nvPr/>
            </p:nvSpPr>
            <p:spPr>
              <a:xfrm>
                <a:off x="3609975" y="1151426"/>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Rectangle 4"/>
              <p:cNvSpPr/>
              <p:nvPr/>
            </p:nvSpPr>
            <p:spPr>
              <a:xfrm rot="2735247">
                <a:off x="8529637" y="409065"/>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16"/>
              <p:cNvSpPr/>
              <p:nvPr/>
            </p:nvSpPr>
            <p:spPr>
              <a:xfrm rot="2735247">
                <a:off x="3452813" y="4639863"/>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7"/>
              <p:cNvSpPr/>
              <p:nvPr/>
            </p:nvSpPr>
            <p:spPr>
              <a:xfrm rot="2735247">
                <a:off x="9257907" y="-35067"/>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p:cNvSpPr/>
              <p:nvPr/>
            </p:nvSpPr>
            <p:spPr>
              <a:xfrm rot="2735247">
                <a:off x="2899970" y="4912555"/>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4" name="TextBox 13"/>
          <p:cNvSpPr txBox="1"/>
          <p:nvPr/>
        </p:nvSpPr>
        <p:spPr>
          <a:xfrm>
            <a:off x="9013372" y="5120640"/>
            <a:ext cx="2481942" cy="523220"/>
          </a:xfrm>
          <a:prstGeom prst="rect">
            <a:avLst/>
          </a:prstGeom>
          <a:noFill/>
        </p:spPr>
        <p:txBody>
          <a:bodyPr wrap="square" rtlCol="0">
            <a:spAutoFit/>
          </a:bodyPr>
          <a:lstStyle/>
          <a:p>
            <a:r>
              <a:rPr lang="en-US" b="1" dirty="0">
                <a:latin typeface="Aharoni" pitchFamily="2" charset="-79"/>
                <a:cs typeface="Aharoni" pitchFamily="2" charset="-79"/>
              </a:rPr>
              <a:t>PRESENTED BY</a:t>
            </a:r>
            <a:r>
              <a:rPr lang="en-US" sz="2800" b="1" dirty="0">
                <a:latin typeface="Aharoni" pitchFamily="2" charset="-79"/>
                <a:cs typeface="Aharoni" pitchFamily="2" charset="-79"/>
              </a:rPr>
              <a:t>:</a:t>
            </a:r>
            <a:endParaRPr lang="en-US" b="1" dirty="0">
              <a:latin typeface="Aharoni" pitchFamily="2" charset="-79"/>
              <a:cs typeface="Aharoni" pitchFamily="2" charset="-79"/>
            </a:endParaRPr>
          </a:p>
        </p:txBody>
      </p:sp>
      <p:sp>
        <p:nvSpPr>
          <p:cNvPr id="23" name="TextBox 22"/>
          <p:cNvSpPr txBox="1"/>
          <p:nvPr/>
        </p:nvSpPr>
        <p:spPr>
          <a:xfrm>
            <a:off x="9144000" y="5656216"/>
            <a:ext cx="2560320" cy="369332"/>
          </a:xfrm>
          <a:prstGeom prst="rect">
            <a:avLst/>
          </a:prstGeom>
          <a:noFill/>
        </p:spPr>
        <p:txBody>
          <a:bodyPr wrap="square" rtlCol="0">
            <a:spAutoFit/>
          </a:bodyPr>
          <a:lstStyle/>
          <a:p>
            <a:r>
              <a:rPr lang="en-US" b="1" dirty="0">
                <a:solidFill>
                  <a:schemeClr val="bg2"/>
                </a:solidFill>
                <a:latin typeface="Aharoni" pitchFamily="2" charset="-79"/>
                <a:cs typeface="Aharoni" pitchFamily="2" charset="-79"/>
              </a:rPr>
              <a:t>BASAVARAJ MATHAD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9960" y="503853"/>
            <a:ext cx="7063273" cy="923330"/>
          </a:xfrm>
          <a:prstGeom prst="rect">
            <a:avLst/>
          </a:prstGeom>
        </p:spPr>
        <p:txBody>
          <a:bodyPr wrap="square">
            <a:spAutoFit/>
          </a:bodyPr>
          <a:lstStyle/>
          <a:p>
            <a:pPr algn="just"/>
            <a:r>
              <a:rPr lang="en-US" sz="3600" b="1" dirty="0">
                <a:solidFill>
                  <a:srgbClr val="FFC000"/>
                </a:solidFill>
                <a:latin typeface="Algerian" pitchFamily="82" charset="0"/>
                <a:ea typeface="Times New Roman" panose="02020603050405020304" pitchFamily="18" charset="0"/>
                <a:cs typeface="Times New Roman" panose="02020603050405020304" pitchFamily="18" charset="0"/>
                <a:sym typeface="+mn-ea"/>
              </a:rPr>
              <a:t>Limitations</a:t>
            </a:r>
            <a:r>
              <a:rPr lang="en-US" sz="5400" b="1" dirty="0">
                <a:solidFill>
                  <a:srgbClr val="FFC000"/>
                </a:solidFill>
                <a:latin typeface="Algerian" pitchFamily="82" charset="0"/>
                <a:ea typeface="Times New Roman" panose="02020603050405020304" pitchFamily="18" charset="0"/>
                <a:cs typeface="Times New Roman" panose="02020603050405020304" pitchFamily="18" charset="0"/>
                <a:sym typeface="+mn-ea"/>
              </a:rPr>
              <a:t> :</a:t>
            </a:r>
            <a:endParaRPr lang="en-US" sz="1400" dirty="0">
              <a:solidFill>
                <a:srgbClr val="FFC000"/>
              </a:solidFill>
              <a:latin typeface="Algerian" pitchFamily="82" charset="0"/>
              <a:ea typeface="Times New Roman" panose="02020603050405020304" pitchFamily="18" charset="0"/>
              <a:cs typeface="Times New Roman" panose="02020603050405020304" pitchFamily="18" charset="0"/>
              <a:sym typeface="+mn-ea"/>
            </a:endParaRPr>
          </a:p>
        </p:txBody>
      </p:sp>
      <p:sp>
        <p:nvSpPr>
          <p:cNvPr id="6" name="Rectangle 1">
            <a:extLst>
              <a:ext uri="{FF2B5EF4-FFF2-40B4-BE49-F238E27FC236}">
                <a16:creationId xmlns:a16="http://schemas.microsoft.com/office/drawing/2014/main" id="{C0FC4FD3-A866-C9CE-8D06-F4242E2FD07A}"/>
              </a:ext>
            </a:extLst>
          </p:cNvPr>
          <p:cNvSpPr>
            <a:spLocks noChangeArrowheads="1"/>
          </p:cNvSpPr>
          <p:nvPr/>
        </p:nvSpPr>
        <p:spPr bwMode="auto">
          <a:xfrm>
            <a:off x="139960" y="1589641"/>
            <a:ext cx="9974425"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highlight>
                  <a:srgbClr val="0000FF"/>
                </a:highlight>
                <a:latin typeface="Arial" panose="020B0604020202020204" pitchFamily="34" charset="0"/>
              </a:rPr>
              <a:t>Data Cleaning</a:t>
            </a:r>
            <a:r>
              <a:rPr kumimoji="0" lang="en-US" altLang="en-US" sz="2400" b="0" i="0" u="none" strike="noStrike" cap="none" normalizeH="0" baseline="0" dirty="0">
                <a:ln>
                  <a:noFill/>
                </a:ln>
                <a:solidFill>
                  <a:schemeClr val="tx1"/>
                </a:solidFill>
                <a:effectLst/>
                <a:highlight>
                  <a:srgbClr val="0000FF"/>
                </a:highligh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highlight>
                  <a:srgbClr val="0000FF"/>
                </a:highlight>
                <a:latin typeface="Arial" panose="020B0604020202020204" pitchFamily="34" charset="0"/>
              </a:rPr>
              <a:t>Handling and removing null values from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highlight>
                  <a:srgbClr val="0000FF"/>
                </a:highlight>
                <a:latin typeface="Arial" panose="020B0604020202020204" pitchFamily="34" charset="0"/>
              </a:rPr>
              <a:t>Identifying and removing outliers to ensure data quality.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highlight>
                <a:srgbClr val="0000FF"/>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highlight>
                <a:srgbClr val="0000FF"/>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highlight>
                  <a:srgbClr val="0000FF"/>
                </a:highlight>
                <a:latin typeface="Arial" panose="020B0604020202020204" pitchFamily="34" charset="0"/>
              </a:rPr>
              <a:t>Data Visualization</a:t>
            </a:r>
            <a:r>
              <a:rPr kumimoji="0" lang="en-US" altLang="en-US" sz="2400" b="0" i="0" u="none" strike="noStrike" cap="none" normalizeH="0" baseline="0" dirty="0">
                <a:ln>
                  <a:noFill/>
                </a:ln>
                <a:solidFill>
                  <a:schemeClr val="tx1"/>
                </a:solidFill>
                <a:effectLst/>
                <a:highlight>
                  <a:srgbClr val="0000FF"/>
                </a:highligh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highlight>
                  <a:srgbClr val="0000FF"/>
                </a:highlight>
                <a:latin typeface="Arial" panose="020B0604020202020204" pitchFamily="34" charset="0"/>
              </a:rPr>
              <a:t>Challenges in effectively visualizing data using Seaborn, especially with complex datasets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6518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17561" y="716030"/>
            <a:ext cx="3124573" cy="646331"/>
          </a:xfrm>
          <a:prstGeom prst="rect">
            <a:avLst/>
          </a:prstGeom>
          <a:noFill/>
        </p:spPr>
        <p:txBody>
          <a:bodyPr wrap="none" rtlCol="0" anchor="t">
            <a:spAutoFit/>
          </a:bodyPr>
          <a:lstStyle/>
          <a:p>
            <a:r>
              <a:rPr lang="en-US" sz="3600" b="1" dirty="0">
                <a:solidFill>
                  <a:srgbClr val="FFC000"/>
                </a:solidFill>
                <a:latin typeface="Algerian" pitchFamily="82" charset="0"/>
                <a:cs typeface="Arial" panose="020B0604020202020204" pitchFamily="34" charset="0"/>
                <a:sym typeface="+mn-ea"/>
              </a:rPr>
              <a:t>suggestions</a:t>
            </a:r>
          </a:p>
        </p:txBody>
      </p:sp>
      <p:sp>
        <p:nvSpPr>
          <p:cNvPr id="4" name="Text Box 3"/>
          <p:cNvSpPr txBox="1"/>
          <p:nvPr/>
        </p:nvSpPr>
        <p:spPr>
          <a:xfrm>
            <a:off x="634483" y="1604863"/>
            <a:ext cx="9358604" cy="553998"/>
          </a:xfrm>
          <a:prstGeom prst="rect">
            <a:avLst/>
          </a:prstGeom>
          <a:noFill/>
        </p:spPr>
        <p:txBody>
          <a:bodyPr wrap="square" rtlCol="0" anchor="t">
            <a:spAutoFit/>
          </a:bodyPr>
          <a:lstStyle/>
          <a:p>
            <a:pPr algn="just"/>
            <a:r>
              <a:rPr lang="en-US" sz="3000" b="1" dirty="0">
                <a:latin typeface="Times New Roman" panose="02020603050405020304" pitchFamily="18" charset="0"/>
                <a:ea typeface="Times New Roman" panose="02020603050405020304" pitchFamily="18" charset="0"/>
                <a:cs typeface="Times New Roman" panose="02020603050405020304" pitchFamily="18" charset="0"/>
                <a:sym typeface="+mn-ea"/>
              </a:rPr>
              <a:t>    </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mn-ea"/>
            </a:endParaRPr>
          </a:p>
        </p:txBody>
      </p:sp>
      <p:sp>
        <p:nvSpPr>
          <p:cNvPr id="2" name="Rectangle 1">
            <a:extLst>
              <a:ext uri="{FF2B5EF4-FFF2-40B4-BE49-F238E27FC236}">
                <a16:creationId xmlns:a16="http://schemas.microsoft.com/office/drawing/2014/main" id="{56E55674-D395-A408-86AE-DC4127744FFA}"/>
              </a:ext>
            </a:extLst>
          </p:cNvPr>
          <p:cNvSpPr>
            <a:spLocks noChangeArrowheads="1"/>
          </p:cNvSpPr>
          <p:nvPr/>
        </p:nvSpPr>
        <p:spPr bwMode="auto">
          <a:xfrm>
            <a:off x="177281" y="1882435"/>
            <a:ext cx="1107543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Pricing Strategy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reduce cancellations, hotels should consider lowering room rates and offering discounts based on location.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Discounts for Resort Hotels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Resort hotels should provide reasonable discounts on weekends or holidays to manage higher cancellation rates compared to city hotels.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Hotels should run marketing campaigns in January to boost bookings and counteract the high cancellation rates during this month.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 Hotel Quality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Enhancing the quality of services, especially in Portugal, can help reduce cancellation rates.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650539"/>
            <a:ext cx="12192000" cy="1015663"/>
          </a:xfrm>
          <a:prstGeom prst="rect">
            <a:avLst/>
          </a:prstGeom>
          <a:noFill/>
          <a:effectLst>
            <a:glow rad="63500">
              <a:schemeClr val="accent2">
                <a:satMod val="175000"/>
                <a:alpha val="40000"/>
              </a:schemeClr>
            </a:glow>
            <a:outerShdw blurRad="50800" dist="38100" dir="10800000" algn="r" rotWithShape="0">
              <a:prstClr val="black">
                <a:alpha val="40000"/>
              </a:prstClr>
            </a:outerShdw>
            <a:reflection blurRad="6350" stA="52000" endA="300" endPos="35000" dir="5400000" sy="-100000" algn="bl" rotWithShape="0"/>
          </a:effectLst>
          <a:scene3d>
            <a:camera prst="obliqueBottomRight"/>
            <a:lightRig rig="threePt" dir="t"/>
          </a:scene3d>
          <a:sp3d>
            <a:bevelT prst="relaxedInset"/>
          </a:sp3d>
        </p:spPr>
        <p:txBody>
          <a:bodyPr wrap="square" rtlCol="0" anchor="ctr">
            <a:spAutoFit/>
          </a:bodyPr>
          <a:lstStyle/>
          <a:p>
            <a:pPr algn="ctr"/>
            <a:r>
              <a:rPr lang="en-US" altLang="ko-KR" sz="6000" b="1" dirty="0">
                <a:solidFill>
                  <a:schemeClr val="bg1"/>
                </a:solidFill>
                <a:latin typeface="Algerian" pitchFamily="82" charset="0"/>
                <a:cs typeface="Arial" panose="020B0604020202020204" pitchFamily="34" charset="0"/>
              </a:rPr>
              <a:t>Thank You</a:t>
            </a:r>
            <a:endParaRPr lang="ko-KR" altLang="en-US" sz="6000" b="1" dirty="0">
              <a:solidFill>
                <a:schemeClr val="bg1"/>
              </a:solidFill>
              <a:latin typeface="Algerian" pitchFamily="82" charset="0"/>
              <a:cs typeface="Arial" panose="020B0604020202020204" pitchFamily="34" charset="0"/>
            </a:endParaRPr>
          </a:p>
        </p:txBody>
      </p:sp>
      <p:grpSp>
        <p:nvGrpSpPr>
          <p:cNvPr id="12" name="Group 11"/>
          <p:cNvGrpSpPr/>
          <p:nvPr/>
        </p:nvGrpSpPr>
        <p:grpSpPr>
          <a:xfrm>
            <a:off x="2229739" y="716483"/>
            <a:ext cx="7803176" cy="4876117"/>
            <a:chOff x="2229738" y="716481"/>
            <a:chExt cx="7803176" cy="4876117"/>
          </a:xfrm>
        </p:grpSpPr>
        <p:sp>
          <p:nvSpPr>
            <p:cNvPr id="13" name="Freeform: Shape 12"/>
            <p:cNvSpPr/>
            <p:nvPr/>
          </p:nvSpPr>
          <p:spPr>
            <a:xfrm rot="10800000">
              <a:off x="3609975" y="3756839"/>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14" name="Group 13"/>
            <p:cNvGrpSpPr/>
            <p:nvPr/>
          </p:nvGrpSpPr>
          <p:grpSpPr>
            <a:xfrm>
              <a:off x="2229738" y="716481"/>
              <a:ext cx="7803176" cy="4876117"/>
              <a:chOff x="2229738" y="716481"/>
              <a:chExt cx="7803176" cy="4876117"/>
            </a:xfrm>
          </p:grpSpPr>
          <p:sp>
            <p:nvSpPr>
              <p:cNvPr id="15" name="Freeform: Shape 14"/>
              <p:cNvSpPr/>
              <p:nvPr/>
            </p:nvSpPr>
            <p:spPr>
              <a:xfrm>
                <a:off x="3609975" y="1232742"/>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6" name="Rectangle 15"/>
              <p:cNvSpPr/>
              <p:nvPr/>
            </p:nvSpPr>
            <p:spPr>
              <a:xfrm rot="2735247">
                <a:off x="8529637" y="490381"/>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16"/>
              <p:cNvSpPr/>
              <p:nvPr/>
            </p:nvSpPr>
            <p:spPr>
              <a:xfrm rot="2735247">
                <a:off x="3452813" y="4544899"/>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7"/>
              <p:cNvSpPr/>
              <p:nvPr/>
            </p:nvSpPr>
            <p:spPr>
              <a:xfrm rot="2735247">
                <a:off x="9257907" y="46249"/>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p:cNvSpPr/>
              <p:nvPr/>
            </p:nvSpPr>
            <p:spPr>
              <a:xfrm rot="2735247">
                <a:off x="2899970" y="4817591"/>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4935" y="476291"/>
            <a:ext cx="6383588" cy="646331"/>
          </a:xfrm>
          <a:prstGeom prst="rect">
            <a:avLst/>
          </a:prstGeom>
          <a:noFill/>
        </p:spPr>
        <p:txBody>
          <a:bodyPr wrap="square" rtlCol="0" anchor="ctr">
            <a:spAutoFit/>
          </a:bodyPr>
          <a:lstStyle/>
          <a:p>
            <a:r>
              <a:rPr lang="en-US" sz="3600" b="1" dirty="0">
                <a:solidFill>
                  <a:srgbClr val="FFC000"/>
                </a:solidFill>
                <a:latin typeface="Algerian" pitchFamily="82" charset="0"/>
                <a:cs typeface="Arial" panose="020B0604020202020204" pitchFamily="34" charset="0"/>
                <a:sym typeface="+mn-ea"/>
              </a:rPr>
              <a:t>Objectives</a:t>
            </a:r>
            <a:endParaRPr lang="ko-KR" altLang="en-US" sz="4800" dirty="0">
              <a:solidFill>
                <a:schemeClr val="bg1"/>
              </a:solidFill>
              <a:latin typeface="Algerian" pitchFamily="82" charset="0"/>
              <a:cs typeface="Arial" panose="020B0604020202020204" pitchFamily="34" charset="0"/>
            </a:endParaRPr>
          </a:p>
        </p:txBody>
      </p:sp>
      <p:sp>
        <p:nvSpPr>
          <p:cNvPr id="5" name="TextBox 4"/>
          <p:cNvSpPr txBox="1"/>
          <p:nvPr/>
        </p:nvSpPr>
        <p:spPr>
          <a:xfrm>
            <a:off x="111968" y="1798777"/>
            <a:ext cx="10786188" cy="1077218"/>
          </a:xfrm>
          <a:prstGeom prst="rect">
            <a:avLst/>
          </a:prstGeom>
          <a:noFill/>
        </p:spPr>
        <p:txBody>
          <a:bodyPr wrap="square" rtlCol="0" anchor="ctr">
            <a:spAutoFit/>
          </a:bodyPr>
          <a:lstStyle/>
          <a:p>
            <a:r>
              <a:rPr lang="en-US" sz="1600" dirty="0"/>
              <a:t>The primary objective of this analysis is to investigate and understand the factors contributing to high cancellation rates at City Hotel and Resort Hotel. The goal is to derive actionable insights that can help in:</a:t>
            </a:r>
          </a:p>
          <a:p>
            <a:r>
              <a:rPr lang="en-US" sz="1600" b="1" dirty="0"/>
              <a:t>1) Identifying Patterns and Trends</a:t>
            </a:r>
            <a:r>
              <a:rPr lang="en-US" sz="1600" dirty="0"/>
              <a:t>:</a:t>
            </a:r>
            <a:endParaRPr lang="en-IN" sz="1600" b="1" dirty="0"/>
          </a:p>
          <a:p>
            <a:pPr>
              <a:buFont typeface="+mj-lt"/>
              <a:buAutoNum type="arabicPeriod"/>
            </a:pPr>
            <a:endParaRPr lang="en-US" sz="1600" dirty="0"/>
          </a:p>
        </p:txBody>
      </p:sp>
      <p:sp>
        <p:nvSpPr>
          <p:cNvPr id="3" name="Rectangle 2">
            <a:extLst>
              <a:ext uri="{FF2B5EF4-FFF2-40B4-BE49-F238E27FC236}">
                <a16:creationId xmlns:a16="http://schemas.microsoft.com/office/drawing/2014/main" id="{518E76B1-E532-180F-BD0A-FCA0249F9BD3}"/>
              </a:ext>
            </a:extLst>
          </p:cNvPr>
          <p:cNvSpPr>
            <a:spLocks noChangeArrowheads="1"/>
          </p:cNvSpPr>
          <p:nvPr/>
        </p:nvSpPr>
        <p:spPr bwMode="auto">
          <a:xfrm>
            <a:off x="177282" y="2970453"/>
            <a:ext cx="1120606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2) Identify and Analyze</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Determine the key factors contributing to high cancellation rates at City Hotel and Resort Hotel.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b="1" dirty="0">
                <a:latin typeface="Arial" panose="020B0604020202020204" pitchFamily="34" charset="0"/>
              </a:rPr>
              <a:t>3) </a:t>
            </a:r>
            <a:r>
              <a:rPr kumimoji="0" lang="en-US" altLang="en-US" sz="1800" b="1" i="0" u="none" strike="noStrike" cap="none" normalizeH="0" baseline="0" dirty="0">
                <a:ln>
                  <a:noFill/>
                </a:ln>
                <a:solidFill>
                  <a:schemeClr val="tx1"/>
                </a:solidFill>
                <a:effectLst/>
                <a:latin typeface="Arial" panose="020B0604020202020204" pitchFamily="34" charset="0"/>
              </a:rPr>
              <a:t>Evaluate Impact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Assess how cancellations affect revenue and room utilization.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Provide Recommendations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Offer actionable strategies to reduce cancellation rates and improve overall revenue and operational efficiency.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043645" y="1423852"/>
          <a:ext cx="5669280" cy="2090058"/>
        </p:xfrm>
        <a:graphic>
          <a:graphicData uri="http://schemas.openxmlformats.org/drawingml/2006/table">
            <a:tbl>
              <a:tblPr/>
              <a:tblGrid>
                <a:gridCol w="2834640">
                  <a:extLst>
                    <a:ext uri="{9D8B030D-6E8A-4147-A177-3AD203B41FA5}">
                      <a16:colId xmlns:a16="http://schemas.microsoft.com/office/drawing/2014/main" val="20000"/>
                    </a:ext>
                  </a:extLst>
                </a:gridCol>
                <a:gridCol w="2834640">
                  <a:extLst>
                    <a:ext uri="{9D8B030D-6E8A-4147-A177-3AD203B41FA5}">
                      <a16:colId xmlns:a16="http://schemas.microsoft.com/office/drawing/2014/main" val="20001"/>
                    </a:ext>
                  </a:extLst>
                </a:gridCol>
              </a:tblGrid>
              <a:tr h="696686">
                <a:tc>
                  <a:txBody>
                    <a:bodyPr/>
                    <a:lstStyle/>
                    <a:p>
                      <a:pPr marL="0" marR="0">
                        <a:lnSpc>
                          <a:spcPct val="150000"/>
                        </a:lnSpc>
                        <a:spcBef>
                          <a:spcPts val="0"/>
                        </a:spcBef>
                        <a:spcAft>
                          <a:spcPts val="1000"/>
                        </a:spcAft>
                      </a:pPr>
                      <a:r>
                        <a:rPr lang="en-US" sz="1400" b="1" dirty="0">
                          <a:latin typeface="Times New Roman"/>
                          <a:ea typeface="Calibri"/>
                          <a:cs typeface="Times New Roman"/>
                        </a:rPr>
                        <a:t>Processor</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400" b="1">
                          <a:latin typeface="Times New Roman"/>
                          <a:ea typeface="Calibri"/>
                          <a:cs typeface="Times New Roman"/>
                        </a:rPr>
                        <a:t>Pentium 4 and above</a:t>
                      </a:r>
                      <a:endParaRPr lang="en-US" sz="11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96686">
                <a:tc>
                  <a:txBody>
                    <a:bodyPr/>
                    <a:lstStyle/>
                    <a:p>
                      <a:pPr marL="0" marR="0">
                        <a:lnSpc>
                          <a:spcPct val="150000"/>
                        </a:lnSpc>
                        <a:spcBef>
                          <a:spcPts val="0"/>
                        </a:spcBef>
                        <a:spcAft>
                          <a:spcPts val="1000"/>
                        </a:spcAft>
                      </a:pPr>
                      <a:r>
                        <a:rPr lang="en-US" sz="1400" b="1" dirty="0">
                          <a:latin typeface="Times New Roman"/>
                          <a:ea typeface="Calibri"/>
                          <a:cs typeface="Times New Roman"/>
                        </a:rPr>
                        <a:t>RAM</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400" b="1" dirty="0">
                          <a:latin typeface="Times New Roman"/>
                          <a:ea typeface="Calibri"/>
                          <a:cs typeface="Times New Roman"/>
                        </a:rPr>
                        <a:t>512 MB and above</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96686">
                <a:tc>
                  <a:txBody>
                    <a:bodyPr/>
                    <a:lstStyle/>
                    <a:p>
                      <a:pPr marL="0" marR="0">
                        <a:lnSpc>
                          <a:spcPct val="150000"/>
                        </a:lnSpc>
                        <a:spcBef>
                          <a:spcPts val="0"/>
                        </a:spcBef>
                        <a:spcAft>
                          <a:spcPts val="1000"/>
                        </a:spcAft>
                      </a:pPr>
                      <a:r>
                        <a:rPr lang="en-US" sz="1400" b="1" dirty="0">
                          <a:latin typeface="Times New Roman"/>
                          <a:ea typeface="Calibri"/>
                          <a:cs typeface="Times New Roman"/>
                        </a:rPr>
                        <a:t>Hard Disk       </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400" b="1" dirty="0">
                          <a:latin typeface="Times New Roman"/>
                          <a:ea typeface="Calibri"/>
                          <a:cs typeface="Times New Roman"/>
                        </a:rPr>
                        <a:t>40GB and above   </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025" name="Rectangle 1"/>
          <p:cNvSpPr>
            <a:spLocks noChangeArrowheads="1"/>
          </p:cNvSpPr>
          <p:nvPr/>
        </p:nvSpPr>
        <p:spPr bwMode="auto">
          <a:xfrm>
            <a:off x="287384" y="418010"/>
            <a:ext cx="6257108" cy="11387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95288" algn="l"/>
              </a:tabLst>
            </a:pPr>
            <a:r>
              <a:rPr kumimoji="0" lang="en-US" sz="2000" b="1" i="0" u="none" strike="noStrike" cap="none" normalizeH="0" baseline="0" dirty="0">
                <a:ln>
                  <a:noFill/>
                </a:ln>
                <a:solidFill>
                  <a:srgbClr val="FFC000"/>
                </a:solidFill>
                <a:effectLst/>
                <a:latin typeface="Algerian" pitchFamily="82" charset="0"/>
                <a:ea typeface="Calibri" pitchFamily="34" charset="0"/>
                <a:cs typeface="Times New Roman" pitchFamily="18" charset="0"/>
              </a:rPr>
              <a:t>TOOLS/PLATFORMS FOR LANGUAGES TO BE USED</a:t>
            </a:r>
          </a:p>
          <a:p>
            <a:pPr marL="0" marR="0" lvl="0" indent="0" algn="l" defTabSz="914400" rtl="0" eaLnBrk="1" fontAlgn="base" latinLnBrk="0" hangingPunct="1">
              <a:lnSpc>
                <a:spcPct val="100000"/>
              </a:lnSpc>
              <a:spcBef>
                <a:spcPct val="0"/>
              </a:spcBef>
              <a:spcAft>
                <a:spcPct val="0"/>
              </a:spcAft>
              <a:buClrTx/>
              <a:buSzTx/>
              <a:buFontTx/>
              <a:buNone/>
              <a:tabLst>
                <a:tab pos="395288" algn="l"/>
              </a:tabLst>
            </a:pPr>
            <a:endParaRPr kumimoji="0" lang="en-US" sz="1400" b="0" i="0" u="none" strike="noStrike" cap="none" normalizeH="0" baseline="0" dirty="0">
              <a:ln>
                <a:noFill/>
              </a:ln>
              <a:solidFill>
                <a:srgbClr val="FFC000"/>
              </a:solidFill>
              <a:effectLst/>
              <a:latin typeface="Algerian" pitchFamily="82"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95288" algn="l"/>
              </a:tabLst>
            </a:pPr>
            <a:r>
              <a:rPr kumimoji="0" lang="en-US" sz="16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HARDWARE   REQUIREMENTS:</a:t>
            </a:r>
            <a:endParaRPr kumimoji="0" lang="en-US" sz="1100" b="1" i="0" u="sng"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95288" algn="l"/>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 name="Rectangle 5"/>
          <p:cNvSpPr/>
          <p:nvPr/>
        </p:nvSpPr>
        <p:spPr>
          <a:xfrm>
            <a:off x="460936" y="3722914"/>
            <a:ext cx="3696787" cy="369332"/>
          </a:xfrm>
          <a:prstGeom prst="rect">
            <a:avLst/>
          </a:prstGeom>
        </p:spPr>
        <p:txBody>
          <a:bodyPr wrap="square">
            <a:spAutoFit/>
          </a:bodyPr>
          <a:lstStyle/>
          <a:p>
            <a:pPr lvl="0" eaLnBrk="0" fontAlgn="base" hangingPunct="0">
              <a:spcBef>
                <a:spcPct val="0"/>
              </a:spcBef>
              <a:spcAft>
                <a:spcPct val="0"/>
              </a:spcAft>
              <a:tabLst>
                <a:tab pos="395288" algn="l"/>
              </a:tabLst>
            </a:pPr>
            <a:r>
              <a:rPr lang="en-US" b="1" dirty="0">
                <a:latin typeface="Times New Roman" pitchFamily="18" charset="0"/>
                <a:ea typeface="Calibri" pitchFamily="34" charset="0"/>
                <a:cs typeface="Times New Roman" pitchFamily="18" charset="0"/>
              </a:rPr>
              <a:t>SOFTWARE REQUIREMENTS:</a:t>
            </a:r>
            <a:endParaRPr lang="en-US" sz="1200" dirty="0">
              <a:latin typeface="Arial" pitchFamily="34" charset="0"/>
              <a:cs typeface="Arial" pitchFamily="34" charset="0"/>
            </a:endParaRPr>
          </a:p>
        </p:txBody>
      </p:sp>
      <p:sp>
        <p:nvSpPr>
          <p:cNvPr id="9" name="TextBox 8">
            <a:extLst>
              <a:ext uri="{FF2B5EF4-FFF2-40B4-BE49-F238E27FC236}">
                <a16:creationId xmlns:a16="http://schemas.microsoft.com/office/drawing/2014/main" id="{735CA1AB-6C49-FF48-3D0C-000E2A61B3CA}"/>
              </a:ext>
            </a:extLst>
          </p:cNvPr>
          <p:cNvSpPr txBox="1"/>
          <p:nvPr/>
        </p:nvSpPr>
        <p:spPr>
          <a:xfrm>
            <a:off x="475861" y="4235916"/>
            <a:ext cx="9713168" cy="2000548"/>
          </a:xfrm>
          <a:prstGeom prst="rect">
            <a:avLst/>
          </a:prstGeom>
          <a:noFill/>
        </p:spPr>
        <p:txBody>
          <a:bodyPr wrap="square" rtlCol="0" anchor="ctr">
            <a:spAutoFit/>
          </a:bodyPr>
          <a:lstStyle/>
          <a:p>
            <a:r>
              <a:rPr lang="en-IN" sz="2800" b="1" dirty="0">
                <a:cs typeface="Arial" panose="020B0604020202020204" pitchFamily="34" charset="0"/>
              </a:rPr>
              <a:t>1)</a:t>
            </a:r>
            <a:r>
              <a:rPr lang="en-IN" sz="2400" b="1" dirty="0" err="1"/>
              <a:t>Jupyter</a:t>
            </a:r>
            <a:r>
              <a:rPr lang="en-IN" sz="2400" b="1" dirty="0"/>
              <a:t> Notebook</a:t>
            </a:r>
          </a:p>
          <a:p>
            <a:r>
              <a:rPr lang="en-IN" sz="2400" b="1" dirty="0">
                <a:cs typeface="Arial" panose="020B0604020202020204" pitchFamily="34" charset="0"/>
              </a:rPr>
              <a:t>2)Python</a:t>
            </a:r>
          </a:p>
          <a:p>
            <a:r>
              <a:rPr lang="en-IN" sz="2400" b="1" dirty="0">
                <a:cs typeface="Arial" panose="020B0604020202020204" pitchFamily="34" charset="0"/>
              </a:rPr>
              <a:t>3)</a:t>
            </a:r>
            <a:r>
              <a:rPr lang="en-IN" sz="2400" dirty="0"/>
              <a:t> </a:t>
            </a:r>
            <a:r>
              <a:rPr lang="en-IN" sz="2400" b="1" dirty="0"/>
              <a:t>Pandas and </a:t>
            </a:r>
            <a:r>
              <a:rPr lang="en-IN" sz="2400" b="1" dirty="0" err="1"/>
              <a:t>numpy</a:t>
            </a:r>
            <a:endParaRPr lang="en-IN" sz="2400" b="1" dirty="0"/>
          </a:p>
          <a:p>
            <a:r>
              <a:rPr lang="en-IN" sz="2400" b="1" dirty="0">
                <a:cs typeface="Arial" panose="020B0604020202020204" pitchFamily="34" charset="0"/>
              </a:rPr>
              <a:t>4)</a:t>
            </a:r>
            <a:r>
              <a:rPr lang="en-IN" sz="2400" dirty="0"/>
              <a:t> </a:t>
            </a:r>
            <a:r>
              <a:rPr lang="en-IN" sz="2400" b="1" dirty="0"/>
              <a:t>Matplotlib</a:t>
            </a:r>
            <a:endParaRPr lang="en-IN" sz="2400" b="1" dirty="0">
              <a:cs typeface="Arial" panose="020B0604020202020204" pitchFamily="34" charset="0"/>
            </a:endParaRPr>
          </a:p>
          <a:p>
            <a:r>
              <a:rPr lang="en-IN" sz="2400" b="1" dirty="0">
                <a:cs typeface="Arial" panose="020B0604020202020204" pitchFamily="34" charset="0"/>
              </a:rPr>
              <a:t>5)</a:t>
            </a:r>
            <a:r>
              <a:rPr lang="en-IN" sz="2400" dirty="0"/>
              <a:t> </a:t>
            </a:r>
            <a:r>
              <a:rPr lang="en-IN" sz="2400" b="1" dirty="0"/>
              <a:t>Seaborn</a:t>
            </a:r>
            <a:endParaRPr lang="en-IN" sz="2400" b="1" dirty="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4321" y="513185"/>
            <a:ext cx="7292806" cy="892552"/>
          </a:xfrm>
          <a:prstGeom prst="rect">
            <a:avLst/>
          </a:prstGeom>
        </p:spPr>
        <p:txBody>
          <a:bodyPr wrap="square">
            <a:spAutoFit/>
          </a:bodyPr>
          <a:lstStyle/>
          <a:p>
            <a:pPr lvl="0" eaLnBrk="0" fontAlgn="base" hangingPunct="0">
              <a:spcBef>
                <a:spcPct val="0"/>
              </a:spcBef>
              <a:spcAft>
                <a:spcPct val="0"/>
              </a:spcAft>
              <a:tabLst>
                <a:tab pos="395288" algn="l"/>
              </a:tabLst>
            </a:pPr>
            <a:r>
              <a:rPr lang="en-US" sz="2400" b="1" dirty="0">
                <a:latin typeface="Arial" pitchFamily="34" charset="0"/>
                <a:cs typeface="Arial" pitchFamily="34" charset="0"/>
              </a:rPr>
              <a:t> </a:t>
            </a:r>
            <a:r>
              <a:rPr lang="en-US" sz="4000" b="1" dirty="0" err="1">
                <a:solidFill>
                  <a:schemeClr val="accent5">
                    <a:lumMod val="60000"/>
                    <a:lumOff val="40000"/>
                  </a:schemeClr>
                </a:solidFill>
                <a:latin typeface="Arial" pitchFamily="34" charset="0"/>
                <a:cs typeface="Arial" pitchFamily="34" charset="0"/>
              </a:rPr>
              <a:t>Buisness</a:t>
            </a:r>
            <a:r>
              <a:rPr lang="en-US" sz="4000" b="1" dirty="0">
                <a:solidFill>
                  <a:schemeClr val="accent5">
                    <a:lumMod val="60000"/>
                    <a:lumOff val="40000"/>
                  </a:schemeClr>
                </a:solidFill>
                <a:latin typeface="Arial" pitchFamily="34" charset="0"/>
                <a:cs typeface="Arial" pitchFamily="34" charset="0"/>
              </a:rPr>
              <a:t> Questions</a:t>
            </a:r>
            <a:br>
              <a:rPr lang="en-US" sz="1200" dirty="0">
                <a:latin typeface="Arial" pitchFamily="34" charset="0"/>
                <a:cs typeface="Arial" pitchFamily="34" charset="0"/>
              </a:rPr>
            </a:br>
            <a:endParaRPr lang="en-US" sz="1200" dirty="0">
              <a:latin typeface="Arial" pitchFamily="34" charset="0"/>
              <a:cs typeface="Arial" pitchFamily="34" charset="0"/>
            </a:endParaRPr>
          </a:p>
        </p:txBody>
      </p:sp>
      <p:sp>
        <p:nvSpPr>
          <p:cNvPr id="5" name="TextBox 4">
            <a:extLst>
              <a:ext uri="{FF2B5EF4-FFF2-40B4-BE49-F238E27FC236}">
                <a16:creationId xmlns:a16="http://schemas.microsoft.com/office/drawing/2014/main" id="{EDF157EB-B5E2-07B8-58B2-3A0511BB8201}"/>
              </a:ext>
            </a:extLst>
          </p:cNvPr>
          <p:cNvSpPr txBox="1"/>
          <p:nvPr/>
        </p:nvSpPr>
        <p:spPr>
          <a:xfrm>
            <a:off x="274321" y="1658732"/>
            <a:ext cx="8633148" cy="4247317"/>
          </a:xfrm>
          <a:prstGeom prst="rect">
            <a:avLst/>
          </a:prstGeom>
          <a:noFill/>
        </p:spPr>
        <p:txBody>
          <a:bodyPr wrap="square">
            <a:spAutoFit/>
          </a:bodyPr>
          <a:lstStyle/>
          <a:p>
            <a:r>
              <a:rPr lang="en-US" b="1" dirty="0"/>
              <a:t>1)What is the distribution of reservation statuses (e.g., , canceled, not cancelled) across City Hotel and Resort Hotel</a:t>
            </a:r>
          </a:p>
          <a:p>
            <a:endParaRPr lang="en-IN" sz="1800" b="1" dirty="0"/>
          </a:p>
          <a:p>
            <a:endParaRPr lang="en-IN" b="1" dirty="0"/>
          </a:p>
          <a:p>
            <a:r>
              <a:rPr lang="en-IN" b="1" dirty="0"/>
              <a:t>2)</a:t>
            </a:r>
            <a:r>
              <a:rPr lang="en-US" b="1" dirty="0"/>
              <a:t> What is the average daily rate (ADR) for Resort Hotel compared to City Hotel?</a:t>
            </a:r>
          </a:p>
          <a:p>
            <a:endParaRPr lang="en-US" b="1" dirty="0"/>
          </a:p>
          <a:p>
            <a:endParaRPr lang="en-US" b="1" dirty="0"/>
          </a:p>
          <a:p>
            <a:r>
              <a:rPr lang="en-US" b="1" dirty="0"/>
              <a:t>3) What are the trends in reservation status (e.g., booking, cancellation) on a monthly basis for both City Hotel and Resort Hotel?</a:t>
            </a:r>
          </a:p>
          <a:p>
            <a:endParaRPr lang="en-US" b="1" dirty="0"/>
          </a:p>
          <a:p>
            <a:r>
              <a:rPr lang="en-US" b="1" dirty="0"/>
              <a:t>4)</a:t>
            </a:r>
            <a:r>
              <a:rPr lang="en-US" dirty="0"/>
              <a:t> </a:t>
            </a:r>
            <a:r>
              <a:rPr lang="en-US" b="1" dirty="0"/>
              <a:t>How does the average daily rate (ADR) fluctuate month by month for each hotel?</a:t>
            </a:r>
          </a:p>
          <a:p>
            <a:endParaRPr lang="en-US" b="1" dirty="0"/>
          </a:p>
          <a:p>
            <a:r>
              <a:rPr lang="en-IN" b="1" dirty="0"/>
              <a:t>5)Top 10 countries with reservation cancelled?</a:t>
            </a:r>
            <a:endParaRPr lang="en-US" dirty="0"/>
          </a:p>
        </p:txBody>
      </p:sp>
    </p:spTree>
    <p:extLst>
      <p:ext uri="{BB962C8B-B14F-4D97-AF65-F5344CB8AC3E}">
        <p14:creationId xmlns:p14="http://schemas.microsoft.com/office/powerpoint/2010/main" val="2304235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F78DBF-7095-D162-8B4E-18CAF3D458F8}"/>
              </a:ext>
            </a:extLst>
          </p:cNvPr>
          <p:cNvSpPr txBox="1"/>
          <p:nvPr/>
        </p:nvSpPr>
        <p:spPr>
          <a:xfrm>
            <a:off x="186612" y="559837"/>
            <a:ext cx="10133045" cy="646331"/>
          </a:xfrm>
          <a:prstGeom prst="rect">
            <a:avLst/>
          </a:prstGeom>
          <a:noFill/>
        </p:spPr>
        <p:txBody>
          <a:bodyPr wrap="square">
            <a:spAutoFit/>
          </a:bodyPr>
          <a:lstStyle/>
          <a:p>
            <a:r>
              <a:rPr lang="en-US" b="1" dirty="0">
                <a:solidFill>
                  <a:srgbClr val="FFFF00"/>
                </a:solidFill>
              </a:rPr>
              <a:t>1)What is the distribution of reservation statuses (canceled, not cancelled) across City Hotel and Resort Hotel</a:t>
            </a:r>
          </a:p>
        </p:txBody>
      </p:sp>
      <p:pic>
        <p:nvPicPr>
          <p:cNvPr id="6" name="Picture 5">
            <a:extLst>
              <a:ext uri="{FF2B5EF4-FFF2-40B4-BE49-F238E27FC236}">
                <a16:creationId xmlns:a16="http://schemas.microsoft.com/office/drawing/2014/main" id="{C8027BC6-6BF3-E474-F82D-7E1D7A45D4D5}"/>
              </a:ext>
            </a:extLst>
          </p:cNvPr>
          <p:cNvPicPr>
            <a:picLocks noChangeAspect="1"/>
          </p:cNvPicPr>
          <p:nvPr/>
        </p:nvPicPr>
        <p:blipFill>
          <a:blip r:embed="rId2"/>
          <a:stretch>
            <a:fillRect/>
          </a:stretch>
        </p:blipFill>
        <p:spPr>
          <a:xfrm>
            <a:off x="186612" y="1449156"/>
            <a:ext cx="4413380" cy="3424966"/>
          </a:xfrm>
          <a:prstGeom prst="rect">
            <a:avLst/>
          </a:prstGeom>
        </p:spPr>
      </p:pic>
      <p:pic>
        <p:nvPicPr>
          <p:cNvPr id="8" name="Picture 7">
            <a:extLst>
              <a:ext uri="{FF2B5EF4-FFF2-40B4-BE49-F238E27FC236}">
                <a16:creationId xmlns:a16="http://schemas.microsoft.com/office/drawing/2014/main" id="{50A71B1D-98FC-CF7B-9A1A-681DABDA7051}"/>
              </a:ext>
            </a:extLst>
          </p:cNvPr>
          <p:cNvPicPr>
            <a:picLocks noChangeAspect="1"/>
          </p:cNvPicPr>
          <p:nvPr/>
        </p:nvPicPr>
        <p:blipFill>
          <a:blip r:embed="rId3"/>
          <a:stretch>
            <a:fillRect/>
          </a:stretch>
        </p:blipFill>
        <p:spPr>
          <a:xfrm>
            <a:off x="4888277" y="1449156"/>
            <a:ext cx="7249029" cy="395326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F78DBF-7095-D162-8B4E-18CAF3D458F8}"/>
              </a:ext>
            </a:extLst>
          </p:cNvPr>
          <p:cNvSpPr txBox="1"/>
          <p:nvPr/>
        </p:nvSpPr>
        <p:spPr>
          <a:xfrm>
            <a:off x="186612" y="559837"/>
            <a:ext cx="10133045" cy="369332"/>
          </a:xfrm>
          <a:prstGeom prst="rect">
            <a:avLst/>
          </a:prstGeom>
          <a:noFill/>
        </p:spPr>
        <p:txBody>
          <a:bodyPr wrap="square">
            <a:spAutoFit/>
          </a:bodyPr>
          <a:lstStyle/>
          <a:p>
            <a:r>
              <a:rPr lang="en-IN" b="1" dirty="0"/>
              <a:t>2)</a:t>
            </a:r>
            <a:r>
              <a:rPr lang="en-US" b="1" dirty="0"/>
              <a:t> </a:t>
            </a:r>
            <a:r>
              <a:rPr lang="en-US" b="1" dirty="0">
                <a:solidFill>
                  <a:schemeClr val="accent1">
                    <a:lumMod val="75000"/>
                  </a:schemeClr>
                </a:solidFill>
              </a:rPr>
              <a:t>What is the average daily rate (ADR) for Resort Hotel compared to City Hotel?</a:t>
            </a:r>
          </a:p>
        </p:txBody>
      </p:sp>
      <p:pic>
        <p:nvPicPr>
          <p:cNvPr id="3" name="Picture 2">
            <a:extLst>
              <a:ext uri="{FF2B5EF4-FFF2-40B4-BE49-F238E27FC236}">
                <a16:creationId xmlns:a16="http://schemas.microsoft.com/office/drawing/2014/main" id="{D94AEA0B-705B-253D-9BE2-5F06DA8F3CE4}"/>
              </a:ext>
            </a:extLst>
          </p:cNvPr>
          <p:cNvPicPr>
            <a:picLocks noChangeAspect="1"/>
          </p:cNvPicPr>
          <p:nvPr/>
        </p:nvPicPr>
        <p:blipFill>
          <a:blip r:embed="rId2"/>
          <a:stretch>
            <a:fillRect/>
          </a:stretch>
        </p:blipFill>
        <p:spPr>
          <a:xfrm>
            <a:off x="186612" y="1509934"/>
            <a:ext cx="11747241" cy="4596653"/>
          </a:xfrm>
          <a:prstGeom prst="rect">
            <a:avLst/>
          </a:prstGeom>
        </p:spPr>
      </p:pic>
    </p:spTree>
    <p:extLst>
      <p:ext uri="{BB962C8B-B14F-4D97-AF65-F5344CB8AC3E}">
        <p14:creationId xmlns:p14="http://schemas.microsoft.com/office/powerpoint/2010/main" val="1723753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F78DBF-7095-D162-8B4E-18CAF3D458F8}"/>
              </a:ext>
            </a:extLst>
          </p:cNvPr>
          <p:cNvSpPr txBox="1"/>
          <p:nvPr/>
        </p:nvSpPr>
        <p:spPr>
          <a:xfrm>
            <a:off x="186612" y="559837"/>
            <a:ext cx="10133045" cy="923330"/>
          </a:xfrm>
          <a:prstGeom prst="rect">
            <a:avLst/>
          </a:prstGeom>
          <a:noFill/>
        </p:spPr>
        <p:txBody>
          <a:bodyPr wrap="square">
            <a:spAutoFit/>
          </a:bodyPr>
          <a:lstStyle/>
          <a:p>
            <a:r>
              <a:rPr lang="en-US" b="1" dirty="0"/>
              <a:t>3) </a:t>
            </a:r>
            <a:r>
              <a:rPr lang="en-US" b="1" dirty="0">
                <a:solidFill>
                  <a:srgbClr val="FFC000"/>
                </a:solidFill>
              </a:rPr>
              <a:t>What are the trends in reservation status (e.g., booking, cancellation) on a monthly basis for both City Hotel and Resort Hotel?</a:t>
            </a:r>
          </a:p>
          <a:p>
            <a:endParaRPr lang="en-US" b="1" dirty="0"/>
          </a:p>
        </p:txBody>
      </p:sp>
      <p:pic>
        <p:nvPicPr>
          <p:cNvPr id="3" name="Picture 2">
            <a:extLst>
              <a:ext uri="{FF2B5EF4-FFF2-40B4-BE49-F238E27FC236}">
                <a16:creationId xmlns:a16="http://schemas.microsoft.com/office/drawing/2014/main" id="{92FD3679-A29C-E4C9-86A4-C9E6319C6637}"/>
              </a:ext>
            </a:extLst>
          </p:cNvPr>
          <p:cNvPicPr>
            <a:picLocks noChangeAspect="1"/>
          </p:cNvPicPr>
          <p:nvPr/>
        </p:nvPicPr>
        <p:blipFill>
          <a:blip r:embed="rId2"/>
          <a:stretch>
            <a:fillRect/>
          </a:stretch>
        </p:blipFill>
        <p:spPr>
          <a:xfrm>
            <a:off x="165860" y="1483167"/>
            <a:ext cx="11180164" cy="5031149"/>
          </a:xfrm>
          <a:prstGeom prst="rect">
            <a:avLst/>
          </a:prstGeom>
        </p:spPr>
      </p:pic>
    </p:spTree>
    <p:extLst>
      <p:ext uri="{BB962C8B-B14F-4D97-AF65-F5344CB8AC3E}">
        <p14:creationId xmlns:p14="http://schemas.microsoft.com/office/powerpoint/2010/main" val="2044543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F78DBF-7095-D162-8B4E-18CAF3D458F8}"/>
              </a:ext>
            </a:extLst>
          </p:cNvPr>
          <p:cNvSpPr txBox="1"/>
          <p:nvPr/>
        </p:nvSpPr>
        <p:spPr>
          <a:xfrm>
            <a:off x="186612" y="559837"/>
            <a:ext cx="10133045" cy="369332"/>
          </a:xfrm>
          <a:prstGeom prst="rect">
            <a:avLst/>
          </a:prstGeom>
          <a:noFill/>
        </p:spPr>
        <p:txBody>
          <a:bodyPr wrap="square">
            <a:spAutoFit/>
          </a:bodyPr>
          <a:lstStyle/>
          <a:p>
            <a:r>
              <a:rPr lang="en-US" b="1" dirty="0">
                <a:solidFill>
                  <a:schemeClr val="accent6">
                    <a:lumMod val="20000"/>
                    <a:lumOff val="80000"/>
                  </a:schemeClr>
                </a:solidFill>
              </a:rPr>
              <a:t>4) How does the average daily rate (ADR) fluctuate month by month for each hotel?</a:t>
            </a:r>
          </a:p>
        </p:txBody>
      </p:sp>
      <p:pic>
        <p:nvPicPr>
          <p:cNvPr id="3" name="Picture 2">
            <a:extLst>
              <a:ext uri="{FF2B5EF4-FFF2-40B4-BE49-F238E27FC236}">
                <a16:creationId xmlns:a16="http://schemas.microsoft.com/office/drawing/2014/main" id="{EEDDC425-E6EB-E7F1-E264-0AEA936202A4}"/>
              </a:ext>
            </a:extLst>
          </p:cNvPr>
          <p:cNvPicPr>
            <a:picLocks noChangeAspect="1"/>
          </p:cNvPicPr>
          <p:nvPr/>
        </p:nvPicPr>
        <p:blipFill>
          <a:blip r:embed="rId2"/>
          <a:stretch>
            <a:fillRect/>
          </a:stretch>
        </p:blipFill>
        <p:spPr>
          <a:xfrm>
            <a:off x="374755" y="971157"/>
            <a:ext cx="9738098" cy="5583650"/>
          </a:xfrm>
          <a:prstGeom prst="rect">
            <a:avLst/>
          </a:prstGeom>
        </p:spPr>
      </p:pic>
    </p:spTree>
    <p:extLst>
      <p:ext uri="{BB962C8B-B14F-4D97-AF65-F5344CB8AC3E}">
        <p14:creationId xmlns:p14="http://schemas.microsoft.com/office/powerpoint/2010/main" val="1810820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F78DBF-7095-D162-8B4E-18CAF3D458F8}"/>
              </a:ext>
            </a:extLst>
          </p:cNvPr>
          <p:cNvSpPr txBox="1"/>
          <p:nvPr/>
        </p:nvSpPr>
        <p:spPr>
          <a:xfrm>
            <a:off x="186612" y="559837"/>
            <a:ext cx="10133045" cy="369332"/>
          </a:xfrm>
          <a:prstGeom prst="rect">
            <a:avLst/>
          </a:prstGeom>
          <a:noFill/>
        </p:spPr>
        <p:txBody>
          <a:bodyPr wrap="square">
            <a:spAutoFit/>
          </a:bodyPr>
          <a:lstStyle/>
          <a:p>
            <a:r>
              <a:rPr lang="en-IN" b="1" dirty="0">
                <a:solidFill>
                  <a:schemeClr val="accent2">
                    <a:lumMod val="60000"/>
                    <a:lumOff val="40000"/>
                  </a:schemeClr>
                </a:solidFill>
              </a:rPr>
              <a:t>5)Top 10 countries with reservation cancelled?</a:t>
            </a:r>
            <a:endParaRPr lang="en-US" dirty="0">
              <a:solidFill>
                <a:schemeClr val="accent2">
                  <a:lumMod val="60000"/>
                  <a:lumOff val="40000"/>
                </a:schemeClr>
              </a:solidFill>
            </a:endParaRPr>
          </a:p>
        </p:txBody>
      </p:sp>
      <p:pic>
        <p:nvPicPr>
          <p:cNvPr id="3" name="Picture 2">
            <a:extLst>
              <a:ext uri="{FF2B5EF4-FFF2-40B4-BE49-F238E27FC236}">
                <a16:creationId xmlns:a16="http://schemas.microsoft.com/office/drawing/2014/main" id="{5E57323B-3904-7FFB-AA03-A27E7FA1F0D1}"/>
              </a:ext>
            </a:extLst>
          </p:cNvPr>
          <p:cNvPicPr>
            <a:picLocks noChangeAspect="1"/>
          </p:cNvPicPr>
          <p:nvPr/>
        </p:nvPicPr>
        <p:blipFill>
          <a:blip r:embed="rId2"/>
          <a:stretch>
            <a:fillRect/>
          </a:stretch>
        </p:blipFill>
        <p:spPr>
          <a:xfrm>
            <a:off x="1872344" y="929169"/>
            <a:ext cx="5396204" cy="5846655"/>
          </a:xfrm>
          <a:prstGeom prst="rect">
            <a:avLst/>
          </a:prstGeom>
        </p:spPr>
      </p:pic>
    </p:spTree>
    <p:extLst>
      <p:ext uri="{BB962C8B-B14F-4D97-AF65-F5344CB8AC3E}">
        <p14:creationId xmlns:p14="http://schemas.microsoft.com/office/powerpoint/2010/main" val="3399188210"/>
      </p:ext>
    </p:extLst>
  </p:cSld>
  <p:clrMapOvr>
    <a:masterClrMapping/>
  </p:clrMapOvr>
</p:sld>
</file>

<file path=ppt/theme/_rels/them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_rels/theme5.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Cover and End Slide Master">
  <a:themeElements>
    <a:clrScheme name="abstract01">
      <a:dk1>
        <a:sysClr val="windowText" lastClr="000000"/>
      </a:dk1>
      <a:lt1>
        <a:sysClr val="window" lastClr="FFFFFF"/>
      </a:lt1>
      <a:dk2>
        <a:srgbClr val="44546A"/>
      </a:dk2>
      <a:lt2>
        <a:srgbClr val="E7E6E6"/>
      </a:lt2>
      <a:accent1>
        <a:srgbClr val="79D155"/>
      </a:accent1>
      <a:accent2>
        <a:srgbClr val="568AD3"/>
      </a:accent2>
      <a:accent3>
        <a:srgbClr val="FFFFFF"/>
      </a:accent3>
      <a:accent4>
        <a:srgbClr val="79D155"/>
      </a:accent4>
      <a:accent5>
        <a:srgbClr val="568AD3"/>
      </a:accent5>
      <a:accent6>
        <a:srgbClr val="FFFFFF"/>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BSTRACT">
      <a:dk1>
        <a:sysClr val="windowText" lastClr="000000"/>
      </a:dk1>
      <a:lt1>
        <a:sysClr val="window" lastClr="FFFFFF"/>
      </a:lt1>
      <a:dk2>
        <a:srgbClr val="44546A"/>
      </a:dk2>
      <a:lt2>
        <a:srgbClr val="E7E6E6"/>
      </a:lt2>
      <a:accent1>
        <a:srgbClr val="79D155"/>
      </a:accent1>
      <a:accent2>
        <a:srgbClr val="A5A5A5"/>
      </a:accent2>
      <a:accent3>
        <a:srgbClr val="595959"/>
      </a:accent3>
      <a:accent4>
        <a:srgbClr val="568AD3"/>
      </a:accent4>
      <a:accent5>
        <a:srgbClr val="A5A5A5"/>
      </a:accent5>
      <a:accent6>
        <a:srgbClr val="595959"/>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bstract01">
      <a:dk1>
        <a:sysClr val="windowText" lastClr="000000"/>
      </a:dk1>
      <a:lt1>
        <a:sysClr val="window" lastClr="FFFFFF"/>
      </a:lt1>
      <a:dk2>
        <a:srgbClr val="44546A"/>
      </a:dk2>
      <a:lt2>
        <a:srgbClr val="E7E6E6"/>
      </a:lt2>
      <a:accent1>
        <a:srgbClr val="79D155"/>
      </a:accent1>
      <a:accent2>
        <a:srgbClr val="568AD3"/>
      </a:accent2>
      <a:accent3>
        <a:srgbClr val="FFFFFF"/>
      </a:accent3>
      <a:accent4>
        <a:srgbClr val="79D155"/>
      </a:accent4>
      <a:accent5>
        <a:srgbClr val="568AD3"/>
      </a:accent5>
      <a:accent6>
        <a:srgbClr val="FFFFFF"/>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5.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1126</TotalTime>
  <Words>489</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12</vt:i4>
      </vt:variant>
    </vt:vector>
  </HeadingPairs>
  <TitlesOfParts>
    <vt:vector size="28" baseType="lpstr">
      <vt:lpstr>Aharoni</vt:lpstr>
      <vt:lpstr>Algerian</vt:lpstr>
      <vt:lpstr>Arial</vt:lpstr>
      <vt:lpstr>Calibri</vt:lpstr>
      <vt:lpstr>Century Gothic</vt:lpstr>
      <vt:lpstr>Franklin Gothic Book</vt:lpstr>
      <vt:lpstr>Franklin Gothic Medium</vt:lpstr>
      <vt:lpstr>Times New Roman</vt:lpstr>
      <vt:lpstr>Verdana</vt:lpstr>
      <vt:lpstr>Wingdings</vt:lpstr>
      <vt:lpstr>Wingdings 2</vt:lpstr>
      <vt:lpstr>Cover and End Slide Master</vt:lpstr>
      <vt:lpstr>Contents Slide Master</vt:lpstr>
      <vt:lpstr>Section Break Slide Master</vt:lpstr>
      <vt:lpstr>Angles</vt:lpstr>
      <vt:lpstr>Verve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Basavaraj Mathad</cp:lastModifiedBy>
  <cp:revision>134</cp:revision>
  <dcterms:created xsi:type="dcterms:W3CDTF">2018-04-24T17:14:00Z</dcterms:created>
  <dcterms:modified xsi:type="dcterms:W3CDTF">2024-09-23T08:43:56Z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A21969F205694676A723E70316AE257E</vt:lpwstr>
  </property>
  <property fmtid="{D5CDD505-2E9C-101B-9397-08002B2CF9AE}" pid="3" name="KSOProductBuildVer">
    <vt:lpwstr>1033-11.2.0.10426</vt:lpwstr>
  </property>
</Properties>
</file>