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99" r:id="rId5"/>
    <p:sldId id="479" r:id="rId6"/>
    <p:sldId id="461" r:id="rId7"/>
    <p:sldId id="475" r:id="rId8"/>
    <p:sldId id="476" r:id="rId9"/>
    <p:sldId id="478" r:id="rId1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24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e Porter" initials="c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2" autoAdjust="0"/>
    <p:restoredTop sz="86447" autoAdjust="0"/>
  </p:normalViewPr>
  <p:slideViewPr>
    <p:cSldViewPr>
      <p:cViewPr varScale="1">
        <p:scale>
          <a:sx n="112" d="100"/>
          <a:sy n="112" d="100"/>
        </p:scale>
        <p:origin x="-1000" y="-120"/>
      </p:cViewPr>
      <p:guideLst>
        <p:guide orient="horz" pos="422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F98CF-9B12-44CE-ACBB-AE1B5CF6B4B4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7879-993E-4E41-B6CE-3764DE86C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1DA66D-89F3-4191-BADA-E148CD8FB8DA}" type="datetimeFigureOut">
              <a:rPr lang="en-GB" smtClean="0"/>
              <a:pPr/>
              <a:t>19/05/17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258B8-68CA-4713-ADE6-438A6E5D8C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3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3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4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5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5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6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6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9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87351"/>
            <a:ext cx="28332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59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ja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400"/>
            <a:ext cx="288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5384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15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82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6" y="1656196"/>
            <a:ext cx="8353233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40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6" y="1833032"/>
            <a:ext cx="8353233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65763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660524"/>
            <a:ext cx="4097192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660524"/>
            <a:ext cx="40968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828800"/>
            <a:ext cx="4097192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828800"/>
            <a:ext cx="40968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591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93871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173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1"/>
            <a:ext cx="7460544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378105859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2"/>
            <a:ext cx="7460544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bg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357400753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name, 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12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856145" y="1084757"/>
            <a:ext cx="7460544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79209939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655764"/>
            <a:ext cx="4068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655764"/>
            <a:ext cx="4052750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614700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9144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000" y="2886674"/>
            <a:ext cx="4716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468" y="6476563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©2016 FIS and/or its subsidiaries. All Rights Reserved.</a:t>
            </a:r>
            <a:r>
              <a:rPr lang="en-US" sz="800" b="1" i="1" baseline="0" dirty="0">
                <a:solidFill>
                  <a:schemeClr val="bg1"/>
                </a:solidFill>
              </a:rPr>
              <a:t> </a:t>
            </a:r>
            <a:r>
              <a:rPr lang="en-US" sz="800" b="1" i="1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94329157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5410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6600" y="3048000"/>
            <a:ext cx="1905000" cy="10668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0" name="Line 8"/>
          <p:cNvSpPr>
            <a:spLocks noChangeShapeType="1"/>
          </p:cNvSpPr>
          <p:nvPr userDrawn="1"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164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915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98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421138104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29425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7" y="1585381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"/>
          <a:stretch/>
        </p:blipFill>
        <p:spPr>
          <a:xfrm>
            <a:off x="3275215" y="-2049"/>
            <a:ext cx="5868785" cy="68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191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0575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439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6528824"/>
            <a:ext cx="46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660526"/>
            <a:ext cx="8350154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04" y="6404902"/>
            <a:ext cx="6137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itchFamily="34" charset="0"/>
                <a:cs typeface="Calibri" pitchFamily="34" charset="0"/>
              </a:rPr>
              <a:t>Hackathon – 19th May 2017</a:t>
            </a:r>
            <a:br>
              <a:rPr lang="de-DE" sz="2400" dirty="0">
                <a:latin typeface="Calibri" pitchFamily="34" charset="0"/>
                <a:cs typeface="Calibri" pitchFamily="34" charset="0"/>
              </a:rPr>
            </a:br>
            <a:r>
              <a:rPr lang="de-DE" sz="2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Finnovator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/>
            </a:r>
            <a:br>
              <a:rPr lang="de-DE" sz="2400" dirty="0">
                <a:latin typeface="Calibri" pitchFamily="34" charset="0"/>
                <a:cs typeface="Calibri" pitchFamily="34" charset="0"/>
              </a:rPr>
            </a:br>
            <a:r>
              <a:rPr lang="de-DE" sz="2400" dirty="0" smtClean="0">
                <a:latin typeface="Calibri" pitchFamily="34" charset="0"/>
                <a:cs typeface="Calibri" pitchFamily="34" charset="0"/>
              </a:rPr>
              <a:t>&lt;Bangalore&gt;</a:t>
            </a:r>
            <a:endParaRPr lang="de-DE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&lt;Sushma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Sudeep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Nayak&gt;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Jaspreet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Chhabra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Singh&gt;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Basavaraj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Bhusani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Sivappa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Bata&gt;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JayDeo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Dubey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900" dirty="0">
                <a:latin typeface="Calibri" pitchFamily="34" charset="0"/>
                <a:cs typeface="Calibri" pitchFamily="34" charset="0"/>
              </a:rPr>
              <a:t>&lt;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80504" y="3170634"/>
            <a:ext cx="2833200" cy="216000"/>
          </a:xfrm>
        </p:spPr>
        <p:txBody>
          <a:bodyPr/>
          <a:lstStyle/>
          <a:p>
            <a:r>
              <a:rPr lang="en-US" dirty="0" smtClean="0"/>
              <a:t>19 May 2017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81600" y="2852936"/>
            <a:ext cx="4320000" cy="216000"/>
          </a:xfrm>
        </p:spPr>
        <p:txBody>
          <a:bodyPr/>
          <a:lstStyle/>
          <a:p>
            <a:r>
              <a:rPr lang="en-US" dirty="0" smtClean="0"/>
              <a:t>Sushma </a:t>
            </a:r>
            <a:r>
              <a:rPr lang="en-US" dirty="0" err="1" smtClean="0"/>
              <a:t>Sudeep</a:t>
            </a:r>
            <a:r>
              <a:rPr lang="en-US" dirty="0" smtClean="0"/>
              <a:t> Nayak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32563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Problem </a:t>
            </a:r>
            <a:r>
              <a:rPr lang="en-US" sz="2400" dirty="0" smtClean="0"/>
              <a:t>Solved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776864" cy="57357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Reduce</a:t>
            </a:r>
            <a:r>
              <a:rPr lang="en-US" sz="1600" dirty="0" smtClean="0"/>
              <a:t> mobile development </a:t>
            </a:r>
            <a:r>
              <a:rPr lang="en-US" sz="1600" b="1" dirty="0" smtClean="0"/>
              <a:t>cost</a:t>
            </a:r>
            <a:r>
              <a:rPr lang="en-US" sz="1600" dirty="0" smtClean="0"/>
              <a:t> also increasing creating a secure environment to test mobile </a:t>
            </a:r>
            <a:r>
              <a:rPr lang="en-US" sz="1600" dirty="0" smtClean="0"/>
              <a:t>Apps</a:t>
            </a:r>
            <a:r>
              <a:rPr lang="en-US" sz="1600" dirty="0"/>
              <a:t>.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Create a code and test from </a:t>
            </a:r>
            <a:r>
              <a:rPr lang="en-US" sz="1600" b="1" dirty="0" smtClean="0"/>
              <a:t>any</a:t>
            </a:r>
            <a:r>
              <a:rPr lang="en-US" sz="1600" dirty="0" smtClean="0"/>
              <a:t> </a:t>
            </a:r>
            <a:r>
              <a:rPr lang="en-US" sz="1600" b="1" dirty="0" smtClean="0"/>
              <a:t>location</a:t>
            </a:r>
            <a:r>
              <a:rPr lang="en-US" sz="1600" dirty="0" smtClean="0"/>
              <a:t> environment by imbibing the </a:t>
            </a:r>
            <a:r>
              <a:rPr lang="en-US" sz="1600" b="1" dirty="0" smtClean="0"/>
              <a:t>best security</a:t>
            </a:r>
            <a:r>
              <a:rPr lang="en-US" sz="1600" dirty="0" smtClean="0"/>
              <a:t> practices for mobile application development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Introduce </a:t>
            </a:r>
            <a:r>
              <a:rPr lang="en-US" sz="1600" b="1" dirty="0" smtClean="0">
                <a:latin typeface="+mj-lt"/>
              </a:rPr>
              <a:t>Mobile Product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dirty="0" err="1" smtClean="0">
                <a:latin typeface="+mj-lt"/>
              </a:rPr>
              <a:t>aas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dirty="0" smtClean="0"/>
              <a:t>via VPP for sustained revenue in Mobile Application development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Leverage Mobile Capability of FIS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 </a:t>
            </a:r>
            <a:r>
              <a:rPr lang="en-US" sz="1600" b="1" dirty="0" smtClean="0"/>
              <a:t>employee engagement</a:t>
            </a:r>
            <a:r>
              <a:rPr lang="en-US" sz="1600" b="1" dirty="0" smtClean="0"/>
              <a:t>.</a:t>
            </a:r>
          </a:p>
          <a:p>
            <a:endParaRPr lang="en-US" sz="1600" b="1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Secure platform </a:t>
            </a:r>
            <a:r>
              <a:rPr lang="en-US" sz="1600" dirty="0" smtClean="0"/>
              <a:t>to publish company data which is available to </a:t>
            </a:r>
            <a:r>
              <a:rPr lang="en-US" sz="1600" dirty="0" smtClean="0"/>
              <a:t>employees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Reduces </a:t>
            </a:r>
            <a:r>
              <a:rPr lang="en-US" sz="1600" b="1" dirty="0" smtClean="0"/>
              <a:t>recurring cost </a:t>
            </a:r>
            <a:r>
              <a:rPr lang="en-US" sz="1600" dirty="0" smtClean="0"/>
              <a:t>of Developer Programs (yearly basis) in IOS and Android platforms across all mobile development teams in FIS.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Reduce time </a:t>
            </a:r>
            <a:r>
              <a:rPr lang="en-US" sz="1600" dirty="0" smtClean="0"/>
              <a:t>for testing.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b="1" dirty="0" smtClean="0"/>
          </a:p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8044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Technologies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308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Mobile Application Development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Objective C </a:t>
            </a:r>
            <a:r>
              <a:rPr lang="mr-IN" sz="18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IOS 10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Android Java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8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C00000"/>
              </a:buClr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Web Application Development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Core Java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Angular 4.0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Typescript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HTML 5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Bootstrap 4 alpha v 6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Webserver </a:t>
            </a:r>
          </a:p>
          <a:p>
            <a:pPr lvl="1">
              <a:buClr>
                <a:srgbClr val="C00000"/>
              </a:buClr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C00000"/>
              </a:buCl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Utility of the solution / Reusability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Mobile Development Teams can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collaborate </a:t>
            </a:r>
            <a:r>
              <a:rPr lang="en-US" sz="1800" dirty="0" smtClean="0">
                <a:latin typeface="Calibri"/>
                <a:cs typeface="Calibri"/>
              </a:rPr>
              <a:t>over the this platform</a:t>
            </a:r>
            <a:r>
              <a:rPr lang="en-US" sz="1800" dirty="0" smtClean="0">
                <a:latin typeface="Calibri"/>
                <a:cs typeface="Calibri"/>
              </a:rPr>
              <a:t>.</a:t>
            </a:r>
          </a:p>
          <a:p>
            <a:pPr>
              <a:buClr>
                <a:srgbClr val="C00000"/>
              </a:buClr>
              <a:defRPr/>
            </a:pP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FIS Enterprise store can be utilized across FIS global.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Scalable to any </a:t>
            </a:r>
            <a:r>
              <a:rPr lang="en-US" sz="1800" dirty="0">
                <a:latin typeface="Calibri"/>
                <a:cs typeface="Calibri"/>
              </a:rPr>
              <a:t>M</a:t>
            </a:r>
            <a:r>
              <a:rPr lang="en-US" sz="1800" dirty="0" smtClean="0">
                <a:latin typeface="Calibri"/>
                <a:cs typeface="Calibri"/>
              </a:rPr>
              <a:t>obile Operating System.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Can add ‘n’ number of Mobile Application categories.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Scope </a:t>
            </a:r>
            <a:r>
              <a:rPr lang="mr-IN" sz="1800" dirty="0" smtClean="0">
                <a:latin typeface="Calibri"/>
                <a:cs typeface="Calibri"/>
              </a:rPr>
              <a:t>–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Supports any location 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dirty="0" smtClean="0">
                <a:latin typeface="Calibri"/>
                <a:cs typeface="Calibri"/>
              </a:rPr>
              <a:t>multiple languages.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Supports on Windows, Linux  OS systems.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dirty="0"/>
              <a:t>Applicability to FIS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25545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latform that can be used across all mobile development and testing teams in FIS.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could also be used across existing mobile apps in android 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iOS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platform.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stop for All Mobile Apps and can be extended to web application.</a:t>
            </a: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could be used across </a:t>
            </a:r>
          </a:p>
          <a:p>
            <a:pPr>
              <a:buClr>
                <a:srgbClr val="C00000"/>
              </a:buClr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DEMO !!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DEMO – Live - 5 Minutes  !!!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E6B6C717055459C12DC52A98C10B7" ma:contentTypeVersion="16" ma:contentTypeDescription="Create a new document." ma:contentTypeScope="" ma:versionID="dfa94e5fcc0f3dc0cc9dfa2e3251de8b">
  <xsd:schema xmlns:xsd="http://www.w3.org/2001/XMLSchema" xmlns:p="http://schemas.microsoft.com/office/2006/metadata/properties" xmlns:ns1="http://schemas.microsoft.com/sharepoint/v3" xmlns:ns2="6e942ba9-61fe-4af3-be69-81790497086f" xmlns:ns4="ad0f1d39-8161-4f3b-b536-0fb4d3a356b2" targetNamespace="http://schemas.microsoft.com/office/2006/metadata/properties" ma:root="true" ma:fieldsID="9c0b32b7fe230b5b1b33dd38e6ebab9a" ns1:_="" ns2:_="" ns4:_="">
    <xsd:import namespace="http://schemas.microsoft.com/sharepoint/v3"/>
    <xsd:import namespace="6e942ba9-61fe-4af3-be69-81790497086f"/>
    <xsd:import namespace="ad0f1d39-8161-4f3b-b536-0fb4d3a356b2"/>
    <xsd:element name="properties">
      <xsd:complexType>
        <xsd:sequence>
          <xsd:element name="documentManagement">
            <xsd:complexType>
              <xsd:all>
                <xsd:element ref="ns2:Classification"/>
                <xsd:element ref="ns2:Last_x0020_Reviewed_x0020_By"/>
                <xsd:element ref="ns2:Last_x0020_Reviewed_x0020_Date"/>
                <xsd:element ref="ns2:Division"/>
                <xsd:element ref="ns2:Department_x0020_or_x0020_Segment"/>
                <xsd:element ref="ns2:Brand" minOccurs="0"/>
                <xsd:element ref="ns4:Office" minOccurs="0"/>
                <xsd:element ref="ns1:WorkCity" minOccurs="0"/>
                <xsd:element ref="ns2:Country" minOccurs="0"/>
                <xsd:element ref="ns2:Reg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WorkCity" ma:index="17" nillable="true" ma:displayName="City" ma:default="" ma:internalName="WorkCity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6e942ba9-61fe-4af3-be69-81790497086f" elementFormDefault="qualified">
    <xsd:import namespace="http://schemas.microsoft.com/office/2006/documentManagement/types"/>
    <xsd:element name="Classification" ma:index="8" ma:displayName="Classification" ma:default="SunGard Confidential" ma:format="Dropdown" ma:internalName="Classification">
      <xsd:simpleType>
        <xsd:restriction base="dms:Choice">
          <xsd:enumeration value="SunGard Internal"/>
          <xsd:enumeration value="SunGard Confidential"/>
          <xsd:enumeration value="SunGard Restricted Distribution"/>
        </xsd:restriction>
      </xsd:simpleType>
    </xsd:element>
    <xsd:element name="Last_x0020_Reviewed_x0020_By" ma:index="10" ma:displayName="Last Reviewed By" ma:description="Person that last reviewed this document. (Format Lastname, Firstname)" ma:list="UserInfo" ma:internalName="Last_x0020_Reviewed_x0020_By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11" ma:displayName="Last Reviewed Date" ma:default="[today]" ma:description="Date the document was last reviewed" ma:format="DateOnly" ma:internalName="Last_x0020_Reviewed_x0020_Date">
      <xsd:simpleType>
        <xsd:restriction base="dms:DateTime"/>
      </xsd:simpleType>
    </xsd:element>
    <xsd:element name="Division" ma:index="13" ma:displayName="Division" ma:format="Dropdown" ma:internalName="Division">
      <xsd:simpleType>
        <xsd:restriction base="dms:Choice">
          <xsd:enumeration value="Corporate"/>
          <xsd:enumeration value="Financial Systems"/>
          <xsd:enumeration value="Availability Services"/>
          <xsd:enumeration value="Higher Education"/>
          <xsd:enumeration value="Public Sector"/>
        </xsd:restriction>
      </xsd:simpleType>
    </xsd:element>
    <xsd:element name="Department_x0020_or_x0020_Segment" ma:index="14" ma:displayName="Department or Segment" ma:default="" ma:format="Dropdown" ma:internalName="Department_x0020_or_x0020_Segment">
      <xsd:simpleType>
        <xsd:restriction base="dms:Choice">
          <xsd:enumeration value="Audit"/>
          <xsd:enumeration value="Finance"/>
          <xsd:enumeration value="HR"/>
          <xsd:enumeration value="IT"/>
          <xsd:enumeration value="Legal"/>
          <xsd:enumeration value="Marketing"/>
          <xsd:enumeration value="Procurement"/>
          <xsd:enumeration value="Shared Services"/>
          <xsd:enumeration value="Benefit Administration"/>
          <xsd:enumeration value="Brokerage &amp; Clearance"/>
          <xsd:enumeration value="Insurance"/>
          <xsd:enumeration value="Trading"/>
          <xsd:enumeration value="Wealth Management"/>
          <xsd:enumeration value="Workflow"/>
          <xsd:enumeration value="GAM/Consulting Services"/>
          <xsd:enumeration value="Alternative Investments"/>
          <xsd:enumeration value="Capital Markets &amp; Investment Banking"/>
          <xsd:enumeration value="Corporates &amp; Treasury"/>
          <xsd:enumeration value="Institutional Asset Management"/>
          <xsd:enumeration value="GAM/VAD"/>
          <xsd:enumeration value="Consulting Services - Europe"/>
          <xsd:enumeration value="Asia-Pacific"/>
          <xsd:enumeration value="Offshore Services"/>
          <xsd:enumeration value="Technology"/>
          <xsd:enumeration value="Product Management"/>
        </xsd:restriction>
      </xsd:simpleType>
    </xsd:element>
    <xsd:element name="Brand" ma:index="15" nillable="true" ma:displayName="Brand" ma:internalName="Brand">
      <xsd:simpleType>
        <xsd:restriction base="dms:Text">
          <xsd:maxLength value="255"/>
        </xsd:restriction>
      </xsd:simpleType>
    </xsd:element>
    <xsd:element name="Country" ma:index="18" nillable="true" ma:displayName="Country" ma:internalName="Country">
      <xsd:simpleType>
        <xsd:restriction base="dms:Text">
          <xsd:maxLength value="255"/>
        </xsd:restriction>
      </xsd:simpleType>
    </xsd:element>
    <xsd:element name="Region" ma:index="19" ma:displayName="Region" ma:default="" ma:description="Region" ma:format="Dropdown" ma:internalName="Region">
      <xsd:simpleType>
        <xsd:restriction base="dms:Choice">
          <xsd:enumeration value="Americas"/>
          <xsd:enumeration value="EMEA"/>
          <xsd:enumeration value="Asia-Pacific"/>
        </xsd:restriction>
      </xsd:simpleType>
    </xsd:element>
  </xsd:schema>
  <xsd:schema xmlns:xsd="http://www.w3.org/2001/XMLSchema" xmlns:dms="http://schemas.microsoft.com/office/2006/documentManagement/types" targetNamespace="ad0f1d39-8161-4f3b-b536-0fb4d3a356b2" elementFormDefault="qualified">
    <xsd:import namespace="http://schemas.microsoft.com/office/2006/documentManagement/types"/>
    <xsd:element name="Office" ma:index="16" nillable="true" ma:displayName="Office" ma:description="" ma:internalName="Offic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20" ma:displayName="Comments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ast_x0020_Reviewed_x0020_By xmlns="6e942ba9-61fe-4af3-be69-81790497086f">
      <UserInfo xmlns="6e942ba9-61fe-4af3-be69-81790497086f">
        <DisplayName xmlns="6e942ba9-61fe-4af3-be69-81790497086f"/>
        <AccountId xmlns="6e942ba9-61fe-4af3-be69-81790497086f">7</AccountId>
        <AccountType xmlns="6e942ba9-61fe-4af3-be69-81790497086f"/>
      </UserInfo>
    </Last_x0020_Reviewed_x0020_By>
    <Division xmlns="6e942ba9-61fe-4af3-be69-81790497086f">Corporate</Division>
    <Region xmlns="6e942ba9-61fe-4af3-be69-81790497086f">Americas</Region>
    <Brand xmlns="6e942ba9-61fe-4af3-be69-81790497086f" xsi:nil="true"/>
    <Department_x0020_or_x0020_Segment xmlns="6e942ba9-61fe-4af3-be69-81790497086f">Marketing</Department_x0020_or_x0020_Segment>
    <Classification xmlns="6e942ba9-61fe-4af3-be69-81790497086f">SunGard Confidential</Classification>
    <WorkCity xmlns="http://schemas.microsoft.com/sharepoint/v3" xsi:nil="true"/>
    <Country xmlns="6e942ba9-61fe-4af3-be69-81790497086f" xsi:nil="true"/>
    <Office xmlns="ad0f1d39-8161-4f3b-b536-0fb4d3a356b2" xsi:nil="true"/>
    <Last_x0020_Reviewed_x0020_Date xmlns="6e942ba9-61fe-4af3-be69-81790497086f">2008-12-22T23:00:00+00:00</Last_x0020_Reviewed_x0020_Date>
  </documentManagement>
</p:properties>
</file>

<file path=customXml/itemProps1.xml><?xml version="1.0" encoding="utf-8"?>
<ds:datastoreItem xmlns:ds="http://schemas.openxmlformats.org/officeDocument/2006/customXml" ds:itemID="{F7178C0C-2A1D-4779-88CD-7F362A96F9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DA0AD8-EA4F-474D-83DC-AEEC02491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942ba9-61fe-4af3-be69-81790497086f"/>
    <ds:schemaRef ds:uri="ad0f1d39-8161-4f3b-b536-0fb4d3a356b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4050F9-F587-4915-B63C-C262729D6343}">
  <ds:schemaRefs>
    <ds:schemaRef ds:uri="http://www.w3.org/XML/1998/namespace"/>
    <ds:schemaRef ds:uri="ad0f1d39-8161-4f3b-b536-0fb4d3a356b2"/>
    <ds:schemaRef ds:uri="http://schemas.microsoft.com/office/2006/documentManagement/types"/>
    <ds:schemaRef ds:uri="6e942ba9-61fe-4af3-be69-81790497086f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4x3 Presentation and Toolkit</Template>
  <TotalTime>4894</TotalTime>
  <Words>302</Words>
  <Application>Microsoft Macintosh PowerPoint</Application>
  <PresentationFormat>On-screen Show (4:3)</PresentationFormat>
  <Paragraphs>94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FIS_presentation_4x3_empty with added design theme</vt:lpstr>
      <vt:lpstr>Hackathon – 19th May 2017 &lt;Finnovator&gt; &lt;Bangalore&gt;</vt:lpstr>
      <vt:lpstr>Problem Solved       </vt:lpstr>
      <vt:lpstr>Technologies Used</vt:lpstr>
      <vt:lpstr>Utility of the solution / Reusability</vt:lpstr>
      <vt:lpstr>Applicability to FIS Products</vt:lpstr>
      <vt:lpstr>DEMO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Porter</dc:creator>
  <dc:description>use this template for all corporate power point presentations</dc:description>
  <cp:lastModifiedBy>sushma Nayak</cp:lastModifiedBy>
  <cp:revision>334</cp:revision>
  <dcterms:created xsi:type="dcterms:W3CDTF">2011-10-19T09:06:51Z</dcterms:created>
  <dcterms:modified xsi:type="dcterms:W3CDTF">2017-05-19T09:32:08Z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Last_x0020_Reviewed_x0020_By">
    <vt:lpwstr>DeFruscio, Suzanne</vt:lpwstr>
  </property>
  <property fmtid="{D5CDD505-2E9C-101B-9397-08002B2CF9AE}" pid="3" name="ContentType">
    <vt:lpwstr>Document</vt:lpwstr>
  </property>
</Properties>
</file>