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10/12/2020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10/12/2020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10/12/2020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8923</TotalTime>
  <Words>2431</Words>
  <Application>Microsoft Office PowerPoint</Application>
  <PresentationFormat>On-screen Show (4:3)</PresentationFormat>
  <Paragraphs>305</Paragraphs>
  <Slides>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ＭＳ Ｐゴシック</vt:lpstr>
      <vt:lpstr>Arial</vt:lpstr>
      <vt:lpstr>Calibri</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Admin</cp:lastModifiedBy>
  <cp:revision>16</cp:revision>
  <dcterms:created xsi:type="dcterms:W3CDTF">2010-01-06T19:57:16Z</dcterms:created>
  <dcterms:modified xsi:type="dcterms:W3CDTF">2020-10-12T08:26:39Z</dcterms:modified>
</cp:coreProperties>
</file>