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3"/>
  </p:notesMasterIdLst>
  <p:handoutMasterIdLst>
    <p:handoutMasterId r:id="rId84"/>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8" r:id="rId24"/>
    <p:sldId id="312" r:id="rId25"/>
    <p:sldId id="313" r:id="rId26"/>
    <p:sldId id="291" r:id="rId27"/>
    <p:sldId id="314" r:id="rId28"/>
    <p:sldId id="262" r:id="rId29"/>
    <p:sldId id="319" r:id="rId30"/>
    <p:sldId id="264" r:id="rId31"/>
    <p:sldId id="315" r:id="rId32"/>
    <p:sldId id="320" r:id="rId33"/>
    <p:sldId id="265" r:id="rId34"/>
    <p:sldId id="338" r:id="rId35"/>
    <p:sldId id="321" r:id="rId36"/>
    <p:sldId id="324" r:id="rId37"/>
    <p:sldId id="323" r:id="rId38"/>
    <p:sldId id="266" r:id="rId39"/>
    <p:sldId id="322" r:id="rId40"/>
    <p:sldId id="325" r:id="rId41"/>
    <p:sldId id="332" r:id="rId42"/>
    <p:sldId id="331" r:id="rId43"/>
    <p:sldId id="326" r:id="rId44"/>
    <p:sldId id="268" r:id="rId45"/>
    <p:sldId id="302" r:id="rId46"/>
    <p:sldId id="269" r:id="rId47"/>
    <p:sldId id="303" r:id="rId48"/>
    <p:sldId id="304" r:id="rId49"/>
    <p:sldId id="333" r:id="rId50"/>
    <p:sldId id="270" r:id="rId51"/>
    <p:sldId id="340" r:id="rId52"/>
    <p:sldId id="339" r:id="rId53"/>
    <p:sldId id="341" r:id="rId54"/>
    <p:sldId id="342" r:id="rId55"/>
    <p:sldId id="335" r:id="rId56"/>
    <p:sldId id="343" r:id="rId57"/>
    <p:sldId id="344" r:id="rId58"/>
    <p:sldId id="336" r:id="rId59"/>
    <p:sldId id="345" r:id="rId60"/>
    <p:sldId id="346" r:id="rId61"/>
    <p:sldId id="305" r:id="rId62"/>
    <p:sldId id="271" r:id="rId63"/>
    <p:sldId id="306" r:id="rId64"/>
    <p:sldId id="272" r:id="rId65"/>
    <p:sldId id="292" r:id="rId66"/>
    <p:sldId id="294" r:id="rId67"/>
    <p:sldId id="293" r:id="rId68"/>
    <p:sldId id="273" r:id="rId69"/>
    <p:sldId id="295" r:id="rId70"/>
    <p:sldId id="296" r:id="rId71"/>
    <p:sldId id="297" r:id="rId72"/>
    <p:sldId id="298" r:id="rId73"/>
    <p:sldId id="299" r:id="rId74"/>
    <p:sldId id="301" r:id="rId75"/>
    <p:sldId id="347" r:id="rId76"/>
    <p:sldId id="348" r:id="rId77"/>
    <p:sldId id="274" r:id="rId78"/>
    <p:sldId id="349" r:id="rId79"/>
    <p:sldId id="350" r:id="rId80"/>
    <p:sldId id="275" r:id="rId81"/>
    <p:sldId id="309" r:id="rId82"/>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9/29/2020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9/29/2020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38</a:t>
            </a:fld>
            <a:endParaRPr lang="en-US"/>
          </a:p>
        </p:txBody>
      </p:sp>
    </p:spTree>
    <p:extLst>
      <p:ext uri="{BB962C8B-B14F-4D97-AF65-F5344CB8AC3E}">
        <p14:creationId xmlns:p14="http://schemas.microsoft.com/office/powerpoint/2010/main" val="317589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9/29/2020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9/29/2020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9/29/2020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9/29/2020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9/29/2020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9/29/2020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9/29/2020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9/29/2020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9/29/2020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9/29/2020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9/29/2020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9/29/2020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49"/>
            <a:ext cx="7469832" cy="4190821"/>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dirty="0"/>
              <a:t>Lack of clarity </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78" name="Document" r:id="rId3" imgW="5943600" imgH="3314700" progId="Word.Document.12">
                  <p:embed/>
                </p:oleObj>
              </mc:Choice>
              <mc:Fallback>
                <p:oleObj name="Document" r:id="rId3" imgW="5943600" imgH="33147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54" name="Document" r:id="rId3" imgW="5943600" imgH="4445000" progId="Word.Document.12">
                  <p:embed/>
                </p:oleObj>
              </mc:Choice>
              <mc:Fallback>
                <p:oleObj name="Document" r:id="rId3" imgW="5943600" imgH="44450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97286" name="Document" r:id="rId3" imgW="5943600" imgH="3505200" progId="Word.Document.12">
                  <p:embed/>
                </p:oleObj>
              </mc:Choice>
              <mc:Fallback>
                <p:oleObj name="Document" r:id="rId3" imgW="5943600" imgH="35052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31750" name="Document" r:id="rId3" imgW="5943600" imgH="3937000" progId="Word.Document.12">
                  <p:embed/>
                </p:oleObj>
              </mc:Choice>
              <mc:Fallback>
                <p:oleObj name="Document" r:id="rId3" imgW="5943600" imgH="39370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81</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4414</TotalTime>
  <Words>5129</Words>
  <Application>Microsoft Office PowerPoint</Application>
  <PresentationFormat>On-screen Show (4:3)</PresentationFormat>
  <Paragraphs>568</Paragraphs>
  <Slides>81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89" baseType="lpstr">
      <vt:lpstr>ＭＳ Ｐゴシック</vt:lpstr>
      <vt:lpstr>Arial</vt:lpstr>
      <vt:lpstr>Calibri</vt:lpstr>
      <vt:lpstr>Times New Roman</vt:lpstr>
      <vt:lpstr>Wingdings</vt:lpstr>
      <vt:lpstr>Zapf Dingbats</vt:lpstr>
      <vt:lpstr>SE9</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Admin</cp:lastModifiedBy>
  <cp:revision>24</cp:revision>
  <cp:lastPrinted>2010-01-11T10:54:43Z</cp:lastPrinted>
  <dcterms:created xsi:type="dcterms:W3CDTF">2010-01-08T19:43:52Z</dcterms:created>
  <dcterms:modified xsi:type="dcterms:W3CDTF">2020-09-29T11:13:35Z</dcterms:modified>
</cp:coreProperties>
</file>