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7" r:id="rId3"/>
    <p:sldId id="268" r:id="rId4"/>
    <p:sldId id="270" r:id="rId5"/>
    <p:sldId id="269" r:id="rId6"/>
    <p:sldId id="263" r:id="rId7"/>
    <p:sldId id="256" r:id="rId8"/>
    <p:sldId id="257" r:id="rId9"/>
    <p:sldId id="258" r:id="rId10"/>
    <p:sldId id="261" r:id="rId11"/>
    <p:sldId id="272" r:id="rId12"/>
    <p:sldId id="271" r:id="rId13"/>
    <p:sldId id="273" r:id="rId14"/>
    <p:sldId id="274" r:id="rId15"/>
    <p:sldId id="259" r:id="rId16"/>
    <p:sldId id="275" r:id="rId17"/>
    <p:sldId id="260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43CE-F746-47FD-B5F7-7727772BB0C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0151-E5A8-4539-B9A7-384F6B58A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5908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INTRODUCTION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799" y="2133600"/>
            <a:ext cx="2286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81200"/>
            <a:ext cx="24717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0" y="5410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segmented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Representation and description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63379"/>
            <a:ext cx="3790950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Recognition</a:t>
            </a:r>
            <a:endParaRPr lang="en-IN" dirty="0"/>
          </a:p>
        </p:txBody>
      </p:sp>
      <p:pic>
        <p:nvPicPr>
          <p:cNvPr id="5" name="Picture 8" descr="Object detec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46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Object Recognition: 3 Things You Need to Know - Edge AI and Vision Alli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Object Recognition: 3 Things You Need to Know - Edge AI and Vision Alli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7" y="1447800"/>
            <a:ext cx="7063925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54" y="762000"/>
            <a:ext cx="6811092" cy="53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Image Processing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990975" cy="37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4&#10;Digital Image&#10;Digital image = a multidimensional&#10;array of numbers (such as intensity image)&#10;or vectors (such as color im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52983"/>
            <a:ext cx="680009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Wavelets &amp; </a:t>
            </a:r>
            <a:r>
              <a:rPr lang="en-US" dirty="0" err="1" smtClean="0"/>
              <a:t>Multiresolution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86592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Processing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286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Basic Terms in DIP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Image:</a:t>
            </a:r>
            <a:r>
              <a:rPr lang="en-IN" sz="2400" dirty="0" smtClean="0">
                <a:latin typeface="Bookman Old Style" panose="02050604050505020204" pitchFamily="18" charset="0"/>
              </a:rPr>
              <a:t> Image is defined as a 2-dimensional function f(</a:t>
            </a:r>
            <a:r>
              <a:rPr lang="en-IN" sz="2400" dirty="0" err="1" smtClean="0">
                <a:latin typeface="Bookman Old Style" panose="02050604050505020204" pitchFamily="18" charset="0"/>
              </a:rPr>
              <a:t>x,y</a:t>
            </a:r>
            <a:r>
              <a:rPr lang="en-IN" sz="2400" dirty="0" smtClean="0">
                <a:latin typeface="Bookman Old Style" panose="02050604050505020204" pitchFamily="18" charset="0"/>
              </a:rPr>
              <a:t>)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3199"/>
            <a:ext cx="3810000" cy="3423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6600" y="4495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</a:t>
            </a:r>
            <a:r>
              <a:rPr lang="en-IN" dirty="0" err="1" smtClean="0"/>
              <a:t>x,y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6172200" y="4686300"/>
            <a:ext cx="914400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31242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Digital Image: </a:t>
            </a:r>
            <a:r>
              <a:rPr lang="en-IN" sz="2400" dirty="0" smtClean="0">
                <a:latin typeface="Bookman Old Style" panose="02050604050505020204" pitchFamily="18" charset="0"/>
              </a:rPr>
              <a:t>The image is called a digital image when x, y and intensity values of ‘f’ are finite and discrete.</a:t>
            </a:r>
          </a:p>
          <a:p>
            <a:pPr marL="0" indent="0" algn="just">
              <a:buNone/>
            </a:pPr>
            <a:endParaRPr lang="en-IN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Pixel:</a:t>
            </a:r>
            <a:r>
              <a:rPr lang="en-IN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dirty="0" smtClean="0">
                <a:latin typeface="Bookman Old Style" panose="02050604050505020204" pitchFamily="18" charset="0"/>
              </a:rPr>
              <a:t>Digital image is composed of finite number of elements called pixels, each of which has a particular </a:t>
            </a:r>
            <a:r>
              <a:rPr lang="en-IN" sz="2400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location and valu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799"/>
            <a:ext cx="6096000" cy="32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8243888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Digital Image Processing: </a:t>
            </a:r>
            <a:r>
              <a:rPr lang="en-IN" sz="2400" dirty="0" smtClean="0">
                <a:latin typeface="Bookman Old Style" panose="02050604050505020204" pitchFamily="18" charset="0"/>
              </a:rPr>
              <a:t>Processing of digital image to......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57843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1" y="2119312"/>
            <a:ext cx="7437979" cy="3367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92413"/>
            <a:ext cx="7239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Steps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858000" cy="482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Image acquisition</a:t>
            </a:r>
            <a:endParaRPr lang="en-US" dirty="0"/>
          </a:p>
        </p:txBody>
      </p:sp>
      <p:sp>
        <p:nvSpPr>
          <p:cNvPr id="11266" name="AutoShape 2" descr="Image result for MRI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MRI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4805363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23622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905000"/>
            <a:ext cx="24717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19800" y="510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Filtered image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981200"/>
            <a:ext cx="24717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0" y="5410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restored image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251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95600" y="533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Image Restoration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107</Words>
  <Application>Microsoft Office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Basic Terms in DIP</vt:lpstr>
      <vt:lpstr>PowerPoint Presentation</vt:lpstr>
      <vt:lpstr>PowerPoint Presentation</vt:lpstr>
      <vt:lpstr>PowerPoint Presentation</vt:lpstr>
      <vt:lpstr>Image Processing Steps</vt:lpstr>
      <vt:lpstr>Image acquisition</vt:lpstr>
      <vt:lpstr>Image Enhancement</vt:lpstr>
      <vt:lpstr>PowerPoint Presentation</vt:lpstr>
      <vt:lpstr>Segmentation</vt:lpstr>
      <vt:lpstr>Representation and description</vt:lpstr>
      <vt:lpstr>Object Recognition</vt:lpstr>
      <vt:lpstr>PowerPoint Presentation</vt:lpstr>
      <vt:lpstr>PowerPoint Presentation</vt:lpstr>
      <vt:lpstr>Color Image Processing</vt:lpstr>
      <vt:lpstr>PowerPoint Presentation</vt:lpstr>
      <vt:lpstr>Wavelets &amp; Multiresolution</vt:lpstr>
      <vt:lpstr>Morphological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MSRIT</dc:creator>
  <cp:lastModifiedBy>admin</cp:lastModifiedBy>
  <cp:revision>24</cp:revision>
  <dcterms:created xsi:type="dcterms:W3CDTF">2016-08-22T07:12:48Z</dcterms:created>
  <dcterms:modified xsi:type="dcterms:W3CDTF">2020-09-10T05:34:11Z</dcterms:modified>
</cp:coreProperties>
</file>