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1" r:id="rId20"/>
    <p:sldId id="280" r:id="rId21"/>
    <p:sldId id="275" r:id="rId22"/>
    <p:sldId id="278" r:id="rId23"/>
    <p:sldId id="279" r:id="rId24"/>
    <p:sldId id="276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914B-20D6-4986-9A84-C05C8F4B7761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0A31-584B-4524-BBC1-E88606FBA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914B-20D6-4986-9A84-C05C8F4B7761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0A31-584B-4524-BBC1-E88606FBA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914B-20D6-4986-9A84-C05C8F4B7761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0A31-584B-4524-BBC1-E88606FBA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914B-20D6-4986-9A84-C05C8F4B7761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0A31-584B-4524-BBC1-E88606FBA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914B-20D6-4986-9A84-C05C8F4B7761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0A31-584B-4524-BBC1-E88606FBA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914B-20D6-4986-9A84-C05C8F4B7761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0A31-584B-4524-BBC1-E88606FBA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914B-20D6-4986-9A84-C05C8F4B7761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0A31-584B-4524-BBC1-E88606FBA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914B-20D6-4986-9A84-C05C8F4B7761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0A31-584B-4524-BBC1-E88606FBA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914B-20D6-4986-9A84-C05C8F4B7761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0A31-584B-4524-BBC1-E88606FBA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914B-20D6-4986-9A84-C05C8F4B7761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0A31-584B-4524-BBC1-E88606FBA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914B-20D6-4986-9A84-C05C8F4B7761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0A31-584B-4524-BBC1-E88606FBA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7914B-20D6-4986-9A84-C05C8F4B7761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20A31-584B-4524-BBC1-E88606FBA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Processing Applications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acial_express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14400"/>
            <a:ext cx="4343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0" y="1524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5) Emotion Recognition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1447800"/>
            <a:ext cx="2743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--Medicine</a:t>
            </a:r>
          </a:p>
          <a:p>
            <a:endParaRPr lang="en-US" dirty="0" smtClean="0"/>
          </a:p>
          <a:p>
            <a:r>
              <a:rPr lang="en-US" dirty="0" smtClean="0"/>
              <a:t>--Entertainment</a:t>
            </a:r>
          </a:p>
          <a:p>
            <a:endParaRPr lang="en-US" dirty="0" smtClean="0"/>
          </a:p>
          <a:p>
            <a:r>
              <a:rPr lang="en-US" dirty="0" smtClean="0"/>
              <a:t>--E-learning</a:t>
            </a:r>
          </a:p>
          <a:p>
            <a:endParaRPr lang="en-US" dirty="0" smtClean="0"/>
          </a:p>
          <a:p>
            <a:r>
              <a:rPr lang="en-US" dirty="0" smtClean="0"/>
              <a:t>--Monitoring</a:t>
            </a:r>
          </a:p>
          <a:p>
            <a:endParaRPr lang="en-US" dirty="0" smtClean="0"/>
          </a:p>
          <a:p>
            <a:r>
              <a:rPr lang="en-US" dirty="0" smtClean="0"/>
              <a:t>--Marketing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6) Office Automation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133600"/>
            <a:ext cx="3276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intro_fig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133600"/>
            <a:ext cx="4038600" cy="305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7) Agriculture Applications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81200"/>
            <a:ext cx="3886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905000"/>
            <a:ext cx="3581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47244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On-tree fruit detection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45720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Weed  detection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8200"/>
            <a:ext cx="3505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685800"/>
            <a:ext cx="3810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95400" y="4114800"/>
            <a:ext cx="304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Fruit sorting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2600" y="3962400"/>
            <a:ext cx="304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Plant disease detection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8) Military Applications</a:t>
            </a:r>
            <a:endParaRPr lang="en-US" dirty="0"/>
          </a:p>
        </p:txBody>
      </p:sp>
      <p:pic>
        <p:nvPicPr>
          <p:cNvPr id="4" name="Picture 3" descr="targetr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28800"/>
            <a:ext cx="3276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targetrr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828800"/>
            <a:ext cx="3200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733800" y="5334000"/>
            <a:ext cx="4038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Detection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43000"/>
            <a:ext cx="7391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733800" y="41148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Fusion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8229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0" y="46482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Fog Elimination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9) Traffic Monitoring</a:t>
            </a:r>
            <a:endParaRPr lang="en-US" dirty="0"/>
          </a:p>
        </p:txBody>
      </p:sp>
      <p:pic>
        <p:nvPicPr>
          <p:cNvPr id="4" name="Picture 4" descr="traffi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2286000"/>
            <a:ext cx="400979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traffic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286000"/>
            <a:ext cx="3505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10) Information Retrieval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524000"/>
            <a:ext cx="6553200" cy="490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MSRIT Student Projects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810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Medical Applications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2286000"/>
            <a:ext cx="2286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2286000"/>
            <a:ext cx="2133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95400" y="4876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MRI Image of Brain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4800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CT Image of Liver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89986" cy="64040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10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40195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219200"/>
            <a:ext cx="39243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Agri</a:t>
            </a:r>
            <a:r>
              <a:rPr lang="en-US" dirty="0" smtClean="0"/>
              <a:t>-Robot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600200"/>
            <a:ext cx="7617822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49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17638"/>
            <a:ext cx="7429500" cy="492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62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Assistive device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1989162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57" y="1600200"/>
            <a:ext cx="8036886" cy="4525963"/>
          </a:xfrm>
        </p:spPr>
      </p:pic>
    </p:spTree>
    <p:extLst>
      <p:ext uri="{BB962C8B-B14F-4D97-AF65-F5344CB8AC3E}">
        <p14:creationId xmlns:p14="http://schemas.microsoft.com/office/powerpoint/2010/main" val="294044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6781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2362200"/>
            <a:ext cx="2057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162800" y="4648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3D Model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7400" y="57912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Cross sectional Images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81000"/>
            <a:ext cx="3810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47800" y="3581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Fetus development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381000"/>
            <a:ext cx="3200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172200" y="34290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Angiogram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4191000"/>
            <a:ext cx="25146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943600" y="59436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Fluorescence Microscope Image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Remote Sensing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2600"/>
            <a:ext cx="3962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1905000"/>
            <a:ext cx="3352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Industrial Application (NDT)</a:t>
            </a:r>
            <a:endParaRPr lang="en-US" dirty="0"/>
          </a:p>
        </p:txBody>
      </p:sp>
      <p:pic>
        <p:nvPicPr>
          <p:cNvPr id="4" name="Picture 3" descr="Image result for  non destructive testing 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7924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Image result for image processing for non destructive testing applications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381500"/>
            <a:ext cx="44005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4343400"/>
            <a:ext cx="2743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752600" y="6488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Thermal Imaging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72200" y="6488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X-ray Imaging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4)Security Applications</a:t>
            </a:r>
            <a:endParaRPr lang="en-US" dirty="0"/>
          </a:p>
        </p:txBody>
      </p:sp>
      <p:pic>
        <p:nvPicPr>
          <p:cNvPr id="4" name="Picture 3" descr="Fig5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57400"/>
            <a:ext cx="3124200" cy="234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TS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1828800"/>
            <a:ext cx="5562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1447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Face Recognition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o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5334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581400" y="63246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Biometrics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257800"/>
            <a:ext cx="8229600" cy="563562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Activity recognition</a:t>
            </a:r>
            <a:endParaRPr lang="en-US" sz="1600" dirty="0"/>
          </a:p>
        </p:txBody>
      </p:sp>
      <p:pic>
        <p:nvPicPr>
          <p:cNvPr id="4" name="Picture 3" descr="Motif_BagExchang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14400"/>
            <a:ext cx="815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104</Words>
  <Application>Microsoft Office PowerPoint</Application>
  <PresentationFormat>On-screen Show (4:3)</PresentationFormat>
  <Paragraphs>42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Image Processing Applications</vt:lpstr>
      <vt:lpstr>1) Medical Applications</vt:lpstr>
      <vt:lpstr>PowerPoint Presentation</vt:lpstr>
      <vt:lpstr>PowerPoint Presentation</vt:lpstr>
      <vt:lpstr>2) Remote Sensing</vt:lpstr>
      <vt:lpstr>3) Industrial Application (NDT)</vt:lpstr>
      <vt:lpstr>4)Security Applications</vt:lpstr>
      <vt:lpstr>PowerPoint Presentation</vt:lpstr>
      <vt:lpstr>Activity recognition</vt:lpstr>
      <vt:lpstr>PowerPoint Presentation</vt:lpstr>
      <vt:lpstr>6) Office Automation </vt:lpstr>
      <vt:lpstr>7) Agriculture Applications</vt:lpstr>
      <vt:lpstr>PowerPoint Presentation</vt:lpstr>
      <vt:lpstr>8) Military Applications</vt:lpstr>
      <vt:lpstr>PowerPoint Presentation</vt:lpstr>
      <vt:lpstr>PowerPoint Presentation</vt:lpstr>
      <vt:lpstr>9) Traffic Monitoring</vt:lpstr>
      <vt:lpstr>10) Information Retrieval</vt:lpstr>
      <vt:lpstr>MSRIT Student Projects</vt:lpstr>
      <vt:lpstr>PowerPoint Presentation</vt:lpstr>
      <vt:lpstr>PowerPoint Presentation</vt:lpstr>
      <vt:lpstr>Agri-Robot</vt:lpstr>
      <vt:lpstr>PowerPoint Presentation</vt:lpstr>
      <vt:lpstr>Assistive device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Applications</dc:title>
  <dc:creator>MSRIT</dc:creator>
  <cp:lastModifiedBy>Admin</cp:lastModifiedBy>
  <cp:revision>17</cp:revision>
  <dcterms:created xsi:type="dcterms:W3CDTF">2016-08-24T09:52:27Z</dcterms:created>
  <dcterms:modified xsi:type="dcterms:W3CDTF">2022-09-26T06:23:55Z</dcterms:modified>
</cp:coreProperties>
</file>