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77" r:id="rId3"/>
    <p:sldId id="278" r:id="rId4"/>
    <p:sldId id="279" r:id="rId5"/>
    <p:sldId id="280" r:id="rId6"/>
    <p:sldId id="256" r:id="rId7"/>
    <p:sldId id="258" r:id="rId8"/>
    <p:sldId id="259" r:id="rId9"/>
    <p:sldId id="260" r:id="rId10"/>
    <p:sldId id="262" r:id="rId11"/>
    <p:sldId id="261" r:id="rId12"/>
    <p:sldId id="266" r:id="rId13"/>
    <p:sldId id="271" r:id="rId14"/>
    <p:sldId id="263" r:id="rId15"/>
    <p:sldId id="268" r:id="rId16"/>
    <p:sldId id="273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77A57-137A-4133-9185-EBF7E2804F99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FE968-7DBF-454B-A6DA-323AEFA16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FE968-7DBF-454B-A6DA-323AEFA16A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FE968-7DBF-454B-A6DA-323AEFA16A2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E2E-17A0-40EF-A7BB-F505EE66FBDF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A0BB-2E99-4A84-B04F-7B6EAF663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E2E-17A0-40EF-A7BB-F505EE66FBDF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A0BB-2E99-4A84-B04F-7B6EAF663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E2E-17A0-40EF-A7BB-F505EE66FBDF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A0BB-2E99-4A84-B04F-7B6EAF663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E2E-17A0-40EF-A7BB-F505EE66FBDF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A0BB-2E99-4A84-B04F-7B6EAF663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E2E-17A0-40EF-A7BB-F505EE66FBDF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A0BB-2E99-4A84-B04F-7B6EAF663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E2E-17A0-40EF-A7BB-F505EE66FBDF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A0BB-2E99-4A84-B04F-7B6EAF663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E2E-17A0-40EF-A7BB-F505EE66FBDF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A0BB-2E99-4A84-B04F-7B6EAF663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E2E-17A0-40EF-A7BB-F505EE66FBDF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A0BB-2E99-4A84-B04F-7B6EAF663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E2E-17A0-40EF-A7BB-F505EE66FBDF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A0BB-2E99-4A84-B04F-7B6EAF663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E2E-17A0-40EF-A7BB-F505EE66FBDF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A0BB-2E99-4A84-B04F-7B6EAF663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0E2E-17A0-40EF-A7BB-F505EE66FBDF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7A0BB-2E99-4A84-B04F-7B6EAF663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50E2E-17A0-40EF-A7BB-F505EE66FBDF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A0BB-2E99-4A84-B04F-7B6EAF663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Mathematical Tools in DIP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Array and Matrix operations</a:t>
            </a:r>
          </a:p>
          <a:p>
            <a:r>
              <a:rPr lang="en-US" sz="2800" dirty="0" smtClean="0"/>
              <a:t>Linear &amp; Non-linear Operations</a:t>
            </a:r>
          </a:p>
          <a:p>
            <a:r>
              <a:rPr lang="en-US" sz="2800" dirty="0" smtClean="0"/>
              <a:t>Arithmetic operations</a:t>
            </a:r>
          </a:p>
          <a:p>
            <a:r>
              <a:rPr lang="en-US" sz="2800" dirty="0" smtClean="0"/>
              <a:t>Set operations</a:t>
            </a:r>
          </a:p>
          <a:p>
            <a:r>
              <a:rPr lang="en-US" sz="2800" dirty="0" smtClean="0"/>
              <a:t>Logical operations</a:t>
            </a:r>
          </a:p>
          <a:p>
            <a:r>
              <a:rPr lang="en-US" sz="2800" dirty="0" smtClean="0"/>
              <a:t>Spatial Operations</a:t>
            </a:r>
          </a:p>
          <a:p>
            <a:r>
              <a:rPr lang="en-US" sz="2800" dirty="0" smtClean="0"/>
              <a:t>Image </a:t>
            </a:r>
            <a:r>
              <a:rPr lang="en-US" sz="2800" dirty="0" smtClean="0"/>
              <a:t>Transforms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1829" y="1600200"/>
            <a:ext cx="70203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5300" y="1676400"/>
            <a:ext cx="1028700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Logical Operations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676400"/>
            <a:ext cx="352972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9188" y="1905000"/>
            <a:ext cx="12302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Spatial Operation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Single-pixel operation </a:t>
            </a:r>
          </a:p>
          <a:p>
            <a:r>
              <a:rPr lang="en-US" dirty="0" smtClean="0"/>
              <a:t>Neighborhood operation</a:t>
            </a:r>
          </a:p>
          <a:p>
            <a:r>
              <a:rPr lang="en-US" dirty="0" smtClean="0"/>
              <a:t>Geometric transformation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pixel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negative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057400"/>
            <a:ext cx="4648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Operation(neighborhood)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67642"/>
            <a:ext cx="5105400" cy="546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6550" y="1959552"/>
            <a:ext cx="1009650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Transformation</a:t>
            </a:r>
          </a:p>
          <a:p>
            <a:r>
              <a:rPr lang="en-US" dirty="0" smtClean="0"/>
              <a:t>Intensity Interpolation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Geometric Transformation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1" y="990600"/>
            <a:ext cx="5562600" cy="559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Image Transform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512" y="3163094"/>
            <a:ext cx="70389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Array and Matrix operations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7391400" cy="51627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91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Linear Vs. Non-linear Operations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8347393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8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19" y="1905000"/>
            <a:ext cx="791780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7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Arithmetic Operations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8236856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2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524000"/>
            <a:ext cx="42164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524000"/>
            <a:ext cx="982662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00200" y="533400"/>
            <a:ext cx="670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Arithmetic operator </a:t>
            </a:r>
          </a:p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(Image subtraction)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Image Multiplication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7343145" cy="299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Image Averaging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3575" y="1660525"/>
            <a:ext cx="52736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 operations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57874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1752600"/>
            <a:ext cx="1185862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77</Words>
  <Application>Microsoft Office PowerPoint</Application>
  <PresentationFormat>On-screen Show (4:3)</PresentationFormat>
  <Paragraphs>33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Mathematical Tools in DIP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Multiplication</vt:lpstr>
      <vt:lpstr>Image Averaging</vt:lpstr>
      <vt:lpstr>Set operations</vt:lpstr>
      <vt:lpstr>Example</vt:lpstr>
      <vt:lpstr>Logical Operations</vt:lpstr>
      <vt:lpstr>Spatial Operation</vt:lpstr>
      <vt:lpstr>Single pixel operation</vt:lpstr>
      <vt:lpstr>Spatial Operation(neighborhood)</vt:lpstr>
      <vt:lpstr>Geometric operation</vt:lpstr>
      <vt:lpstr>Geometric Transformation</vt:lpstr>
      <vt:lpstr>Image Transform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Tools in DIP</dc:title>
  <dc:creator>MSRIT</dc:creator>
  <cp:lastModifiedBy>admin</cp:lastModifiedBy>
  <cp:revision>22</cp:revision>
  <dcterms:created xsi:type="dcterms:W3CDTF">2016-09-21T07:06:32Z</dcterms:created>
  <dcterms:modified xsi:type="dcterms:W3CDTF">2020-09-29T09:25:54Z</dcterms:modified>
</cp:coreProperties>
</file>