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D62C-3D66-4589-9EB0-1110E491BA2D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4179-BA14-497D-8251-1C01F3FF4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rit.edu/htbooks/mri/insid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Imaging Modalities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Radio Waves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429000"/>
            <a:ext cx="2095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head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4290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16002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smtClean="0">
                <a:latin typeface="+mn-lt"/>
              </a:rPr>
              <a:t>--Have the longest wavelengths and the lowest frequencies. Non-ionizing radiation.</a:t>
            </a:r>
          </a:p>
          <a:p>
            <a:endParaRPr lang="en-US" kern="0" dirty="0" smtClean="0">
              <a:latin typeface="+mn-lt"/>
            </a:endParaRPr>
          </a:p>
          <a:p>
            <a:r>
              <a:rPr lang="en-US" kern="0" dirty="0" smtClean="0"/>
              <a:t>--Used </a:t>
            </a:r>
            <a:r>
              <a:rPr lang="en-US" kern="0" dirty="0"/>
              <a:t>in: RADAR, cooking food, satellite </a:t>
            </a:r>
            <a:r>
              <a:rPr lang="en-US" kern="0" dirty="0" smtClean="0"/>
              <a:t>transmissions, </a:t>
            </a:r>
            <a:r>
              <a:rPr lang="en-US" b="1" kern="0" dirty="0" smtClean="0"/>
              <a:t>MRI</a:t>
            </a:r>
            <a:endParaRPr lang="en-US" b="1" kern="0" dirty="0"/>
          </a:p>
          <a:p>
            <a:endParaRPr lang="en-US" kern="0" dirty="0"/>
          </a:p>
          <a:p>
            <a:endParaRPr lang="en-US" dirty="0"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681662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352800"/>
            <a:ext cx="271338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162800" y="5943600"/>
            <a:ext cx="11430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5151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9906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24802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05200"/>
            <a:ext cx="2514600" cy="26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1) Visible Light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Gamma Ray</a:t>
            </a:r>
          </a:p>
          <a:p>
            <a:r>
              <a:rPr lang="en-US" dirty="0" smtClean="0"/>
              <a:t>X-ray</a:t>
            </a:r>
          </a:p>
          <a:p>
            <a:r>
              <a:rPr lang="en-US" dirty="0" smtClean="0"/>
              <a:t>Ultraviolet</a:t>
            </a:r>
          </a:p>
          <a:p>
            <a:r>
              <a:rPr lang="en-US" dirty="0" smtClean="0"/>
              <a:t>Microwave</a:t>
            </a:r>
          </a:p>
          <a:p>
            <a:r>
              <a:rPr lang="en-US" dirty="0" smtClean="0"/>
              <a:t>Infrared</a:t>
            </a:r>
          </a:p>
          <a:p>
            <a:r>
              <a:rPr lang="en-US" dirty="0" smtClean="0"/>
              <a:t>Radio waves</a:t>
            </a:r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Beyond Visible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Gamma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kern="0" dirty="0" smtClean="0">
                <a:latin typeface="+mn-lt"/>
              </a:rPr>
              <a:t>Gamma Rays: Carry the most energy and have the shortest wavelengths.</a:t>
            </a:r>
          </a:p>
          <a:p>
            <a:pPr algn="just">
              <a:buNone/>
            </a:pPr>
            <a:endParaRPr lang="en-US" kern="0" dirty="0" smtClean="0">
              <a:latin typeface="+mn-lt"/>
            </a:endParaRPr>
          </a:p>
          <a:p>
            <a:pPr algn="just"/>
            <a:r>
              <a:rPr lang="en-US" kern="0" dirty="0" smtClean="0"/>
              <a:t>Used in </a:t>
            </a:r>
            <a:r>
              <a:rPr lang="en-US" i="1" kern="0" dirty="0" smtClean="0"/>
              <a:t>Nuclear medicine </a:t>
            </a:r>
            <a:r>
              <a:rPr lang="en-US" kern="0" dirty="0" smtClean="0"/>
              <a:t>(PET scan)</a:t>
            </a:r>
            <a:endParaRPr lang="en-US" kern="0" dirty="0" smtClean="0">
              <a:latin typeface="+mn-lt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8194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Image result for pet scan machine"/>
          <p:cNvSpPr>
            <a:spLocks noChangeAspect="1" noChangeArrowheads="1"/>
          </p:cNvSpPr>
          <p:nvPr/>
        </p:nvSpPr>
        <p:spPr bwMode="auto">
          <a:xfrm>
            <a:off x="155575" y="-1485900"/>
            <a:ext cx="4552950" cy="3105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95600"/>
            <a:ext cx="3429000" cy="23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029200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200" y="5334000"/>
            <a:ext cx="9144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X-ray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kern="0" dirty="0" smtClean="0">
                <a:latin typeface="+mn-lt"/>
              </a:rPr>
              <a:t>These rays have enough energy to penetrate deep into tissues and cause damage to cells; are stopped by dense materials, such as bone.</a:t>
            </a:r>
          </a:p>
          <a:p>
            <a:pPr>
              <a:buNone/>
            </a:pPr>
            <a:endParaRPr lang="en-US" sz="2000" kern="0" dirty="0" smtClean="0">
              <a:latin typeface="+mn-lt"/>
            </a:endParaRPr>
          </a:p>
          <a:p>
            <a:r>
              <a:rPr lang="en-US" sz="2000" kern="0" dirty="0" smtClean="0"/>
              <a:t>Used in </a:t>
            </a:r>
            <a:r>
              <a:rPr lang="en-US" sz="2000" kern="0" dirty="0" smtClean="0"/>
              <a:t>Medical, astronomy </a:t>
            </a:r>
            <a:r>
              <a:rPr lang="en-US" sz="2000" kern="0" dirty="0" smtClean="0"/>
              <a:t>and industrial applications</a:t>
            </a:r>
          </a:p>
          <a:p>
            <a:pPr>
              <a:buNone/>
            </a:pPr>
            <a:endParaRPr lang="en-US" sz="2000" kern="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480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410200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76400" y="5638800"/>
            <a:ext cx="9144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Ultraviolet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Energy is high enough with UV rays to penetrate living cells and cause them damage.</a:t>
            </a:r>
          </a:p>
          <a:p>
            <a:r>
              <a:rPr lang="en-US" sz="2000" dirty="0" smtClean="0"/>
              <a:t>Used in Industry, microscopy and lasers(sterilization).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743201"/>
            <a:ext cx="228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912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Infected corn(microscope)</a:t>
            </a: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105400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667000" y="5334000"/>
            <a:ext cx="8382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Infrared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0040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524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--A </a:t>
            </a:r>
            <a:r>
              <a:rPr lang="en-US" b="1" dirty="0" smtClean="0"/>
              <a:t>infrared camera</a:t>
            </a:r>
            <a:r>
              <a:rPr lang="en-US" dirty="0" smtClean="0"/>
              <a:t> is a device that forms an image using infrared radiation. The higher an object's temperature, the more infrared radiation is emitted .</a:t>
            </a:r>
          </a:p>
          <a:p>
            <a:endParaRPr lang="en-US" dirty="0"/>
          </a:p>
          <a:p>
            <a:r>
              <a:rPr lang="en-US" dirty="0" smtClean="0"/>
              <a:t>--Used in Astronomy, Industry and remote sensing.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3" descr="Fig9_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200400"/>
            <a:ext cx="281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334000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2400" y="5562600"/>
            <a:ext cx="11430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6) Microwave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209800"/>
            <a:ext cx="379146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34000"/>
            <a:ext cx="82296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143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Used in NDTE, concealed weapon detection, through-the-wall imaging.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2286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29200" y="5334000"/>
            <a:ext cx="11430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Imaging Modalities</vt:lpstr>
      <vt:lpstr>Electromagnetic Spectrum</vt:lpstr>
      <vt:lpstr>Slide 3</vt:lpstr>
      <vt:lpstr>Beyond Visible</vt:lpstr>
      <vt:lpstr>2) Gamma Rays</vt:lpstr>
      <vt:lpstr>3) X-ray</vt:lpstr>
      <vt:lpstr>4) Ultraviolet</vt:lpstr>
      <vt:lpstr>5) Infrared</vt:lpstr>
      <vt:lpstr>6) Microwave </vt:lpstr>
      <vt:lpstr>7) Radio Waves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Spectrum</dc:title>
  <dc:creator>MSRIT</dc:creator>
  <cp:lastModifiedBy>MSRIT</cp:lastModifiedBy>
  <cp:revision>17</cp:revision>
  <dcterms:created xsi:type="dcterms:W3CDTF">2016-08-25T09:46:18Z</dcterms:created>
  <dcterms:modified xsi:type="dcterms:W3CDTF">2016-09-01T06:09:49Z</dcterms:modified>
</cp:coreProperties>
</file>