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1"/>
  </p:notesMasterIdLst>
  <p:sldIdLst>
    <p:sldId id="256" r:id="rId2"/>
    <p:sldId id="257" r:id="rId3"/>
    <p:sldId id="258" r:id="rId4"/>
    <p:sldId id="259" r:id="rId5"/>
    <p:sldId id="260" r:id="rId6"/>
    <p:sldId id="261" r:id="rId7"/>
    <p:sldId id="262" r:id="rId8"/>
    <p:sldId id="263" r:id="rId9"/>
    <p:sldId id="313" r:id="rId10"/>
    <p:sldId id="265" r:id="rId11"/>
    <p:sldId id="266" r:id="rId12"/>
    <p:sldId id="267" r:id="rId13"/>
    <p:sldId id="268" r:id="rId14"/>
    <p:sldId id="269" r:id="rId15"/>
    <p:sldId id="273" r:id="rId16"/>
    <p:sldId id="270" r:id="rId17"/>
    <p:sldId id="272" r:id="rId18"/>
    <p:sldId id="271" r:id="rId19"/>
    <p:sldId id="274" r:id="rId20"/>
  </p:sldIdLst>
  <p:sldSz cx="9144000" cy="5143500" type="screen16x9"/>
  <p:notesSz cx="6858000" cy="9144000"/>
  <p:embeddedFontLst>
    <p:embeddedFont>
      <p:font typeface="Barlow Semi Condensed" panose="00000506000000000000" pitchFamily="2" charset="0"/>
      <p:regular r:id="rId22"/>
      <p:bold r:id="rId23"/>
      <p:italic r:id="rId24"/>
      <p:boldItalic r:id="rId25"/>
    </p:embeddedFont>
    <p:embeddedFont>
      <p:font typeface="Barlow Semi Condensed Medium" panose="00000606000000000000" pitchFamily="2" charset="0"/>
      <p:regular r:id="rId26"/>
      <p:bold r:id="rId27"/>
      <p:italic r:id="rId28"/>
      <p:boldItalic r:id="rId29"/>
    </p:embeddedFont>
    <p:embeddedFont>
      <p:font typeface="Fjalla One" panose="02000506040000020004" pitchFamily="2" charset="0"/>
      <p:regular r:id="rId30"/>
    </p:embeddedFont>
    <p:embeddedFont>
      <p:font typeface="Roboto Condensed Light" panose="02000000000000000000"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5F510D-B418-4E6A-8AAB-154A2B2ABED3}">
  <a:tblStyle styleId="{6A5F510D-B418-4E6A-8AAB-154A2B2ABED3}"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8" name="Google Shape;142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0"/>
        <p:cNvGrpSpPr/>
        <p:nvPr/>
      </p:nvGrpSpPr>
      <p:grpSpPr>
        <a:xfrm>
          <a:off x="0" y="0"/>
          <a:ext cx="0" cy="0"/>
          <a:chOff x="0" y="0"/>
          <a:chExt cx="0" cy="0"/>
        </a:xfrm>
      </p:grpSpPr>
      <p:sp>
        <p:nvSpPr>
          <p:cNvPr id="2311" name="Google Shape;231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2" name="Google Shape;231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8" name="Google Shape;231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3"/>
        <p:cNvGrpSpPr/>
        <p:nvPr/>
      </p:nvGrpSpPr>
      <p:grpSpPr>
        <a:xfrm>
          <a:off x="0" y="0"/>
          <a:ext cx="0" cy="0"/>
          <a:chOff x="0" y="0"/>
          <a:chExt cx="0" cy="0"/>
        </a:xfrm>
      </p:grpSpPr>
      <p:sp>
        <p:nvSpPr>
          <p:cNvPr id="2324" name="Google Shape;2324;g201b30fbc3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5" name="Google Shape;2325;g201b30fbc3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0"/>
        <p:cNvGrpSpPr/>
        <p:nvPr/>
      </p:nvGrpSpPr>
      <p:grpSpPr>
        <a:xfrm>
          <a:off x="0" y="0"/>
          <a:ext cx="0" cy="0"/>
          <a:chOff x="0" y="0"/>
          <a:chExt cx="0" cy="0"/>
        </a:xfrm>
      </p:grpSpPr>
      <p:sp>
        <p:nvSpPr>
          <p:cNvPr id="2331" name="Google Shape;233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2" name="Google Shape;233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5"/>
        <p:cNvGrpSpPr/>
        <p:nvPr/>
      </p:nvGrpSpPr>
      <p:grpSpPr>
        <a:xfrm>
          <a:off x="0" y="0"/>
          <a:ext cx="0" cy="0"/>
          <a:chOff x="0" y="0"/>
          <a:chExt cx="0" cy="0"/>
        </a:xfrm>
      </p:grpSpPr>
      <p:sp>
        <p:nvSpPr>
          <p:cNvPr id="2356" name="Google Shape;235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7" name="Google Shape;235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201b30fbc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201b30fbc3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9"/>
        <p:cNvGrpSpPr/>
        <p:nvPr/>
      </p:nvGrpSpPr>
      <p:grpSpPr>
        <a:xfrm>
          <a:off x="0" y="0"/>
          <a:ext cx="0" cy="0"/>
          <a:chOff x="0" y="0"/>
          <a:chExt cx="0" cy="0"/>
        </a:xfrm>
      </p:grpSpPr>
      <p:sp>
        <p:nvSpPr>
          <p:cNvPr id="2350" name="Google Shape;2350;g201b30fbc3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1" name="Google Shape;2351;g201b30fbc3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3"/>
        <p:cNvGrpSpPr/>
        <p:nvPr/>
      </p:nvGrpSpPr>
      <p:grpSpPr>
        <a:xfrm>
          <a:off x="0" y="0"/>
          <a:ext cx="0" cy="0"/>
          <a:chOff x="0" y="0"/>
          <a:chExt cx="0" cy="0"/>
        </a:xfrm>
      </p:grpSpPr>
      <p:sp>
        <p:nvSpPr>
          <p:cNvPr id="2344" name="Google Shape;2344;g201b30fbc3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5" name="Google Shape;2345;g201b30fbc3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1"/>
        <p:cNvGrpSpPr/>
        <p:nvPr/>
      </p:nvGrpSpPr>
      <p:grpSpPr>
        <a:xfrm>
          <a:off x="0" y="0"/>
          <a:ext cx="0" cy="0"/>
          <a:chOff x="0" y="0"/>
          <a:chExt cx="0" cy="0"/>
        </a:xfrm>
      </p:grpSpPr>
      <p:sp>
        <p:nvSpPr>
          <p:cNvPr id="2422" name="Google Shape;242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3" name="Google Shape;242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7"/>
        <p:cNvGrpSpPr/>
        <p:nvPr/>
      </p:nvGrpSpPr>
      <p:grpSpPr>
        <a:xfrm>
          <a:off x="0" y="0"/>
          <a:ext cx="0" cy="0"/>
          <a:chOff x="0" y="0"/>
          <a:chExt cx="0" cy="0"/>
        </a:xfrm>
      </p:grpSpPr>
      <p:sp>
        <p:nvSpPr>
          <p:cNvPr id="1628" name="Google Shape;162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9" name="Google Shape;162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6"/>
        <p:cNvGrpSpPr/>
        <p:nvPr/>
      </p:nvGrpSpPr>
      <p:grpSpPr>
        <a:xfrm>
          <a:off x="0" y="0"/>
          <a:ext cx="0" cy="0"/>
          <a:chOff x="0" y="0"/>
          <a:chExt cx="0" cy="0"/>
        </a:xfrm>
      </p:grpSpPr>
      <p:sp>
        <p:nvSpPr>
          <p:cNvPr id="1907" name="Google Shape;19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8" name="Google Shape;190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2" name="Google Shape;193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3" name="Google Shape;195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7"/>
        <p:cNvGrpSpPr/>
        <p:nvPr/>
      </p:nvGrpSpPr>
      <p:grpSpPr>
        <a:xfrm>
          <a:off x="0" y="0"/>
          <a:ext cx="0" cy="0"/>
          <a:chOff x="0" y="0"/>
          <a:chExt cx="0" cy="0"/>
        </a:xfrm>
      </p:grpSpPr>
      <p:sp>
        <p:nvSpPr>
          <p:cNvPr id="1958" name="Google Shape;195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9" name="Google Shape;195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0"/>
        <p:cNvGrpSpPr/>
        <p:nvPr/>
      </p:nvGrpSpPr>
      <p:grpSpPr>
        <a:xfrm>
          <a:off x="0" y="0"/>
          <a:ext cx="0" cy="0"/>
          <a:chOff x="0" y="0"/>
          <a:chExt cx="0" cy="0"/>
        </a:xfrm>
      </p:grpSpPr>
      <p:sp>
        <p:nvSpPr>
          <p:cNvPr id="2001" name="Google Shape;20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2" name="Google Shape;20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3"/>
        <p:cNvGrpSpPr/>
        <p:nvPr/>
      </p:nvGrpSpPr>
      <p:grpSpPr>
        <a:xfrm>
          <a:off x="0" y="0"/>
          <a:ext cx="0" cy="0"/>
          <a:chOff x="0" y="0"/>
          <a:chExt cx="0" cy="0"/>
        </a:xfrm>
      </p:grpSpPr>
      <p:sp>
        <p:nvSpPr>
          <p:cNvPr id="2014" name="Google Shape;201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5" name="Google Shape;201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4"/>
        <p:cNvGrpSpPr/>
        <p:nvPr/>
      </p:nvGrpSpPr>
      <p:grpSpPr>
        <a:xfrm>
          <a:off x="0" y="0"/>
          <a:ext cx="0" cy="0"/>
          <a:chOff x="0" y="0"/>
          <a:chExt cx="0" cy="0"/>
        </a:xfrm>
      </p:grpSpPr>
      <p:sp>
        <p:nvSpPr>
          <p:cNvPr id="2305" name="Google Shape;230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6" name="Google Shape;230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2800"/>
              <a:buFont typeface="Barlow Semi Condensed Medium"/>
              <a:buNone/>
              <a:defRPr sz="2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0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202"/>
        <p:cNvGrpSpPr/>
        <p:nvPr/>
      </p:nvGrpSpPr>
      <p:grpSpPr>
        <a:xfrm>
          <a:off x="0" y="0"/>
          <a:ext cx="0" cy="0"/>
          <a:chOff x="0" y="0"/>
          <a:chExt cx="0" cy="0"/>
        </a:xfrm>
      </p:grpSpPr>
      <p:cxnSp>
        <p:nvCxnSpPr>
          <p:cNvPr id="1203" name="Google Shape;1203;p25"/>
          <p:cNvCxnSpPr/>
          <p:nvPr/>
        </p:nvCxnSpPr>
        <p:spPr>
          <a:xfrm rot="5400000">
            <a:off x="7269708" y="3324550"/>
            <a:ext cx="1133100" cy="306300"/>
          </a:xfrm>
          <a:prstGeom prst="straightConnector1">
            <a:avLst/>
          </a:prstGeom>
          <a:noFill/>
          <a:ln w="9525" cap="flat" cmpd="sng">
            <a:solidFill>
              <a:srgbClr val="1A2E35"/>
            </a:solidFill>
            <a:prstDash val="solid"/>
            <a:round/>
            <a:headEnd type="none" w="sm" len="sm"/>
            <a:tailEnd type="none" w="sm" len="sm"/>
          </a:ln>
        </p:spPr>
      </p:cxnSp>
      <p:cxnSp>
        <p:nvCxnSpPr>
          <p:cNvPr id="1204" name="Google Shape;1204;p25"/>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sm" len="sm"/>
            <a:tailEnd type="none" w="sm" len="sm"/>
          </a:ln>
        </p:spPr>
      </p:cxnSp>
      <p:cxnSp>
        <p:nvCxnSpPr>
          <p:cNvPr id="1205" name="Google Shape;1205;p25"/>
          <p:cNvCxnSpPr/>
          <p:nvPr/>
        </p:nvCxnSpPr>
        <p:spPr>
          <a:xfrm rot="5400000">
            <a:off x="7232433" y="736375"/>
            <a:ext cx="1332000" cy="392100"/>
          </a:xfrm>
          <a:prstGeom prst="straightConnector1">
            <a:avLst/>
          </a:prstGeom>
          <a:noFill/>
          <a:ln w="9525" cap="flat" cmpd="sng">
            <a:solidFill>
              <a:srgbClr val="1A2E35"/>
            </a:solidFill>
            <a:prstDash val="solid"/>
            <a:round/>
            <a:headEnd type="none" w="sm" len="sm"/>
            <a:tailEnd type="none" w="sm" len="sm"/>
          </a:ln>
        </p:spPr>
      </p:cxnSp>
      <p:cxnSp>
        <p:nvCxnSpPr>
          <p:cNvPr id="1206" name="Google Shape;1206;p25"/>
          <p:cNvCxnSpPr/>
          <p:nvPr/>
        </p:nvCxnSpPr>
        <p:spPr>
          <a:xfrm rot="5400000">
            <a:off x="8168433" y="-66600"/>
            <a:ext cx="273900" cy="407100"/>
          </a:xfrm>
          <a:prstGeom prst="straightConnector1">
            <a:avLst/>
          </a:prstGeom>
          <a:noFill/>
          <a:ln w="9525" cap="flat" cmpd="sng">
            <a:solidFill>
              <a:srgbClr val="1A2E35"/>
            </a:solidFill>
            <a:prstDash val="solid"/>
            <a:round/>
            <a:headEnd type="none" w="sm" len="sm"/>
            <a:tailEnd type="none" w="sm" len="sm"/>
          </a:ln>
        </p:spPr>
      </p:cxnSp>
      <p:grpSp>
        <p:nvGrpSpPr>
          <p:cNvPr id="1207" name="Google Shape;1207;p25"/>
          <p:cNvGrpSpPr/>
          <p:nvPr/>
        </p:nvGrpSpPr>
        <p:grpSpPr>
          <a:xfrm rot="5400000" flipH="1">
            <a:off x="7407333" y="1284925"/>
            <a:ext cx="581800" cy="582350"/>
            <a:chOff x="8064275" y="887850"/>
            <a:chExt cx="581800" cy="582350"/>
          </a:xfrm>
        </p:grpSpPr>
        <p:sp>
          <p:nvSpPr>
            <p:cNvPr id="1208" name="Google Shape;1208;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4" name="Google Shape;1214;p25"/>
          <p:cNvGrpSpPr/>
          <p:nvPr/>
        </p:nvGrpSpPr>
        <p:grpSpPr>
          <a:xfrm rot="5400000" flipH="1">
            <a:off x="7869720" y="2754200"/>
            <a:ext cx="292025" cy="292575"/>
            <a:chOff x="7353050" y="316275"/>
            <a:chExt cx="292025" cy="292575"/>
          </a:xfrm>
        </p:grpSpPr>
        <p:sp>
          <p:nvSpPr>
            <p:cNvPr id="1215" name="Google Shape;1215;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9" name="Google Shape;1219;p25"/>
          <p:cNvGrpSpPr/>
          <p:nvPr/>
        </p:nvGrpSpPr>
        <p:grpSpPr>
          <a:xfrm rot="5400000" flipH="1">
            <a:off x="8012458" y="178175"/>
            <a:ext cx="175000" cy="175000"/>
            <a:chOff x="8792300" y="321275"/>
            <a:chExt cx="175000" cy="175000"/>
          </a:xfrm>
        </p:grpSpPr>
        <p:sp>
          <p:nvSpPr>
            <p:cNvPr id="1220" name="Google Shape;1220;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4" name="Google Shape;1224;p25"/>
          <p:cNvGrpSpPr/>
          <p:nvPr/>
        </p:nvGrpSpPr>
        <p:grpSpPr>
          <a:xfrm rot="5400000">
            <a:off x="7551683" y="3879926"/>
            <a:ext cx="293111" cy="293388"/>
            <a:chOff x="3164039" y="430875"/>
            <a:chExt cx="293111" cy="293388"/>
          </a:xfrm>
        </p:grpSpPr>
        <p:sp>
          <p:nvSpPr>
            <p:cNvPr id="1225" name="Google Shape;1225;p2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2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2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2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2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2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1" name="Google Shape;1231;p25"/>
          <p:cNvGrpSpPr/>
          <p:nvPr/>
        </p:nvGrpSpPr>
        <p:grpSpPr>
          <a:xfrm rot="5400000" flipH="1">
            <a:off x="8259052" y="323144"/>
            <a:ext cx="175013" cy="27000"/>
            <a:chOff x="5662375" y="212375"/>
            <a:chExt cx="175013" cy="27000"/>
          </a:xfrm>
        </p:grpSpPr>
        <p:sp>
          <p:nvSpPr>
            <p:cNvPr id="1232" name="Google Shape;1232;p2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2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2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35" name="Google Shape;1235;p25"/>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sm" len="sm"/>
            <a:tailEnd type="none" w="sm" len="sm"/>
          </a:ln>
        </p:spPr>
      </p:cxnSp>
      <p:cxnSp>
        <p:nvCxnSpPr>
          <p:cNvPr id="1236" name="Google Shape;1236;p25"/>
          <p:cNvCxnSpPr/>
          <p:nvPr/>
        </p:nvCxnSpPr>
        <p:spPr>
          <a:xfrm rot="-5400000">
            <a:off x="847100" y="3554000"/>
            <a:ext cx="829500" cy="743400"/>
          </a:xfrm>
          <a:prstGeom prst="straightConnector1">
            <a:avLst/>
          </a:prstGeom>
          <a:noFill/>
          <a:ln w="9525" cap="flat" cmpd="sng">
            <a:solidFill>
              <a:srgbClr val="1A2E35"/>
            </a:solidFill>
            <a:prstDash val="solid"/>
            <a:round/>
            <a:headEnd type="none" w="sm" len="sm"/>
            <a:tailEnd type="none" w="sm" len="sm"/>
          </a:ln>
        </p:spPr>
      </p:cxnSp>
      <p:cxnSp>
        <p:nvCxnSpPr>
          <p:cNvPr id="1237" name="Google Shape;1237;p25"/>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sm" len="sm"/>
            <a:tailEnd type="none" w="sm" len="sm"/>
          </a:ln>
        </p:spPr>
      </p:cxnSp>
      <p:grpSp>
        <p:nvGrpSpPr>
          <p:cNvPr id="1238" name="Google Shape;1238;p25"/>
          <p:cNvGrpSpPr/>
          <p:nvPr/>
        </p:nvGrpSpPr>
        <p:grpSpPr>
          <a:xfrm rot="5400000">
            <a:off x="621475" y="4062025"/>
            <a:ext cx="581800" cy="582350"/>
            <a:chOff x="8064275" y="887850"/>
            <a:chExt cx="581800" cy="582350"/>
          </a:xfrm>
        </p:grpSpPr>
        <p:sp>
          <p:nvSpPr>
            <p:cNvPr id="1239" name="Google Shape;1239;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5" name="Google Shape;1245;p25"/>
          <p:cNvGrpSpPr/>
          <p:nvPr/>
        </p:nvGrpSpPr>
        <p:grpSpPr>
          <a:xfrm rot="5400000">
            <a:off x="1482825" y="3350800"/>
            <a:ext cx="292025" cy="292575"/>
            <a:chOff x="7353050" y="316275"/>
            <a:chExt cx="292025" cy="292575"/>
          </a:xfrm>
        </p:grpSpPr>
        <p:sp>
          <p:nvSpPr>
            <p:cNvPr id="1246" name="Google Shape;1246;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0" name="Google Shape;1250;p25"/>
          <p:cNvGrpSpPr/>
          <p:nvPr/>
        </p:nvGrpSpPr>
        <p:grpSpPr>
          <a:xfrm rot="5400000">
            <a:off x="1595125" y="4790325"/>
            <a:ext cx="175000" cy="175000"/>
            <a:chOff x="8792300" y="321275"/>
            <a:chExt cx="175000" cy="175000"/>
          </a:xfrm>
        </p:grpSpPr>
        <p:sp>
          <p:nvSpPr>
            <p:cNvPr id="1251" name="Google Shape;1251;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5" name="Google Shape;1255;p25"/>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25"/>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25"/>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25"/>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25"/>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25"/>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61" name="Google Shape;1261;p25"/>
          <p:cNvGrpSpPr/>
          <p:nvPr/>
        </p:nvGrpSpPr>
        <p:grpSpPr>
          <a:xfrm rot="5400000">
            <a:off x="1701119" y="1515381"/>
            <a:ext cx="175013" cy="27000"/>
            <a:chOff x="5662375" y="212375"/>
            <a:chExt cx="175013" cy="27000"/>
          </a:xfrm>
        </p:grpSpPr>
        <p:sp>
          <p:nvSpPr>
            <p:cNvPr id="1262" name="Google Shape;1262;p2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2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2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5" name="Google Shape;1265;p25"/>
          <p:cNvGrpSpPr/>
          <p:nvPr/>
        </p:nvGrpSpPr>
        <p:grpSpPr>
          <a:xfrm rot="5400000">
            <a:off x="1819519" y="4562081"/>
            <a:ext cx="175013" cy="27000"/>
            <a:chOff x="5662375" y="212375"/>
            <a:chExt cx="175013" cy="27000"/>
          </a:xfrm>
        </p:grpSpPr>
        <p:sp>
          <p:nvSpPr>
            <p:cNvPr id="1266" name="Google Shape;1266;p2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2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2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9" name="Google Shape;1269;p25"/>
          <p:cNvGrpSpPr/>
          <p:nvPr/>
        </p:nvGrpSpPr>
        <p:grpSpPr>
          <a:xfrm rot="5400000">
            <a:off x="408594" y="4140781"/>
            <a:ext cx="175013" cy="27000"/>
            <a:chOff x="5662375" y="212375"/>
            <a:chExt cx="175013" cy="27000"/>
          </a:xfrm>
        </p:grpSpPr>
        <p:sp>
          <p:nvSpPr>
            <p:cNvPr id="1270" name="Google Shape;1270;p25"/>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25"/>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25"/>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273"/>
        <p:cNvGrpSpPr/>
        <p:nvPr/>
      </p:nvGrpSpPr>
      <p:grpSpPr>
        <a:xfrm>
          <a:off x="0" y="0"/>
          <a:ext cx="0" cy="0"/>
          <a:chOff x="0" y="0"/>
          <a:chExt cx="0" cy="0"/>
        </a:xfrm>
      </p:grpSpPr>
      <p:grpSp>
        <p:nvGrpSpPr>
          <p:cNvPr id="1274" name="Google Shape;1274;p26"/>
          <p:cNvGrpSpPr/>
          <p:nvPr/>
        </p:nvGrpSpPr>
        <p:grpSpPr>
          <a:xfrm>
            <a:off x="261711" y="-1158"/>
            <a:ext cx="8550327" cy="3981600"/>
            <a:chOff x="261711" y="-1158"/>
            <a:chExt cx="8550327" cy="3981600"/>
          </a:xfrm>
        </p:grpSpPr>
        <p:cxnSp>
          <p:nvCxnSpPr>
            <p:cNvPr id="1275" name="Google Shape;1275;p26"/>
            <p:cNvCxnSpPr/>
            <p:nvPr/>
          </p:nvCxnSpPr>
          <p:spPr>
            <a:xfrm>
              <a:off x="515925" y="-1158"/>
              <a:ext cx="0" cy="3981600"/>
            </a:xfrm>
            <a:prstGeom prst="straightConnector1">
              <a:avLst/>
            </a:prstGeom>
            <a:noFill/>
            <a:ln w="9525" cap="flat" cmpd="sng">
              <a:solidFill>
                <a:srgbClr val="595959"/>
              </a:solidFill>
              <a:prstDash val="solid"/>
              <a:round/>
              <a:headEnd type="none" w="sm" len="sm"/>
              <a:tailEnd type="none" w="sm" len="sm"/>
            </a:ln>
          </p:spPr>
        </p:cxnSp>
        <p:cxnSp>
          <p:nvCxnSpPr>
            <p:cNvPr id="1276" name="Google Shape;1276;p26"/>
            <p:cNvCxnSpPr/>
            <p:nvPr/>
          </p:nvCxnSpPr>
          <p:spPr>
            <a:xfrm>
              <a:off x="8666025" y="-1158"/>
              <a:ext cx="0" cy="1902000"/>
            </a:xfrm>
            <a:prstGeom prst="straightConnector1">
              <a:avLst/>
            </a:prstGeom>
            <a:noFill/>
            <a:ln w="9525" cap="flat" cmpd="sng">
              <a:solidFill>
                <a:srgbClr val="595959"/>
              </a:solidFill>
              <a:prstDash val="solid"/>
              <a:round/>
              <a:headEnd type="none" w="sm" len="sm"/>
              <a:tailEnd type="none" w="sm" len="sm"/>
            </a:ln>
          </p:spPr>
        </p:cxnSp>
        <p:grpSp>
          <p:nvGrpSpPr>
            <p:cNvPr id="1277" name="Google Shape;1277;p26"/>
            <p:cNvGrpSpPr/>
            <p:nvPr/>
          </p:nvGrpSpPr>
          <p:grpSpPr>
            <a:xfrm rot="10800000">
              <a:off x="343275" y="3300779"/>
              <a:ext cx="344736" cy="345385"/>
              <a:chOff x="7353050" y="316275"/>
              <a:chExt cx="292025" cy="292575"/>
            </a:xfrm>
          </p:grpSpPr>
          <p:sp>
            <p:nvSpPr>
              <p:cNvPr id="1278" name="Google Shape;127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2" name="Google Shape;1282;p26"/>
            <p:cNvGrpSpPr/>
            <p:nvPr/>
          </p:nvGrpSpPr>
          <p:grpSpPr>
            <a:xfrm rot="10800000">
              <a:off x="8520013" y="714742"/>
              <a:ext cx="292025" cy="292575"/>
              <a:chOff x="7353050" y="316275"/>
              <a:chExt cx="292025" cy="292575"/>
            </a:xfrm>
          </p:grpSpPr>
          <p:sp>
            <p:nvSpPr>
              <p:cNvPr id="1283" name="Google Shape;1283;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7" name="Google Shape;1287;p26"/>
            <p:cNvGrpSpPr/>
            <p:nvPr/>
          </p:nvGrpSpPr>
          <p:grpSpPr>
            <a:xfrm rot="10800000">
              <a:off x="261711" y="465077"/>
              <a:ext cx="507562" cy="507984"/>
              <a:chOff x="8064275" y="887850"/>
              <a:chExt cx="581800" cy="582350"/>
            </a:xfrm>
          </p:grpSpPr>
          <p:sp>
            <p:nvSpPr>
              <p:cNvPr id="1288" name="Google Shape;1288;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294"/>
        <p:cNvGrpSpPr/>
        <p:nvPr/>
      </p:nvGrpSpPr>
      <p:grpSpPr>
        <a:xfrm>
          <a:off x="0" y="0"/>
          <a:ext cx="0" cy="0"/>
          <a:chOff x="0" y="0"/>
          <a:chExt cx="0" cy="0"/>
        </a:xfrm>
      </p:grpSpPr>
      <p:grpSp>
        <p:nvGrpSpPr>
          <p:cNvPr id="1295" name="Google Shape;1295;p27"/>
          <p:cNvGrpSpPr/>
          <p:nvPr/>
        </p:nvGrpSpPr>
        <p:grpSpPr>
          <a:xfrm>
            <a:off x="432850" y="0"/>
            <a:ext cx="8278300" cy="5165700"/>
            <a:chOff x="432850" y="0"/>
            <a:chExt cx="8278300" cy="5165700"/>
          </a:xfrm>
        </p:grpSpPr>
        <p:cxnSp>
          <p:nvCxnSpPr>
            <p:cNvPr id="1296" name="Google Shape;1296;p27"/>
            <p:cNvCxnSpPr/>
            <p:nvPr/>
          </p:nvCxnSpPr>
          <p:spPr>
            <a:xfrm rot="10800000">
              <a:off x="8420275" y="2664300"/>
              <a:ext cx="0" cy="2501400"/>
            </a:xfrm>
            <a:prstGeom prst="straightConnector1">
              <a:avLst/>
            </a:prstGeom>
            <a:noFill/>
            <a:ln w="9525" cap="flat" cmpd="sng">
              <a:solidFill>
                <a:srgbClr val="595959"/>
              </a:solidFill>
              <a:prstDash val="solid"/>
              <a:round/>
              <a:headEnd type="none" w="sm" len="sm"/>
              <a:tailEnd type="none" w="sm" len="sm"/>
            </a:ln>
          </p:spPr>
        </p:cxnSp>
        <p:grpSp>
          <p:nvGrpSpPr>
            <p:cNvPr id="1297" name="Google Shape;1297;p27"/>
            <p:cNvGrpSpPr/>
            <p:nvPr/>
          </p:nvGrpSpPr>
          <p:grpSpPr>
            <a:xfrm>
              <a:off x="8129350" y="4292175"/>
              <a:ext cx="581800" cy="582350"/>
              <a:chOff x="8064275" y="887850"/>
              <a:chExt cx="581800" cy="582350"/>
            </a:xfrm>
          </p:grpSpPr>
          <p:sp>
            <p:nvSpPr>
              <p:cNvPr id="1298" name="Google Shape;1298;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4" name="Google Shape;1304;p27"/>
            <p:cNvGrpSpPr/>
            <p:nvPr/>
          </p:nvGrpSpPr>
          <p:grpSpPr>
            <a:xfrm>
              <a:off x="8274238" y="3720600"/>
              <a:ext cx="292025" cy="292575"/>
              <a:chOff x="7353050" y="316275"/>
              <a:chExt cx="292025" cy="292575"/>
            </a:xfrm>
          </p:grpSpPr>
          <p:sp>
            <p:nvSpPr>
              <p:cNvPr id="1305" name="Google Shape;1305;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9" name="Google Shape;1309;p27"/>
            <p:cNvGrpSpPr/>
            <p:nvPr/>
          </p:nvGrpSpPr>
          <p:grpSpPr>
            <a:xfrm>
              <a:off x="8332763" y="3212475"/>
              <a:ext cx="175000" cy="175000"/>
              <a:chOff x="8792300" y="321275"/>
              <a:chExt cx="175000" cy="175000"/>
            </a:xfrm>
          </p:grpSpPr>
          <p:sp>
            <p:nvSpPr>
              <p:cNvPr id="1310" name="Google Shape;1310;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314" name="Google Shape;1314;p27"/>
            <p:cNvCxnSpPr/>
            <p:nvPr/>
          </p:nvCxnSpPr>
          <p:spPr>
            <a:xfrm>
              <a:off x="723725" y="613"/>
              <a:ext cx="0" cy="2501400"/>
            </a:xfrm>
            <a:prstGeom prst="straightConnector1">
              <a:avLst/>
            </a:prstGeom>
            <a:noFill/>
            <a:ln w="9525" cap="flat" cmpd="sng">
              <a:solidFill>
                <a:srgbClr val="595959"/>
              </a:solidFill>
              <a:prstDash val="solid"/>
              <a:round/>
              <a:headEnd type="none" w="sm" len="sm"/>
              <a:tailEnd type="none" w="sm" len="sm"/>
            </a:ln>
          </p:spPr>
        </p:cxnSp>
        <p:grpSp>
          <p:nvGrpSpPr>
            <p:cNvPr id="1315" name="Google Shape;1315;p27"/>
            <p:cNvGrpSpPr/>
            <p:nvPr/>
          </p:nvGrpSpPr>
          <p:grpSpPr>
            <a:xfrm rot="10800000">
              <a:off x="432850" y="291788"/>
              <a:ext cx="581800" cy="582350"/>
              <a:chOff x="8064275" y="887850"/>
              <a:chExt cx="581800" cy="582350"/>
            </a:xfrm>
          </p:grpSpPr>
          <p:sp>
            <p:nvSpPr>
              <p:cNvPr id="1316" name="Google Shape;1316;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22" name="Google Shape;1322;p27"/>
            <p:cNvGrpSpPr/>
            <p:nvPr/>
          </p:nvGrpSpPr>
          <p:grpSpPr>
            <a:xfrm rot="10800000">
              <a:off x="577738" y="1153138"/>
              <a:ext cx="292025" cy="292575"/>
              <a:chOff x="7353050" y="316275"/>
              <a:chExt cx="292025" cy="292575"/>
            </a:xfrm>
          </p:grpSpPr>
          <p:sp>
            <p:nvSpPr>
              <p:cNvPr id="1323" name="Google Shape;1323;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27" name="Google Shape;1327;p27"/>
            <p:cNvGrpSpPr/>
            <p:nvPr/>
          </p:nvGrpSpPr>
          <p:grpSpPr>
            <a:xfrm rot="10800000">
              <a:off x="636238" y="1778838"/>
              <a:ext cx="175000" cy="175000"/>
              <a:chOff x="8792300" y="321275"/>
              <a:chExt cx="175000" cy="175000"/>
            </a:xfrm>
          </p:grpSpPr>
          <p:sp>
            <p:nvSpPr>
              <p:cNvPr id="1328" name="Google Shape;1328;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2" name="Google Shape;1332;p27"/>
            <p:cNvGrpSpPr/>
            <p:nvPr/>
          </p:nvGrpSpPr>
          <p:grpSpPr>
            <a:xfrm>
              <a:off x="432850" y="2003163"/>
              <a:ext cx="175013" cy="27000"/>
              <a:chOff x="5662375" y="212375"/>
              <a:chExt cx="175013" cy="27000"/>
            </a:xfrm>
          </p:grpSpPr>
          <p:sp>
            <p:nvSpPr>
              <p:cNvPr id="1333" name="Google Shape;1333;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6" name="Google Shape;1336;p27"/>
            <p:cNvGrpSpPr/>
            <p:nvPr/>
          </p:nvGrpSpPr>
          <p:grpSpPr>
            <a:xfrm>
              <a:off x="788100" y="208488"/>
              <a:ext cx="175013" cy="27000"/>
              <a:chOff x="5662375" y="212375"/>
              <a:chExt cx="175013" cy="27000"/>
            </a:xfrm>
          </p:grpSpPr>
          <p:sp>
            <p:nvSpPr>
              <p:cNvPr id="1337" name="Google Shape;1337;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0" name="Google Shape;1340;p27"/>
            <p:cNvGrpSpPr/>
            <p:nvPr/>
          </p:nvGrpSpPr>
          <p:grpSpPr>
            <a:xfrm>
              <a:off x="8129350" y="4988725"/>
              <a:ext cx="175013" cy="27000"/>
              <a:chOff x="5662375" y="212375"/>
              <a:chExt cx="175013" cy="27000"/>
            </a:xfrm>
          </p:grpSpPr>
          <p:sp>
            <p:nvSpPr>
              <p:cNvPr id="1341" name="Google Shape;1341;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4" name="Google Shape;1344;p27"/>
            <p:cNvGrpSpPr/>
            <p:nvPr/>
          </p:nvGrpSpPr>
          <p:grpSpPr>
            <a:xfrm>
              <a:off x="8497550" y="3429425"/>
              <a:ext cx="175013" cy="27000"/>
              <a:chOff x="5662375" y="212375"/>
              <a:chExt cx="175013" cy="27000"/>
            </a:xfrm>
          </p:grpSpPr>
          <p:sp>
            <p:nvSpPr>
              <p:cNvPr id="1345" name="Google Shape;1345;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348" name="Google Shape;1348;p27"/>
            <p:cNvCxnSpPr/>
            <p:nvPr/>
          </p:nvCxnSpPr>
          <p:spPr>
            <a:xfrm>
              <a:off x="8407225" y="0"/>
              <a:ext cx="0" cy="2160900"/>
            </a:xfrm>
            <a:prstGeom prst="straightConnector1">
              <a:avLst/>
            </a:prstGeom>
            <a:noFill/>
            <a:ln w="9525" cap="flat" cmpd="sng">
              <a:solidFill>
                <a:srgbClr val="595959"/>
              </a:solidFill>
              <a:prstDash val="solid"/>
              <a:round/>
              <a:headEnd type="none" w="sm" len="sm"/>
              <a:tailEnd type="none" w="sm" len="sm"/>
            </a:ln>
          </p:spPr>
        </p:cxnSp>
        <p:cxnSp>
          <p:nvCxnSpPr>
            <p:cNvPr id="1349" name="Google Shape;1349;p27"/>
            <p:cNvCxnSpPr/>
            <p:nvPr/>
          </p:nvCxnSpPr>
          <p:spPr>
            <a:xfrm>
              <a:off x="718025" y="2985634"/>
              <a:ext cx="0" cy="2160900"/>
            </a:xfrm>
            <a:prstGeom prst="straightConnector1">
              <a:avLst/>
            </a:prstGeom>
            <a:noFill/>
            <a:ln w="9525" cap="flat" cmpd="sng">
              <a:solidFill>
                <a:srgbClr val="595959"/>
              </a:solidFill>
              <a:prstDash val="solid"/>
              <a:round/>
              <a:headEnd type="none" w="sm" len="sm"/>
              <a:tailEnd type="none" w="sm" len="sm"/>
            </a:ln>
          </p:spPr>
        </p:cxnSp>
        <p:sp>
          <p:nvSpPr>
            <p:cNvPr id="1350" name="Google Shape;1350;p27"/>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27"/>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27"/>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27"/>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354"/>
        <p:cNvGrpSpPr/>
        <p:nvPr/>
      </p:nvGrpSpPr>
      <p:grpSpPr>
        <a:xfrm>
          <a:off x="0" y="0"/>
          <a:ext cx="0" cy="0"/>
          <a:chOff x="0" y="0"/>
          <a:chExt cx="0" cy="0"/>
        </a:xfrm>
      </p:grpSpPr>
      <p:grpSp>
        <p:nvGrpSpPr>
          <p:cNvPr id="1355" name="Google Shape;1355;p28"/>
          <p:cNvGrpSpPr/>
          <p:nvPr/>
        </p:nvGrpSpPr>
        <p:grpSpPr>
          <a:xfrm>
            <a:off x="-6867" y="-6625"/>
            <a:ext cx="9152342" cy="5102050"/>
            <a:chOff x="-6867" y="-6625"/>
            <a:chExt cx="9152342" cy="5102050"/>
          </a:xfrm>
        </p:grpSpPr>
        <p:cxnSp>
          <p:nvCxnSpPr>
            <p:cNvPr id="1356" name="Google Shape;1356;p28"/>
            <p:cNvCxnSpPr/>
            <p:nvPr/>
          </p:nvCxnSpPr>
          <p:spPr>
            <a:xfrm>
              <a:off x="2904283" y="4513075"/>
              <a:ext cx="1133100" cy="306300"/>
            </a:xfrm>
            <a:prstGeom prst="straightConnector1">
              <a:avLst/>
            </a:prstGeom>
            <a:noFill/>
            <a:ln w="9525" cap="flat" cmpd="sng">
              <a:solidFill>
                <a:schemeClr val="dk2"/>
              </a:solidFill>
              <a:prstDash val="solid"/>
              <a:round/>
              <a:headEnd type="none" w="sm" len="sm"/>
              <a:tailEnd type="none" w="sm" len="sm"/>
            </a:ln>
          </p:spPr>
        </p:cxnSp>
        <p:cxnSp>
          <p:nvCxnSpPr>
            <p:cNvPr id="1357" name="Google Shape;1357;p28"/>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sm" len="sm"/>
              <a:tailEnd type="none" w="sm" len="sm"/>
            </a:ln>
          </p:spPr>
        </p:cxnSp>
        <p:cxnSp>
          <p:nvCxnSpPr>
            <p:cNvPr id="1358" name="Google Shape;1358;p28"/>
            <p:cNvCxnSpPr/>
            <p:nvPr/>
          </p:nvCxnSpPr>
          <p:spPr>
            <a:xfrm>
              <a:off x="259558" y="4408000"/>
              <a:ext cx="1332000" cy="392100"/>
            </a:xfrm>
            <a:prstGeom prst="straightConnector1">
              <a:avLst/>
            </a:prstGeom>
            <a:noFill/>
            <a:ln w="9525" cap="flat" cmpd="sng">
              <a:solidFill>
                <a:schemeClr val="dk2"/>
              </a:solidFill>
              <a:prstDash val="solid"/>
              <a:round/>
              <a:headEnd type="none" w="sm" len="sm"/>
              <a:tailEnd type="none" w="sm" len="sm"/>
            </a:ln>
          </p:spPr>
        </p:cxnSp>
        <p:cxnSp>
          <p:nvCxnSpPr>
            <p:cNvPr id="1359" name="Google Shape;1359;p28"/>
            <p:cNvCxnSpPr/>
            <p:nvPr/>
          </p:nvCxnSpPr>
          <p:spPr>
            <a:xfrm>
              <a:off x="-6867" y="3993550"/>
              <a:ext cx="273900" cy="407100"/>
            </a:xfrm>
            <a:prstGeom prst="straightConnector1">
              <a:avLst/>
            </a:prstGeom>
            <a:noFill/>
            <a:ln w="9525" cap="flat" cmpd="sng">
              <a:solidFill>
                <a:schemeClr val="dk2"/>
              </a:solidFill>
              <a:prstDash val="solid"/>
              <a:round/>
              <a:headEnd type="none" w="sm" len="sm"/>
              <a:tailEnd type="none" w="sm" len="sm"/>
            </a:ln>
          </p:spPr>
        </p:cxnSp>
        <p:grpSp>
          <p:nvGrpSpPr>
            <p:cNvPr id="1360" name="Google Shape;1360;p28"/>
            <p:cNvGrpSpPr/>
            <p:nvPr/>
          </p:nvGrpSpPr>
          <p:grpSpPr>
            <a:xfrm flipH="1">
              <a:off x="1278333" y="4513075"/>
              <a:ext cx="581800" cy="582350"/>
              <a:chOff x="8064275" y="887850"/>
              <a:chExt cx="581800" cy="582350"/>
            </a:xfrm>
          </p:grpSpPr>
          <p:sp>
            <p:nvSpPr>
              <p:cNvPr id="1361" name="Google Shape;1361;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67" name="Google Shape;1367;p28"/>
            <p:cNvGrpSpPr/>
            <p:nvPr/>
          </p:nvGrpSpPr>
          <p:grpSpPr>
            <a:xfrm flipH="1">
              <a:off x="2747608" y="4340463"/>
              <a:ext cx="292025" cy="292575"/>
              <a:chOff x="7353050" y="316275"/>
              <a:chExt cx="292025" cy="292575"/>
            </a:xfrm>
          </p:grpSpPr>
          <p:sp>
            <p:nvSpPr>
              <p:cNvPr id="1368" name="Google Shape;1368;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2" name="Google Shape;1372;p28"/>
            <p:cNvGrpSpPr/>
            <p:nvPr/>
          </p:nvGrpSpPr>
          <p:grpSpPr>
            <a:xfrm flipH="1">
              <a:off x="171308" y="4315025"/>
              <a:ext cx="175000" cy="175000"/>
              <a:chOff x="8792300" y="321275"/>
              <a:chExt cx="175000" cy="175000"/>
            </a:xfrm>
          </p:grpSpPr>
          <p:sp>
            <p:nvSpPr>
              <p:cNvPr id="1373" name="Google Shape;1373;p2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2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2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2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7" name="Google Shape;1377;p28"/>
            <p:cNvGrpSpPr/>
            <p:nvPr/>
          </p:nvGrpSpPr>
          <p:grpSpPr>
            <a:xfrm>
              <a:off x="3873197" y="4657550"/>
              <a:ext cx="293111" cy="293388"/>
              <a:chOff x="3164039" y="430875"/>
              <a:chExt cx="293111" cy="293388"/>
            </a:xfrm>
          </p:grpSpPr>
          <p:sp>
            <p:nvSpPr>
              <p:cNvPr id="1378" name="Google Shape;1378;p2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2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2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2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2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2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84" name="Google Shape;1384;p28"/>
            <p:cNvGrpSpPr/>
            <p:nvPr/>
          </p:nvGrpSpPr>
          <p:grpSpPr>
            <a:xfrm flipH="1">
              <a:off x="242270" y="4142425"/>
              <a:ext cx="175013" cy="27000"/>
              <a:chOff x="5662375" y="212375"/>
              <a:chExt cx="175013" cy="27000"/>
            </a:xfrm>
          </p:grpSpPr>
          <p:sp>
            <p:nvSpPr>
              <p:cNvPr id="1385" name="Google Shape;1385;p28"/>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28"/>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28"/>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388" name="Google Shape;1388;p28"/>
            <p:cNvCxnSpPr/>
            <p:nvPr/>
          </p:nvCxnSpPr>
          <p:spPr>
            <a:xfrm rot="10800000">
              <a:off x="5995050" y="226600"/>
              <a:ext cx="1504500" cy="224700"/>
            </a:xfrm>
            <a:prstGeom prst="straightConnector1">
              <a:avLst/>
            </a:prstGeom>
            <a:noFill/>
            <a:ln w="9525" cap="flat" cmpd="sng">
              <a:solidFill>
                <a:schemeClr val="dk2"/>
              </a:solidFill>
              <a:prstDash val="solid"/>
              <a:round/>
              <a:headEnd type="none" w="sm" len="sm"/>
              <a:tailEnd type="none" w="sm" len="sm"/>
            </a:ln>
          </p:spPr>
        </p:cxnSp>
        <p:cxnSp>
          <p:nvCxnSpPr>
            <p:cNvPr id="1389" name="Google Shape;1389;p28"/>
            <p:cNvCxnSpPr/>
            <p:nvPr/>
          </p:nvCxnSpPr>
          <p:spPr>
            <a:xfrm rot="10800000">
              <a:off x="7512925" y="457850"/>
              <a:ext cx="829500" cy="743400"/>
            </a:xfrm>
            <a:prstGeom prst="straightConnector1">
              <a:avLst/>
            </a:prstGeom>
            <a:noFill/>
            <a:ln w="9525" cap="flat" cmpd="sng">
              <a:solidFill>
                <a:schemeClr val="dk2"/>
              </a:solidFill>
              <a:prstDash val="solid"/>
              <a:round/>
              <a:headEnd type="none" w="sm" len="sm"/>
              <a:tailEnd type="none" w="sm" len="sm"/>
            </a:ln>
          </p:spPr>
        </p:cxnSp>
        <p:cxnSp>
          <p:nvCxnSpPr>
            <p:cNvPr id="1390" name="Google Shape;1390;p28"/>
            <p:cNvCxnSpPr/>
            <p:nvPr/>
          </p:nvCxnSpPr>
          <p:spPr>
            <a:xfrm flipH="1">
              <a:off x="8348975" y="-6625"/>
              <a:ext cx="796500" cy="1188000"/>
            </a:xfrm>
            <a:prstGeom prst="straightConnector1">
              <a:avLst/>
            </a:prstGeom>
            <a:noFill/>
            <a:ln w="9525" cap="flat" cmpd="sng">
              <a:solidFill>
                <a:schemeClr val="dk2"/>
              </a:solidFill>
              <a:prstDash val="solid"/>
              <a:round/>
              <a:headEnd type="none" w="sm" len="sm"/>
              <a:tailEnd type="none" w="sm" len="sm"/>
            </a:ln>
          </p:spPr>
        </p:cxnSp>
        <p:grpSp>
          <p:nvGrpSpPr>
            <p:cNvPr id="1391" name="Google Shape;1391;p28"/>
            <p:cNvGrpSpPr/>
            <p:nvPr/>
          </p:nvGrpSpPr>
          <p:grpSpPr>
            <a:xfrm>
              <a:off x="8064275" y="1040250"/>
              <a:ext cx="581800" cy="582350"/>
              <a:chOff x="8064275" y="887850"/>
              <a:chExt cx="581800" cy="582350"/>
            </a:xfrm>
          </p:grpSpPr>
          <p:sp>
            <p:nvSpPr>
              <p:cNvPr id="1392" name="Google Shape;139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98" name="Google Shape;1398;p28"/>
            <p:cNvGrpSpPr/>
            <p:nvPr/>
          </p:nvGrpSpPr>
          <p:grpSpPr>
            <a:xfrm>
              <a:off x="7353050" y="316275"/>
              <a:ext cx="292025" cy="292575"/>
              <a:chOff x="7353050" y="316275"/>
              <a:chExt cx="292025" cy="292575"/>
            </a:xfrm>
          </p:grpSpPr>
          <p:sp>
            <p:nvSpPr>
              <p:cNvPr id="1399" name="Google Shape;1399;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3" name="Google Shape;1403;p28"/>
            <p:cNvGrpSpPr/>
            <p:nvPr/>
          </p:nvGrpSpPr>
          <p:grpSpPr>
            <a:xfrm>
              <a:off x="8792300" y="321275"/>
              <a:ext cx="175000" cy="175000"/>
              <a:chOff x="8792300" y="321275"/>
              <a:chExt cx="175000" cy="175000"/>
            </a:xfrm>
          </p:grpSpPr>
          <p:sp>
            <p:nvSpPr>
              <p:cNvPr id="1404" name="Google Shape;1404;p2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2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2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2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08" name="Google Shape;1408;p2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2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2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2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2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2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14" name="Google Shape;1414;p28"/>
            <p:cNvGrpSpPr/>
            <p:nvPr/>
          </p:nvGrpSpPr>
          <p:grpSpPr>
            <a:xfrm>
              <a:off x="8490050" y="170875"/>
              <a:ext cx="175013" cy="27000"/>
              <a:chOff x="5662375" y="212375"/>
              <a:chExt cx="175013" cy="27000"/>
            </a:xfrm>
          </p:grpSpPr>
          <p:sp>
            <p:nvSpPr>
              <p:cNvPr id="1415" name="Google Shape;1415;p28"/>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28"/>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28"/>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18" name="Google Shape;1418;p28"/>
            <p:cNvGrpSpPr/>
            <p:nvPr/>
          </p:nvGrpSpPr>
          <p:grpSpPr>
            <a:xfrm>
              <a:off x="8678350" y="1658000"/>
              <a:ext cx="175013" cy="27000"/>
              <a:chOff x="5662375" y="212375"/>
              <a:chExt cx="175013" cy="27000"/>
            </a:xfrm>
          </p:grpSpPr>
          <p:sp>
            <p:nvSpPr>
              <p:cNvPr id="1419" name="Google Shape;1419;p28"/>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28"/>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28"/>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5907024" y="356616"/>
            <a:ext cx="2615100" cy="576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
        <p:nvSpPr>
          <p:cNvPr id="45" name="Google Shape;45;p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46" name="Google Shape;46;p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47" name="Google Shape;47;p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48" name="Google Shape;48;p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49" name="Google Shape;49;p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50" name="Google Shape;50;p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51" name="Google Shape;51;p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52" name="Google Shape;52;p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53" name="Google Shape;53;p3"/>
          <p:cNvSpPr txBox="1">
            <a:spLocks noGrp="1"/>
          </p:cNvSpPr>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54" name="Google Shape;54;p3"/>
          <p:cNvSpPr txBox="1">
            <a:spLocks noGrp="1"/>
          </p:cNvSpPr>
          <p:nvPr>
            <p:ph type="title" idx="13"/>
          </p:nvPr>
        </p:nvSpPr>
        <p:spPr>
          <a:xfrm>
            <a:off x="813816" y="1801368"/>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55" name="Google Shape;55;p3"/>
          <p:cNvSpPr txBox="1">
            <a:spLocks noGrp="1"/>
          </p:cNvSpPr>
          <p:nvPr>
            <p:ph type="title" idx="14"/>
          </p:nvPr>
        </p:nvSpPr>
        <p:spPr>
          <a:xfrm>
            <a:off x="813816" y="2880360"/>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56" name="Google Shape;56;p3"/>
          <p:cNvSpPr txBox="1">
            <a:spLocks noGrp="1"/>
          </p:cNvSpPr>
          <p:nvPr>
            <p:ph type="title" idx="15"/>
          </p:nvPr>
        </p:nvSpPr>
        <p:spPr>
          <a:xfrm>
            <a:off x="813816" y="3959352"/>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grpSp>
        <p:nvGrpSpPr>
          <p:cNvPr id="58" name="Google Shape;58;p4"/>
          <p:cNvGrpSpPr/>
          <p:nvPr/>
        </p:nvGrpSpPr>
        <p:grpSpPr>
          <a:xfrm>
            <a:off x="2132649" y="713253"/>
            <a:ext cx="4878702" cy="3717004"/>
            <a:chOff x="399425" y="238125"/>
            <a:chExt cx="6810025" cy="5187000"/>
          </a:xfrm>
        </p:grpSpPr>
        <p:sp>
          <p:nvSpPr>
            <p:cNvPr id="59" name="Google Shape;59;p4"/>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4"/>
          <p:cNvSpPr txBox="1">
            <a:spLocks noGrp="1"/>
          </p:cNvSpPr>
          <p:nvPr>
            <p:ph type="title"/>
          </p:nvPr>
        </p:nvSpPr>
        <p:spPr>
          <a:xfrm>
            <a:off x="2971800" y="2231136"/>
            <a:ext cx="3200400" cy="80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2" name="Google Shape;62;p4"/>
          <p:cNvSpPr txBox="1">
            <a:spLocks noGrp="1"/>
          </p:cNvSpPr>
          <p:nvPr>
            <p:ph type="title" idx="2"/>
          </p:nvPr>
        </p:nvSpPr>
        <p:spPr>
          <a:xfrm>
            <a:off x="2971800" y="1161288"/>
            <a:ext cx="2967600" cy="106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endParaRPr/>
          </a:p>
        </p:txBody>
      </p:sp>
      <p:sp>
        <p:nvSpPr>
          <p:cNvPr id="63" name="Google Shape;63;p4"/>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grpSp>
        <p:nvGrpSpPr>
          <p:cNvPr id="64" name="Google Shape;64;p4"/>
          <p:cNvGrpSpPr/>
          <p:nvPr/>
        </p:nvGrpSpPr>
        <p:grpSpPr>
          <a:xfrm>
            <a:off x="432850" y="0"/>
            <a:ext cx="8278300" cy="5165700"/>
            <a:chOff x="432850" y="0"/>
            <a:chExt cx="8278300" cy="5165700"/>
          </a:xfrm>
        </p:grpSpPr>
        <p:cxnSp>
          <p:nvCxnSpPr>
            <p:cNvPr id="65" name="Google Shape;65;p4"/>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66" name="Google Shape;66;p4"/>
            <p:cNvGrpSpPr/>
            <p:nvPr/>
          </p:nvGrpSpPr>
          <p:grpSpPr>
            <a:xfrm>
              <a:off x="8129350" y="4292175"/>
              <a:ext cx="581800" cy="582350"/>
              <a:chOff x="8064275" y="887850"/>
              <a:chExt cx="581800" cy="582350"/>
            </a:xfrm>
          </p:grpSpPr>
          <p:sp>
            <p:nvSpPr>
              <p:cNvPr id="67" name="Google Shape;6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3;p4"/>
            <p:cNvGrpSpPr/>
            <p:nvPr/>
          </p:nvGrpSpPr>
          <p:grpSpPr>
            <a:xfrm>
              <a:off x="8274238" y="3720600"/>
              <a:ext cx="292025" cy="292575"/>
              <a:chOff x="7353050" y="316275"/>
              <a:chExt cx="292025" cy="292575"/>
            </a:xfrm>
          </p:grpSpPr>
          <p:sp>
            <p:nvSpPr>
              <p:cNvPr id="74" name="Google Shape;7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 name="Google Shape;78;p4"/>
            <p:cNvGrpSpPr/>
            <p:nvPr/>
          </p:nvGrpSpPr>
          <p:grpSpPr>
            <a:xfrm>
              <a:off x="8332763" y="3212475"/>
              <a:ext cx="175000" cy="175000"/>
              <a:chOff x="8792300" y="321275"/>
              <a:chExt cx="175000" cy="175000"/>
            </a:xfrm>
          </p:grpSpPr>
          <p:sp>
            <p:nvSpPr>
              <p:cNvPr id="79" name="Google Shape;7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83" name="Google Shape;83;p4"/>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84" name="Google Shape;84;p4"/>
            <p:cNvGrpSpPr/>
            <p:nvPr/>
          </p:nvGrpSpPr>
          <p:grpSpPr>
            <a:xfrm rot="10800000">
              <a:off x="432850" y="291788"/>
              <a:ext cx="581800" cy="582350"/>
              <a:chOff x="8064275" y="887850"/>
              <a:chExt cx="581800" cy="582350"/>
            </a:xfrm>
          </p:grpSpPr>
          <p:sp>
            <p:nvSpPr>
              <p:cNvPr id="85" name="Google Shape;85;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 name="Google Shape;91;p4"/>
            <p:cNvGrpSpPr/>
            <p:nvPr/>
          </p:nvGrpSpPr>
          <p:grpSpPr>
            <a:xfrm rot="10800000">
              <a:off x="577738" y="1153138"/>
              <a:ext cx="292025" cy="292575"/>
              <a:chOff x="7353050" y="316275"/>
              <a:chExt cx="292025" cy="292575"/>
            </a:xfrm>
          </p:grpSpPr>
          <p:sp>
            <p:nvSpPr>
              <p:cNvPr id="92" name="Google Shape;92;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 name="Google Shape;96;p4"/>
            <p:cNvGrpSpPr/>
            <p:nvPr/>
          </p:nvGrpSpPr>
          <p:grpSpPr>
            <a:xfrm rot="10800000">
              <a:off x="636238" y="1778838"/>
              <a:ext cx="175000" cy="175000"/>
              <a:chOff x="8792300" y="321275"/>
              <a:chExt cx="175000" cy="175000"/>
            </a:xfrm>
          </p:grpSpPr>
          <p:sp>
            <p:nvSpPr>
              <p:cNvPr id="97" name="Google Shape;97;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 name="Google Shape;101;p4"/>
            <p:cNvGrpSpPr/>
            <p:nvPr/>
          </p:nvGrpSpPr>
          <p:grpSpPr>
            <a:xfrm>
              <a:off x="432850" y="2003163"/>
              <a:ext cx="175013" cy="27000"/>
              <a:chOff x="5662375" y="212375"/>
              <a:chExt cx="175013" cy="27000"/>
            </a:xfrm>
          </p:grpSpPr>
          <p:sp>
            <p:nvSpPr>
              <p:cNvPr id="102" name="Google Shape;10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 name="Google Shape;105;p4"/>
            <p:cNvGrpSpPr/>
            <p:nvPr/>
          </p:nvGrpSpPr>
          <p:grpSpPr>
            <a:xfrm>
              <a:off x="788100" y="208488"/>
              <a:ext cx="175013" cy="27000"/>
              <a:chOff x="5662375" y="212375"/>
              <a:chExt cx="175013" cy="27000"/>
            </a:xfrm>
          </p:grpSpPr>
          <p:sp>
            <p:nvSpPr>
              <p:cNvPr id="106" name="Google Shape;10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 name="Google Shape;109;p4"/>
            <p:cNvGrpSpPr/>
            <p:nvPr/>
          </p:nvGrpSpPr>
          <p:grpSpPr>
            <a:xfrm>
              <a:off x="8129350" y="4988725"/>
              <a:ext cx="175013" cy="27000"/>
              <a:chOff x="5662375" y="212375"/>
              <a:chExt cx="175013" cy="27000"/>
            </a:xfrm>
          </p:grpSpPr>
          <p:sp>
            <p:nvSpPr>
              <p:cNvPr id="110" name="Google Shape;110;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3" name="Google Shape;113;p4"/>
            <p:cNvGrpSpPr/>
            <p:nvPr/>
          </p:nvGrpSpPr>
          <p:grpSpPr>
            <a:xfrm>
              <a:off x="8497550" y="3429425"/>
              <a:ext cx="175013" cy="27000"/>
              <a:chOff x="5662375" y="212375"/>
              <a:chExt cx="175013" cy="27000"/>
            </a:xfrm>
          </p:grpSpPr>
          <p:sp>
            <p:nvSpPr>
              <p:cNvPr id="114" name="Google Shape;11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17" name="Google Shape;117;p4"/>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118" name="Google Shape;118;p4"/>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119" name="Google Shape;119;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3"/>
        <p:cNvGrpSpPr/>
        <p:nvPr/>
      </p:nvGrpSpPr>
      <p:grpSpPr>
        <a:xfrm>
          <a:off x="0" y="0"/>
          <a:ext cx="0" cy="0"/>
          <a:chOff x="0" y="0"/>
          <a:chExt cx="0" cy="0"/>
        </a:xfrm>
      </p:grpSpPr>
      <p:sp>
        <p:nvSpPr>
          <p:cNvPr id="124" name="Google Shape;124;p5"/>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grpSp>
        <p:nvGrpSpPr>
          <p:cNvPr id="125" name="Google Shape;125;p5"/>
          <p:cNvGrpSpPr/>
          <p:nvPr/>
        </p:nvGrpSpPr>
        <p:grpSpPr>
          <a:xfrm>
            <a:off x="4484494" y="4433000"/>
            <a:ext cx="175013" cy="27000"/>
            <a:chOff x="5662375" y="212375"/>
            <a:chExt cx="175013" cy="27000"/>
          </a:xfrm>
        </p:grpSpPr>
        <p:sp>
          <p:nvSpPr>
            <p:cNvPr id="126" name="Google Shape;126;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9" name="Google Shape;129;p5"/>
          <p:cNvSpPr txBox="1">
            <a:spLocks noGrp="1"/>
          </p:cNvSpPr>
          <p:nvPr>
            <p:ph type="title"/>
          </p:nvPr>
        </p:nvSpPr>
        <p:spPr>
          <a:xfrm>
            <a:off x="2167128" y="2478024"/>
            <a:ext cx="48096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130" name="Google Shape;130;p5"/>
          <p:cNvGrpSpPr/>
          <p:nvPr/>
        </p:nvGrpSpPr>
        <p:grpSpPr>
          <a:xfrm>
            <a:off x="432850" y="0"/>
            <a:ext cx="8278300" cy="5165700"/>
            <a:chOff x="432850" y="0"/>
            <a:chExt cx="8278300" cy="5165700"/>
          </a:xfrm>
        </p:grpSpPr>
        <p:cxnSp>
          <p:nvCxnSpPr>
            <p:cNvPr id="131" name="Google Shape;131;p5"/>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132" name="Google Shape;132;p5"/>
            <p:cNvGrpSpPr/>
            <p:nvPr/>
          </p:nvGrpSpPr>
          <p:grpSpPr>
            <a:xfrm>
              <a:off x="8129350" y="4292175"/>
              <a:ext cx="581800" cy="582350"/>
              <a:chOff x="8064275" y="887850"/>
              <a:chExt cx="581800" cy="582350"/>
            </a:xfrm>
          </p:grpSpPr>
          <p:sp>
            <p:nvSpPr>
              <p:cNvPr id="133" name="Google Shape;133;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9" name="Google Shape;139;p5"/>
            <p:cNvGrpSpPr/>
            <p:nvPr/>
          </p:nvGrpSpPr>
          <p:grpSpPr>
            <a:xfrm>
              <a:off x="8274238" y="3720600"/>
              <a:ext cx="292025" cy="292575"/>
              <a:chOff x="7353050" y="316275"/>
              <a:chExt cx="292025" cy="292575"/>
            </a:xfrm>
          </p:grpSpPr>
          <p:sp>
            <p:nvSpPr>
              <p:cNvPr id="140" name="Google Shape;140;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 name="Google Shape;144;p5"/>
            <p:cNvGrpSpPr/>
            <p:nvPr/>
          </p:nvGrpSpPr>
          <p:grpSpPr>
            <a:xfrm>
              <a:off x="8332763" y="3212475"/>
              <a:ext cx="175000" cy="175000"/>
              <a:chOff x="8792300" y="321275"/>
              <a:chExt cx="175000" cy="175000"/>
            </a:xfrm>
          </p:grpSpPr>
          <p:sp>
            <p:nvSpPr>
              <p:cNvPr id="145" name="Google Shape;145;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49" name="Google Shape;149;p5"/>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150" name="Google Shape;150;p5"/>
            <p:cNvGrpSpPr/>
            <p:nvPr/>
          </p:nvGrpSpPr>
          <p:grpSpPr>
            <a:xfrm rot="10800000">
              <a:off x="432850" y="291788"/>
              <a:ext cx="581800" cy="582350"/>
              <a:chOff x="8064275" y="887850"/>
              <a:chExt cx="581800" cy="582350"/>
            </a:xfrm>
          </p:grpSpPr>
          <p:sp>
            <p:nvSpPr>
              <p:cNvPr id="151" name="Google Shape;151;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7" name="Google Shape;157;p5"/>
            <p:cNvGrpSpPr/>
            <p:nvPr/>
          </p:nvGrpSpPr>
          <p:grpSpPr>
            <a:xfrm rot="10800000">
              <a:off x="577738" y="1153138"/>
              <a:ext cx="292025" cy="292575"/>
              <a:chOff x="7353050" y="316275"/>
              <a:chExt cx="292025" cy="292575"/>
            </a:xfrm>
          </p:grpSpPr>
          <p:sp>
            <p:nvSpPr>
              <p:cNvPr id="158" name="Google Shape;158;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5"/>
            <p:cNvGrpSpPr/>
            <p:nvPr/>
          </p:nvGrpSpPr>
          <p:grpSpPr>
            <a:xfrm rot="10800000">
              <a:off x="636238" y="1778838"/>
              <a:ext cx="175000" cy="175000"/>
              <a:chOff x="8792300" y="321275"/>
              <a:chExt cx="175000" cy="175000"/>
            </a:xfrm>
          </p:grpSpPr>
          <p:sp>
            <p:nvSpPr>
              <p:cNvPr id="163" name="Google Shape;163;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 name="Google Shape;167;p5"/>
            <p:cNvGrpSpPr/>
            <p:nvPr/>
          </p:nvGrpSpPr>
          <p:grpSpPr>
            <a:xfrm>
              <a:off x="432850" y="2003163"/>
              <a:ext cx="175013" cy="27000"/>
              <a:chOff x="5662375" y="212375"/>
              <a:chExt cx="175013" cy="27000"/>
            </a:xfrm>
          </p:grpSpPr>
          <p:sp>
            <p:nvSpPr>
              <p:cNvPr id="168" name="Google Shape;168;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1" name="Google Shape;171;p5"/>
            <p:cNvGrpSpPr/>
            <p:nvPr/>
          </p:nvGrpSpPr>
          <p:grpSpPr>
            <a:xfrm>
              <a:off x="788100" y="208488"/>
              <a:ext cx="175013" cy="27000"/>
              <a:chOff x="5662375" y="212375"/>
              <a:chExt cx="175013" cy="27000"/>
            </a:xfrm>
          </p:grpSpPr>
          <p:sp>
            <p:nvSpPr>
              <p:cNvPr id="172" name="Google Shape;172;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5" name="Google Shape;175;p5"/>
            <p:cNvGrpSpPr/>
            <p:nvPr/>
          </p:nvGrpSpPr>
          <p:grpSpPr>
            <a:xfrm>
              <a:off x="8129350" y="4988725"/>
              <a:ext cx="175013" cy="27000"/>
              <a:chOff x="5662375" y="212375"/>
              <a:chExt cx="175013" cy="27000"/>
            </a:xfrm>
          </p:grpSpPr>
          <p:sp>
            <p:nvSpPr>
              <p:cNvPr id="176" name="Google Shape;176;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9" name="Google Shape;179;p5"/>
            <p:cNvGrpSpPr/>
            <p:nvPr/>
          </p:nvGrpSpPr>
          <p:grpSpPr>
            <a:xfrm>
              <a:off x="8497550" y="3429425"/>
              <a:ext cx="175013" cy="27000"/>
              <a:chOff x="5662375" y="212375"/>
              <a:chExt cx="175013" cy="27000"/>
            </a:xfrm>
          </p:grpSpPr>
          <p:sp>
            <p:nvSpPr>
              <p:cNvPr id="180" name="Google Shape;180;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83" name="Google Shape;183;p5"/>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184" name="Google Shape;184;p5"/>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185" name="Google Shape;185;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89"/>
        <p:cNvGrpSpPr/>
        <p:nvPr/>
      </p:nvGrpSpPr>
      <p:grpSpPr>
        <a:xfrm>
          <a:off x="0" y="0"/>
          <a:ext cx="0" cy="0"/>
          <a:chOff x="0" y="0"/>
          <a:chExt cx="0" cy="0"/>
        </a:xfrm>
      </p:grpSpPr>
      <p:sp>
        <p:nvSpPr>
          <p:cNvPr id="190" name="Google Shape;190;p6"/>
          <p:cNvSpPr txBox="1">
            <a:spLocks noGrp="1"/>
          </p:cNvSpPr>
          <p:nvPr>
            <p:ph type="title"/>
          </p:nvPr>
        </p:nvSpPr>
        <p:spPr>
          <a:xfrm>
            <a:off x="2532888" y="338328"/>
            <a:ext cx="40875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91" name="Google Shape;191;p6"/>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434343"/>
              </a:buClr>
              <a:buSzPts val="1200"/>
              <a:buFont typeface="Barlow Semi Condensed Medium"/>
              <a:buAutoNum type="arabicPeriod"/>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9pPr>
          </a:lstStyle>
          <a:p>
            <a:endParaRPr/>
          </a:p>
        </p:txBody>
      </p:sp>
      <p:cxnSp>
        <p:nvCxnSpPr>
          <p:cNvPr id="192" name="Google Shape;192;p6"/>
          <p:cNvCxnSpPr/>
          <p:nvPr/>
        </p:nvCxnSpPr>
        <p:spPr>
          <a:xfrm rot="10800000">
            <a:off x="303000" y="3359375"/>
            <a:ext cx="151800" cy="957300"/>
          </a:xfrm>
          <a:prstGeom prst="straightConnector1">
            <a:avLst/>
          </a:prstGeom>
          <a:noFill/>
          <a:ln w="9525" cap="flat" cmpd="sng">
            <a:solidFill>
              <a:schemeClr val="dk1"/>
            </a:solidFill>
            <a:prstDash val="solid"/>
            <a:round/>
            <a:headEnd type="none" w="sm" len="sm"/>
            <a:tailEnd type="none" w="sm" len="sm"/>
          </a:ln>
        </p:spPr>
      </p:cxnSp>
      <p:cxnSp>
        <p:nvCxnSpPr>
          <p:cNvPr id="193" name="Google Shape;193;p6"/>
          <p:cNvCxnSpPr/>
          <p:nvPr/>
        </p:nvCxnSpPr>
        <p:spPr>
          <a:xfrm rot="10800000" flipH="1">
            <a:off x="0" y="4332550"/>
            <a:ext cx="446700" cy="663900"/>
          </a:xfrm>
          <a:prstGeom prst="straightConnector1">
            <a:avLst/>
          </a:prstGeom>
          <a:noFill/>
          <a:ln w="9525" cap="flat" cmpd="sng">
            <a:solidFill>
              <a:schemeClr val="dk1"/>
            </a:solidFill>
            <a:prstDash val="solid"/>
            <a:round/>
            <a:headEnd type="none" w="sm" len="sm"/>
            <a:tailEnd type="none" w="sm" len="sm"/>
          </a:ln>
        </p:spPr>
      </p:cxnSp>
      <p:grpSp>
        <p:nvGrpSpPr>
          <p:cNvPr id="194" name="Google Shape;194;p6"/>
          <p:cNvGrpSpPr/>
          <p:nvPr/>
        </p:nvGrpSpPr>
        <p:grpSpPr>
          <a:xfrm flipH="1">
            <a:off x="300738" y="4167800"/>
            <a:ext cx="292025" cy="292575"/>
            <a:chOff x="7353050" y="316275"/>
            <a:chExt cx="292025" cy="292575"/>
          </a:xfrm>
        </p:grpSpPr>
        <p:sp>
          <p:nvSpPr>
            <p:cNvPr id="195" name="Google Shape;195;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9" name="Google Shape;199;p6"/>
          <p:cNvGrpSpPr/>
          <p:nvPr/>
        </p:nvGrpSpPr>
        <p:grpSpPr>
          <a:xfrm>
            <a:off x="148789" y="3224300"/>
            <a:ext cx="293111" cy="293388"/>
            <a:chOff x="3164039" y="430875"/>
            <a:chExt cx="293111" cy="293388"/>
          </a:xfrm>
        </p:grpSpPr>
        <p:sp>
          <p:nvSpPr>
            <p:cNvPr id="200" name="Google Shape;200;p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06" name="Google Shape;206;p6"/>
          <p:cNvCxnSpPr/>
          <p:nvPr/>
        </p:nvCxnSpPr>
        <p:spPr>
          <a:xfrm rot="10800000">
            <a:off x="7196975" y="2951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207" name="Google Shape;207;p6"/>
          <p:cNvCxnSpPr/>
          <p:nvPr/>
        </p:nvCxnSpPr>
        <p:spPr>
          <a:xfrm flipH="1">
            <a:off x="8354075" y="-66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208" name="Google Shape;208;p6"/>
          <p:cNvGrpSpPr/>
          <p:nvPr/>
        </p:nvGrpSpPr>
        <p:grpSpPr>
          <a:xfrm>
            <a:off x="8064275" y="526925"/>
            <a:ext cx="581800" cy="582350"/>
            <a:chOff x="8064275" y="887850"/>
            <a:chExt cx="581800" cy="582350"/>
          </a:xfrm>
        </p:grpSpPr>
        <p:sp>
          <p:nvSpPr>
            <p:cNvPr id="209" name="Google Shape;209;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5" name="Google Shape;215;p6"/>
          <p:cNvGrpSpPr/>
          <p:nvPr/>
        </p:nvGrpSpPr>
        <p:grpSpPr>
          <a:xfrm>
            <a:off x="7033875" y="170875"/>
            <a:ext cx="292025" cy="292575"/>
            <a:chOff x="7353050" y="316275"/>
            <a:chExt cx="292025" cy="292575"/>
          </a:xfrm>
        </p:grpSpPr>
        <p:sp>
          <p:nvSpPr>
            <p:cNvPr id="216" name="Google Shape;216;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0" name="Google Shape;220;p6"/>
          <p:cNvGrpSpPr/>
          <p:nvPr/>
        </p:nvGrpSpPr>
        <p:grpSpPr>
          <a:xfrm>
            <a:off x="8757950" y="229650"/>
            <a:ext cx="175000" cy="175000"/>
            <a:chOff x="8792300" y="321275"/>
            <a:chExt cx="175000" cy="175000"/>
          </a:xfrm>
        </p:grpSpPr>
        <p:sp>
          <p:nvSpPr>
            <p:cNvPr id="221" name="Google Shape;221;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5" name="Google Shape;225;p6"/>
          <p:cNvGrpSpPr/>
          <p:nvPr/>
        </p:nvGrpSpPr>
        <p:grpSpPr>
          <a:xfrm>
            <a:off x="8490050" y="170875"/>
            <a:ext cx="175013" cy="27000"/>
            <a:chOff x="5662375" y="212375"/>
            <a:chExt cx="175013" cy="27000"/>
          </a:xfrm>
        </p:grpSpPr>
        <p:sp>
          <p:nvSpPr>
            <p:cNvPr id="226" name="Google Shape;22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9" name="Google Shape;229;p6"/>
          <p:cNvGrpSpPr/>
          <p:nvPr/>
        </p:nvGrpSpPr>
        <p:grpSpPr>
          <a:xfrm>
            <a:off x="7916350" y="1124600"/>
            <a:ext cx="175013" cy="27000"/>
            <a:chOff x="5662375" y="212375"/>
            <a:chExt cx="175013" cy="27000"/>
          </a:xfrm>
        </p:grpSpPr>
        <p:sp>
          <p:nvSpPr>
            <p:cNvPr id="230" name="Google Shape;23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233"/>
        <p:cNvGrpSpPr/>
        <p:nvPr/>
      </p:nvGrpSpPr>
      <p:grpSpPr>
        <a:xfrm>
          <a:off x="0" y="0"/>
          <a:ext cx="0" cy="0"/>
          <a:chOff x="0" y="0"/>
          <a:chExt cx="0" cy="0"/>
        </a:xfrm>
      </p:grpSpPr>
      <p:sp>
        <p:nvSpPr>
          <p:cNvPr id="234" name="Google Shape;234;p7"/>
          <p:cNvSpPr txBox="1">
            <a:spLocks noGrp="1"/>
          </p:cNvSpPr>
          <p:nvPr>
            <p:ph type="title"/>
          </p:nvPr>
        </p:nvSpPr>
        <p:spPr>
          <a:xfrm>
            <a:off x="1719072" y="338328"/>
            <a:ext cx="5577900" cy="594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35" name="Google Shape;235;p7"/>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36" name="Google Shape;236;p7"/>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37" name="Google Shape;237;p7"/>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SzPts val="1800"/>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238" name="Google Shape;238;p7"/>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239" name="Google Shape;239;p7"/>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sp>
        <p:nvSpPr>
          <p:cNvPr id="240" name="Google Shape;240;p7"/>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endParaRPr/>
          </a:p>
        </p:txBody>
      </p:sp>
      <p:grpSp>
        <p:nvGrpSpPr>
          <p:cNvPr id="241" name="Google Shape;241;p7"/>
          <p:cNvGrpSpPr/>
          <p:nvPr/>
        </p:nvGrpSpPr>
        <p:grpSpPr>
          <a:xfrm>
            <a:off x="261711" y="-1158"/>
            <a:ext cx="8550327" cy="3981600"/>
            <a:chOff x="261711" y="-1158"/>
            <a:chExt cx="8550327" cy="3981600"/>
          </a:xfrm>
        </p:grpSpPr>
        <p:cxnSp>
          <p:nvCxnSpPr>
            <p:cNvPr id="242" name="Google Shape;242;p7"/>
            <p:cNvCxnSpPr/>
            <p:nvPr/>
          </p:nvCxnSpPr>
          <p:spPr>
            <a:xfrm>
              <a:off x="515925" y="-1158"/>
              <a:ext cx="0" cy="3981600"/>
            </a:xfrm>
            <a:prstGeom prst="straightConnector1">
              <a:avLst/>
            </a:prstGeom>
            <a:noFill/>
            <a:ln w="9525" cap="flat" cmpd="sng">
              <a:solidFill>
                <a:schemeClr val="dk1"/>
              </a:solidFill>
              <a:prstDash val="solid"/>
              <a:round/>
              <a:headEnd type="none" w="sm" len="sm"/>
              <a:tailEnd type="none" w="sm" len="sm"/>
            </a:ln>
          </p:spPr>
        </p:cxnSp>
        <p:cxnSp>
          <p:nvCxnSpPr>
            <p:cNvPr id="243" name="Google Shape;243;p7"/>
            <p:cNvCxnSpPr/>
            <p:nvPr/>
          </p:nvCxnSpPr>
          <p:spPr>
            <a:xfrm>
              <a:off x="8666025" y="-1158"/>
              <a:ext cx="0" cy="1902000"/>
            </a:xfrm>
            <a:prstGeom prst="straightConnector1">
              <a:avLst/>
            </a:prstGeom>
            <a:noFill/>
            <a:ln w="9525" cap="flat" cmpd="sng">
              <a:solidFill>
                <a:schemeClr val="dk1"/>
              </a:solidFill>
              <a:prstDash val="solid"/>
              <a:round/>
              <a:headEnd type="none" w="sm" len="sm"/>
              <a:tailEnd type="none" w="sm" len="sm"/>
            </a:ln>
          </p:spPr>
        </p:cxnSp>
        <p:grpSp>
          <p:nvGrpSpPr>
            <p:cNvPr id="244" name="Google Shape;244;p7"/>
            <p:cNvGrpSpPr/>
            <p:nvPr/>
          </p:nvGrpSpPr>
          <p:grpSpPr>
            <a:xfrm rot="10800000">
              <a:off x="343275" y="3300779"/>
              <a:ext cx="344736" cy="345385"/>
              <a:chOff x="7353050" y="316275"/>
              <a:chExt cx="292025" cy="292575"/>
            </a:xfrm>
          </p:grpSpPr>
          <p:sp>
            <p:nvSpPr>
              <p:cNvPr id="245" name="Google Shape;245;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9" name="Google Shape;249;p7"/>
            <p:cNvGrpSpPr/>
            <p:nvPr/>
          </p:nvGrpSpPr>
          <p:grpSpPr>
            <a:xfrm rot="10800000">
              <a:off x="8520013" y="714742"/>
              <a:ext cx="292025" cy="292575"/>
              <a:chOff x="7353050" y="316275"/>
              <a:chExt cx="292025" cy="292575"/>
            </a:xfrm>
          </p:grpSpPr>
          <p:sp>
            <p:nvSpPr>
              <p:cNvPr id="250" name="Google Shape;250;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7"/>
            <p:cNvGrpSpPr/>
            <p:nvPr/>
          </p:nvGrpSpPr>
          <p:grpSpPr>
            <a:xfrm rot="10800000">
              <a:off x="261711" y="465077"/>
              <a:ext cx="507562" cy="507984"/>
              <a:chOff x="8064275" y="887850"/>
              <a:chExt cx="581800" cy="582350"/>
            </a:xfrm>
          </p:grpSpPr>
          <p:sp>
            <p:nvSpPr>
              <p:cNvPr id="255" name="Google Shape;255;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1"/>
        <p:cNvGrpSpPr/>
        <p:nvPr/>
      </p:nvGrpSpPr>
      <p:grpSpPr>
        <a:xfrm>
          <a:off x="0" y="0"/>
          <a:ext cx="0" cy="0"/>
          <a:chOff x="0" y="0"/>
          <a:chExt cx="0" cy="0"/>
        </a:xfrm>
      </p:grpSpPr>
      <p:sp>
        <p:nvSpPr>
          <p:cNvPr id="262" name="Google Shape;262;p8"/>
          <p:cNvSpPr txBox="1">
            <a:spLocks noGrp="1"/>
          </p:cNvSpPr>
          <p:nvPr>
            <p:ph type="title"/>
          </p:nvPr>
        </p:nvSpPr>
        <p:spPr>
          <a:xfrm>
            <a:off x="1823475" y="338328"/>
            <a:ext cx="5496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263" name="Google Shape;263;p8"/>
          <p:cNvGrpSpPr/>
          <p:nvPr/>
        </p:nvGrpSpPr>
        <p:grpSpPr>
          <a:xfrm>
            <a:off x="432850" y="0"/>
            <a:ext cx="8278300" cy="5165700"/>
            <a:chOff x="432850" y="0"/>
            <a:chExt cx="8278300" cy="5165700"/>
          </a:xfrm>
        </p:grpSpPr>
        <p:cxnSp>
          <p:nvCxnSpPr>
            <p:cNvPr id="264" name="Google Shape;264;p8"/>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265" name="Google Shape;265;p8"/>
            <p:cNvGrpSpPr/>
            <p:nvPr/>
          </p:nvGrpSpPr>
          <p:grpSpPr>
            <a:xfrm>
              <a:off x="8129350" y="4292175"/>
              <a:ext cx="581800" cy="582350"/>
              <a:chOff x="8064275" y="887850"/>
              <a:chExt cx="581800" cy="582350"/>
            </a:xfrm>
          </p:grpSpPr>
          <p:sp>
            <p:nvSpPr>
              <p:cNvPr id="266" name="Google Shape;266;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2" name="Google Shape;272;p8"/>
            <p:cNvGrpSpPr/>
            <p:nvPr/>
          </p:nvGrpSpPr>
          <p:grpSpPr>
            <a:xfrm>
              <a:off x="8274238" y="3720600"/>
              <a:ext cx="292025" cy="292575"/>
              <a:chOff x="7353050" y="316275"/>
              <a:chExt cx="292025" cy="292575"/>
            </a:xfrm>
          </p:grpSpPr>
          <p:sp>
            <p:nvSpPr>
              <p:cNvPr id="273" name="Google Shape;273;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7" name="Google Shape;277;p8"/>
            <p:cNvGrpSpPr/>
            <p:nvPr/>
          </p:nvGrpSpPr>
          <p:grpSpPr>
            <a:xfrm>
              <a:off x="8332763" y="3212475"/>
              <a:ext cx="175000" cy="175000"/>
              <a:chOff x="8792300" y="321275"/>
              <a:chExt cx="175000" cy="175000"/>
            </a:xfrm>
          </p:grpSpPr>
          <p:sp>
            <p:nvSpPr>
              <p:cNvPr id="278" name="Google Shape;278;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82" name="Google Shape;282;p8"/>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283" name="Google Shape;283;p8"/>
            <p:cNvGrpSpPr/>
            <p:nvPr/>
          </p:nvGrpSpPr>
          <p:grpSpPr>
            <a:xfrm rot="10800000">
              <a:off x="432850" y="291788"/>
              <a:ext cx="581800" cy="582350"/>
              <a:chOff x="8064275" y="887850"/>
              <a:chExt cx="581800" cy="582350"/>
            </a:xfrm>
          </p:grpSpPr>
          <p:sp>
            <p:nvSpPr>
              <p:cNvPr id="284" name="Google Shape;284;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0" name="Google Shape;290;p8"/>
            <p:cNvGrpSpPr/>
            <p:nvPr/>
          </p:nvGrpSpPr>
          <p:grpSpPr>
            <a:xfrm rot="10800000">
              <a:off x="577738" y="1153138"/>
              <a:ext cx="292025" cy="292575"/>
              <a:chOff x="7353050" y="316275"/>
              <a:chExt cx="292025" cy="292575"/>
            </a:xfrm>
          </p:grpSpPr>
          <p:sp>
            <p:nvSpPr>
              <p:cNvPr id="291" name="Google Shape;291;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5" name="Google Shape;295;p8"/>
            <p:cNvGrpSpPr/>
            <p:nvPr/>
          </p:nvGrpSpPr>
          <p:grpSpPr>
            <a:xfrm rot="10800000">
              <a:off x="636238" y="1778838"/>
              <a:ext cx="175000" cy="175000"/>
              <a:chOff x="8792300" y="321275"/>
              <a:chExt cx="175000" cy="175000"/>
            </a:xfrm>
          </p:grpSpPr>
          <p:sp>
            <p:nvSpPr>
              <p:cNvPr id="296" name="Google Shape;296;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0" name="Google Shape;300;p8"/>
            <p:cNvGrpSpPr/>
            <p:nvPr/>
          </p:nvGrpSpPr>
          <p:grpSpPr>
            <a:xfrm>
              <a:off x="432850" y="2003163"/>
              <a:ext cx="175013" cy="27000"/>
              <a:chOff x="5662375" y="212375"/>
              <a:chExt cx="175013" cy="27000"/>
            </a:xfrm>
          </p:grpSpPr>
          <p:sp>
            <p:nvSpPr>
              <p:cNvPr id="301" name="Google Shape;3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4" name="Google Shape;304;p8"/>
            <p:cNvGrpSpPr/>
            <p:nvPr/>
          </p:nvGrpSpPr>
          <p:grpSpPr>
            <a:xfrm>
              <a:off x="788100" y="208488"/>
              <a:ext cx="175013" cy="27000"/>
              <a:chOff x="5662375" y="212375"/>
              <a:chExt cx="175013" cy="27000"/>
            </a:xfrm>
          </p:grpSpPr>
          <p:sp>
            <p:nvSpPr>
              <p:cNvPr id="305" name="Google Shape;30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8" name="Google Shape;308;p8"/>
            <p:cNvGrpSpPr/>
            <p:nvPr/>
          </p:nvGrpSpPr>
          <p:grpSpPr>
            <a:xfrm>
              <a:off x="8129350" y="4988725"/>
              <a:ext cx="175013" cy="27000"/>
              <a:chOff x="5662375" y="212375"/>
              <a:chExt cx="175013" cy="27000"/>
            </a:xfrm>
          </p:grpSpPr>
          <p:sp>
            <p:nvSpPr>
              <p:cNvPr id="309" name="Google Shape;309;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2" name="Google Shape;312;p8"/>
            <p:cNvGrpSpPr/>
            <p:nvPr/>
          </p:nvGrpSpPr>
          <p:grpSpPr>
            <a:xfrm>
              <a:off x="8497550" y="3429425"/>
              <a:ext cx="175013" cy="27000"/>
              <a:chOff x="5662375" y="212375"/>
              <a:chExt cx="175013" cy="27000"/>
            </a:xfrm>
          </p:grpSpPr>
          <p:sp>
            <p:nvSpPr>
              <p:cNvPr id="313" name="Google Shape;313;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16" name="Google Shape;316;p8"/>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317" name="Google Shape;317;p8"/>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318" name="Google Shape;318;p8"/>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8"/>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8"/>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8"/>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2"/>
        <p:cNvGrpSpPr/>
        <p:nvPr/>
      </p:nvGrpSpPr>
      <p:grpSpPr>
        <a:xfrm>
          <a:off x="0" y="0"/>
          <a:ext cx="0" cy="0"/>
          <a:chOff x="0" y="0"/>
          <a:chExt cx="0" cy="0"/>
        </a:xfrm>
      </p:grpSpPr>
      <p:grpSp>
        <p:nvGrpSpPr>
          <p:cNvPr id="323" name="Google Shape;323;p9"/>
          <p:cNvGrpSpPr/>
          <p:nvPr/>
        </p:nvGrpSpPr>
        <p:grpSpPr>
          <a:xfrm>
            <a:off x="1349626" y="598417"/>
            <a:ext cx="6453730" cy="3631136"/>
            <a:chOff x="365750" y="1285025"/>
            <a:chExt cx="6934275" cy="3315500"/>
          </a:xfrm>
        </p:grpSpPr>
        <p:sp>
          <p:nvSpPr>
            <p:cNvPr id="324" name="Google Shape;324;p9"/>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9"/>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6" name="Google Shape;326;p9"/>
          <p:cNvSpPr txBox="1">
            <a:spLocks noGrp="1"/>
          </p:cNvSpPr>
          <p:nvPr>
            <p:ph type="title"/>
          </p:nvPr>
        </p:nvSpPr>
        <p:spPr>
          <a:xfrm>
            <a:off x="2624328" y="1620753"/>
            <a:ext cx="3904500" cy="190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7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grpSp>
        <p:nvGrpSpPr>
          <p:cNvPr id="327" name="Google Shape;327;p9"/>
          <p:cNvGrpSpPr/>
          <p:nvPr/>
        </p:nvGrpSpPr>
        <p:grpSpPr>
          <a:xfrm>
            <a:off x="-6867" y="-6625"/>
            <a:ext cx="9152342" cy="5102050"/>
            <a:chOff x="-6867" y="-6625"/>
            <a:chExt cx="9152342" cy="5102050"/>
          </a:xfrm>
        </p:grpSpPr>
        <p:cxnSp>
          <p:nvCxnSpPr>
            <p:cNvPr id="328" name="Google Shape;328;p9"/>
            <p:cNvCxnSpPr/>
            <p:nvPr/>
          </p:nvCxnSpPr>
          <p:spPr>
            <a:xfrm>
              <a:off x="2904283" y="4513075"/>
              <a:ext cx="1133100" cy="306300"/>
            </a:xfrm>
            <a:prstGeom prst="straightConnector1">
              <a:avLst/>
            </a:prstGeom>
            <a:noFill/>
            <a:ln w="9525" cap="flat" cmpd="sng">
              <a:solidFill>
                <a:schemeClr val="dk1"/>
              </a:solidFill>
              <a:prstDash val="solid"/>
              <a:round/>
              <a:headEnd type="none" w="sm" len="sm"/>
              <a:tailEnd type="none" w="sm" len="sm"/>
            </a:ln>
          </p:spPr>
        </p:cxnSp>
        <p:cxnSp>
          <p:nvCxnSpPr>
            <p:cNvPr id="329" name="Google Shape;329;p9"/>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sm" len="sm"/>
              <a:tailEnd type="none" w="sm" len="sm"/>
            </a:ln>
          </p:spPr>
        </p:cxnSp>
        <p:cxnSp>
          <p:nvCxnSpPr>
            <p:cNvPr id="330" name="Google Shape;330;p9"/>
            <p:cNvCxnSpPr/>
            <p:nvPr/>
          </p:nvCxnSpPr>
          <p:spPr>
            <a:xfrm>
              <a:off x="259558" y="4408000"/>
              <a:ext cx="1332000" cy="392100"/>
            </a:xfrm>
            <a:prstGeom prst="straightConnector1">
              <a:avLst/>
            </a:prstGeom>
            <a:noFill/>
            <a:ln w="9525" cap="flat" cmpd="sng">
              <a:solidFill>
                <a:schemeClr val="dk1"/>
              </a:solidFill>
              <a:prstDash val="solid"/>
              <a:round/>
              <a:headEnd type="none" w="sm" len="sm"/>
              <a:tailEnd type="none" w="sm" len="sm"/>
            </a:ln>
          </p:spPr>
        </p:cxnSp>
        <p:cxnSp>
          <p:nvCxnSpPr>
            <p:cNvPr id="331" name="Google Shape;331;p9"/>
            <p:cNvCxnSpPr/>
            <p:nvPr/>
          </p:nvCxnSpPr>
          <p:spPr>
            <a:xfrm>
              <a:off x="-6867" y="3993550"/>
              <a:ext cx="273900" cy="407100"/>
            </a:xfrm>
            <a:prstGeom prst="straightConnector1">
              <a:avLst/>
            </a:prstGeom>
            <a:noFill/>
            <a:ln w="9525" cap="flat" cmpd="sng">
              <a:solidFill>
                <a:schemeClr val="dk1"/>
              </a:solidFill>
              <a:prstDash val="solid"/>
              <a:round/>
              <a:headEnd type="none" w="sm" len="sm"/>
              <a:tailEnd type="none" w="sm" len="sm"/>
            </a:ln>
          </p:spPr>
        </p:cxnSp>
        <p:grpSp>
          <p:nvGrpSpPr>
            <p:cNvPr id="332" name="Google Shape;332;p9"/>
            <p:cNvGrpSpPr/>
            <p:nvPr/>
          </p:nvGrpSpPr>
          <p:grpSpPr>
            <a:xfrm flipH="1">
              <a:off x="1278333" y="4513075"/>
              <a:ext cx="581800" cy="582350"/>
              <a:chOff x="8064275" y="887850"/>
              <a:chExt cx="581800" cy="582350"/>
            </a:xfrm>
          </p:grpSpPr>
          <p:sp>
            <p:nvSpPr>
              <p:cNvPr id="333" name="Google Shape;333;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9" name="Google Shape;339;p9"/>
            <p:cNvGrpSpPr/>
            <p:nvPr/>
          </p:nvGrpSpPr>
          <p:grpSpPr>
            <a:xfrm flipH="1">
              <a:off x="2747608" y="4340463"/>
              <a:ext cx="292025" cy="292575"/>
              <a:chOff x="7353050" y="316275"/>
              <a:chExt cx="292025" cy="292575"/>
            </a:xfrm>
          </p:grpSpPr>
          <p:sp>
            <p:nvSpPr>
              <p:cNvPr id="340" name="Google Shape;340;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4" name="Google Shape;344;p9"/>
            <p:cNvGrpSpPr/>
            <p:nvPr/>
          </p:nvGrpSpPr>
          <p:grpSpPr>
            <a:xfrm flipH="1">
              <a:off x="171308" y="4315025"/>
              <a:ext cx="175000" cy="175000"/>
              <a:chOff x="8792300" y="321275"/>
              <a:chExt cx="175000" cy="175000"/>
            </a:xfrm>
          </p:grpSpPr>
          <p:sp>
            <p:nvSpPr>
              <p:cNvPr id="345" name="Google Shape;345;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9" name="Google Shape;349;p9"/>
            <p:cNvGrpSpPr/>
            <p:nvPr/>
          </p:nvGrpSpPr>
          <p:grpSpPr>
            <a:xfrm>
              <a:off x="3873197" y="4657550"/>
              <a:ext cx="293111" cy="293388"/>
              <a:chOff x="3164039" y="430875"/>
              <a:chExt cx="293111" cy="293388"/>
            </a:xfrm>
          </p:grpSpPr>
          <p:sp>
            <p:nvSpPr>
              <p:cNvPr id="350" name="Google Shape;350;p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6" name="Google Shape;356;p9"/>
            <p:cNvGrpSpPr/>
            <p:nvPr/>
          </p:nvGrpSpPr>
          <p:grpSpPr>
            <a:xfrm flipH="1">
              <a:off x="242270" y="4142425"/>
              <a:ext cx="175013" cy="27000"/>
              <a:chOff x="5662375" y="212375"/>
              <a:chExt cx="175013" cy="27000"/>
            </a:xfrm>
          </p:grpSpPr>
          <p:sp>
            <p:nvSpPr>
              <p:cNvPr id="357" name="Google Shape;35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60" name="Google Shape;360;p9"/>
            <p:cNvCxnSpPr/>
            <p:nvPr/>
          </p:nvCxnSpPr>
          <p:spPr>
            <a:xfrm rot="10800000">
              <a:off x="5995050" y="226600"/>
              <a:ext cx="1504500" cy="224700"/>
            </a:xfrm>
            <a:prstGeom prst="straightConnector1">
              <a:avLst/>
            </a:prstGeom>
            <a:noFill/>
            <a:ln w="9525" cap="flat" cmpd="sng">
              <a:solidFill>
                <a:schemeClr val="dk1"/>
              </a:solidFill>
              <a:prstDash val="solid"/>
              <a:round/>
              <a:headEnd type="none" w="sm" len="sm"/>
              <a:tailEnd type="none" w="sm" len="sm"/>
            </a:ln>
          </p:spPr>
        </p:cxnSp>
        <p:cxnSp>
          <p:nvCxnSpPr>
            <p:cNvPr id="361" name="Google Shape;361;p9"/>
            <p:cNvCxnSpPr/>
            <p:nvPr/>
          </p:nvCxnSpPr>
          <p:spPr>
            <a:xfrm rot="10800000">
              <a:off x="7512925" y="45785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362" name="Google Shape;362;p9"/>
            <p:cNvCxnSpPr/>
            <p:nvPr/>
          </p:nvCxnSpPr>
          <p:spPr>
            <a:xfrm flipH="1">
              <a:off x="8348975" y="-6625"/>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363" name="Google Shape;363;p9"/>
            <p:cNvGrpSpPr/>
            <p:nvPr/>
          </p:nvGrpSpPr>
          <p:grpSpPr>
            <a:xfrm>
              <a:off x="8064275" y="1040250"/>
              <a:ext cx="581800" cy="582350"/>
              <a:chOff x="8064275" y="887850"/>
              <a:chExt cx="581800" cy="582350"/>
            </a:xfrm>
          </p:grpSpPr>
          <p:sp>
            <p:nvSpPr>
              <p:cNvPr id="364" name="Google Shape;364;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0" name="Google Shape;370;p9"/>
            <p:cNvGrpSpPr/>
            <p:nvPr/>
          </p:nvGrpSpPr>
          <p:grpSpPr>
            <a:xfrm>
              <a:off x="7353050" y="316275"/>
              <a:ext cx="292025" cy="292575"/>
              <a:chOff x="7353050" y="316275"/>
              <a:chExt cx="292025" cy="292575"/>
            </a:xfrm>
          </p:grpSpPr>
          <p:sp>
            <p:nvSpPr>
              <p:cNvPr id="371" name="Google Shape;371;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5" name="Google Shape;375;p9"/>
            <p:cNvGrpSpPr/>
            <p:nvPr/>
          </p:nvGrpSpPr>
          <p:grpSpPr>
            <a:xfrm>
              <a:off x="8792300" y="321275"/>
              <a:ext cx="175000" cy="175000"/>
              <a:chOff x="8792300" y="321275"/>
              <a:chExt cx="175000" cy="175000"/>
            </a:xfrm>
          </p:grpSpPr>
          <p:sp>
            <p:nvSpPr>
              <p:cNvPr id="376" name="Google Shape;376;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0" name="Google Shape;380;p9"/>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9"/>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9"/>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9"/>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9"/>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9"/>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6" name="Google Shape;386;p9"/>
            <p:cNvGrpSpPr/>
            <p:nvPr/>
          </p:nvGrpSpPr>
          <p:grpSpPr>
            <a:xfrm>
              <a:off x="8490050" y="170875"/>
              <a:ext cx="175013" cy="27000"/>
              <a:chOff x="5662375" y="212375"/>
              <a:chExt cx="175013" cy="27000"/>
            </a:xfrm>
          </p:grpSpPr>
          <p:sp>
            <p:nvSpPr>
              <p:cNvPr id="387" name="Google Shape;38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0" name="Google Shape;390;p9"/>
            <p:cNvGrpSpPr/>
            <p:nvPr/>
          </p:nvGrpSpPr>
          <p:grpSpPr>
            <a:xfrm>
              <a:off x="8678350" y="1658000"/>
              <a:ext cx="175013" cy="27000"/>
              <a:chOff x="5662375" y="212375"/>
              <a:chExt cx="175013" cy="27000"/>
            </a:xfrm>
          </p:grpSpPr>
          <p:sp>
            <p:nvSpPr>
              <p:cNvPr id="391" name="Google Shape;39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38"/>
        <p:cNvGrpSpPr/>
        <p:nvPr/>
      </p:nvGrpSpPr>
      <p:grpSpPr>
        <a:xfrm>
          <a:off x="0" y="0"/>
          <a:ext cx="0" cy="0"/>
          <a:chOff x="0" y="0"/>
          <a:chExt cx="0" cy="0"/>
        </a:xfrm>
      </p:grpSpPr>
      <p:sp>
        <p:nvSpPr>
          <p:cNvPr id="1139" name="Google Shape;1139;p23"/>
          <p:cNvSpPr txBox="1">
            <a:spLocks noGrp="1"/>
          </p:cNvSpPr>
          <p:nvPr>
            <p:ph type="title"/>
          </p:nvPr>
        </p:nvSpPr>
        <p:spPr>
          <a:xfrm>
            <a:off x="896112" y="2039112"/>
            <a:ext cx="3566100" cy="136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140" name="Google Shape;1140;p23"/>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1pPr>
            <a:lvl2pPr marL="914400" marR="0" lvl="1"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2pPr>
            <a:lvl3pPr marL="1371600" marR="0" lvl="2"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3pPr>
            <a:lvl4pPr marL="1828800" marR="0" lvl="3"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4pPr>
            <a:lvl5pPr marL="2286000" marR="0" lvl="4"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5pPr>
            <a:lvl6pPr marL="2743200" marR="0" lvl="5"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6pPr>
            <a:lvl7pPr marL="3200400" marR="0" lvl="6"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7pPr>
            <a:lvl8pPr marL="3657600" marR="0" lvl="7"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8pPr>
            <a:lvl9pPr marL="4114800" marR="0" lvl="8" indent="-317500" algn="l" rtl="0">
              <a:lnSpc>
                <a:spcPct val="100000"/>
              </a:lnSpc>
              <a:spcBef>
                <a:spcPts val="0"/>
              </a:spcBef>
              <a:spcAft>
                <a:spcPts val="0"/>
              </a:spcAft>
              <a:buClr>
                <a:schemeClr val="accent5"/>
              </a:buClr>
              <a:buSzPts val="1400"/>
              <a:buFont typeface="Barlow Semi Condensed"/>
              <a:buChar char="■"/>
              <a:defRPr sz="1400" b="0" i="0" u="none" strike="noStrike" cap="none">
                <a:solidFill>
                  <a:schemeClr val="accent5"/>
                </a:solidFill>
                <a:latin typeface="Barlow Semi Condensed"/>
                <a:ea typeface="Barlow Semi Condensed"/>
                <a:cs typeface="Barlow Semi Condensed"/>
                <a:sym typeface="Barlow Semi Condensed"/>
              </a:defRPr>
            </a:lvl9pPr>
          </a:lstStyle>
          <a:p>
            <a:endParaRPr/>
          </a:p>
        </p:txBody>
      </p:sp>
      <p:cxnSp>
        <p:nvCxnSpPr>
          <p:cNvPr id="1141" name="Google Shape;1141;p23"/>
          <p:cNvCxnSpPr/>
          <p:nvPr/>
        </p:nvCxnSpPr>
        <p:spPr>
          <a:xfrm>
            <a:off x="1645925" y="523125"/>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1142" name="Google Shape;1142;p23"/>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1143" name="Google Shape;1143;p23"/>
          <p:cNvCxnSpPr/>
          <p:nvPr/>
        </p:nvCxnSpPr>
        <p:spPr>
          <a:xfrm>
            <a:off x="0" y="65200"/>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1144" name="Google Shape;1144;p23"/>
          <p:cNvGrpSpPr/>
          <p:nvPr/>
        </p:nvGrpSpPr>
        <p:grpSpPr>
          <a:xfrm flipH="1">
            <a:off x="499400" y="959675"/>
            <a:ext cx="581800" cy="582350"/>
            <a:chOff x="8064275" y="887850"/>
            <a:chExt cx="581800" cy="582350"/>
          </a:xfrm>
        </p:grpSpPr>
        <p:sp>
          <p:nvSpPr>
            <p:cNvPr id="1145" name="Google Shape;1145;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1" name="Google Shape;1151;p23"/>
          <p:cNvGrpSpPr/>
          <p:nvPr/>
        </p:nvGrpSpPr>
        <p:grpSpPr>
          <a:xfrm flipH="1">
            <a:off x="1500400" y="388100"/>
            <a:ext cx="292025" cy="292575"/>
            <a:chOff x="7353050" y="316275"/>
            <a:chExt cx="292025" cy="292575"/>
          </a:xfrm>
        </p:grpSpPr>
        <p:sp>
          <p:nvSpPr>
            <p:cNvPr id="1152" name="Google Shape;1152;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56" name="Google Shape;1156;p23"/>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23"/>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23"/>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23"/>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23"/>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23"/>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62" name="Google Shape;1162;p23"/>
          <p:cNvGrpSpPr/>
          <p:nvPr/>
        </p:nvGrpSpPr>
        <p:grpSpPr>
          <a:xfrm flipH="1">
            <a:off x="3527112" y="361100"/>
            <a:ext cx="175013" cy="27000"/>
            <a:chOff x="5662375" y="212375"/>
            <a:chExt cx="175013" cy="27000"/>
          </a:xfrm>
        </p:grpSpPr>
        <p:sp>
          <p:nvSpPr>
            <p:cNvPr id="1163" name="Google Shape;1163;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66" name="Google Shape;1166;p23"/>
          <p:cNvGrpSpPr/>
          <p:nvPr/>
        </p:nvGrpSpPr>
        <p:grpSpPr>
          <a:xfrm flipH="1">
            <a:off x="480412" y="242700"/>
            <a:ext cx="175013" cy="27000"/>
            <a:chOff x="5662375" y="212375"/>
            <a:chExt cx="175013" cy="27000"/>
          </a:xfrm>
        </p:grpSpPr>
        <p:sp>
          <p:nvSpPr>
            <p:cNvPr id="1167" name="Google Shape;1167;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0" name="Google Shape;1170;p23"/>
          <p:cNvGrpSpPr/>
          <p:nvPr/>
        </p:nvGrpSpPr>
        <p:grpSpPr>
          <a:xfrm flipH="1">
            <a:off x="901712" y="1653625"/>
            <a:ext cx="175013" cy="27000"/>
            <a:chOff x="5662375" y="212375"/>
            <a:chExt cx="175013" cy="27000"/>
          </a:xfrm>
        </p:grpSpPr>
        <p:sp>
          <p:nvSpPr>
            <p:cNvPr id="1171" name="Google Shape;1171;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174" name="Google Shape;1174;p23"/>
          <p:cNvCxnSpPr/>
          <p:nvPr/>
        </p:nvCxnSpPr>
        <p:spPr>
          <a:xfrm>
            <a:off x="791400" y="42124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1175" name="Google Shape;1175;p23"/>
          <p:cNvCxnSpPr/>
          <p:nvPr/>
        </p:nvCxnSpPr>
        <p:spPr>
          <a:xfrm rot="10800000" flipH="1">
            <a:off x="0" y="42204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1176" name="Google Shape;1176;p23"/>
          <p:cNvGrpSpPr/>
          <p:nvPr/>
        </p:nvGrpSpPr>
        <p:grpSpPr>
          <a:xfrm rot="10800000">
            <a:off x="499400" y="3940925"/>
            <a:ext cx="581800" cy="582350"/>
            <a:chOff x="8064275" y="887850"/>
            <a:chExt cx="581800" cy="582350"/>
          </a:xfrm>
        </p:grpSpPr>
        <p:sp>
          <p:nvSpPr>
            <p:cNvPr id="1177" name="Google Shape;1177;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3" name="Google Shape;1183;p23"/>
          <p:cNvGrpSpPr/>
          <p:nvPr/>
        </p:nvGrpSpPr>
        <p:grpSpPr>
          <a:xfrm rot="10800000">
            <a:off x="1819575" y="4586750"/>
            <a:ext cx="292025" cy="292575"/>
            <a:chOff x="7353050" y="316275"/>
            <a:chExt cx="292025" cy="292575"/>
          </a:xfrm>
        </p:grpSpPr>
        <p:sp>
          <p:nvSpPr>
            <p:cNvPr id="1184" name="Google Shape;1184;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8" name="Google Shape;1188;p23"/>
          <p:cNvGrpSpPr/>
          <p:nvPr/>
        </p:nvGrpSpPr>
        <p:grpSpPr>
          <a:xfrm rot="10800000">
            <a:off x="212525" y="4645550"/>
            <a:ext cx="175000" cy="175000"/>
            <a:chOff x="8792300" y="321275"/>
            <a:chExt cx="175000" cy="175000"/>
          </a:xfrm>
        </p:grpSpPr>
        <p:sp>
          <p:nvSpPr>
            <p:cNvPr id="1189" name="Google Shape;1189;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3" name="Google Shape;1193;p23"/>
          <p:cNvGrpSpPr/>
          <p:nvPr/>
        </p:nvGrpSpPr>
        <p:grpSpPr>
          <a:xfrm rot="10800000">
            <a:off x="480412" y="4852325"/>
            <a:ext cx="175013" cy="27000"/>
            <a:chOff x="5662375" y="212375"/>
            <a:chExt cx="175013" cy="27000"/>
          </a:xfrm>
        </p:grpSpPr>
        <p:sp>
          <p:nvSpPr>
            <p:cNvPr id="1194" name="Google Shape;1194;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7" name="Google Shape;1197;p23"/>
          <p:cNvGrpSpPr/>
          <p:nvPr/>
        </p:nvGrpSpPr>
        <p:grpSpPr>
          <a:xfrm rot="10800000">
            <a:off x="1054112" y="3898600"/>
            <a:ext cx="175013" cy="27000"/>
            <a:chOff x="5662375" y="212375"/>
            <a:chExt cx="175013" cy="27000"/>
          </a:xfrm>
        </p:grpSpPr>
        <p:sp>
          <p:nvSpPr>
            <p:cNvPr id="1198" name="Google Shape;1198;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DFCFF">
                <a:lumMod val="95000"/>
              </a:srgbClr>
            </a:gs>
            <a:gs pos="74000">
              <a:srgbClr val="F2ECFF"/>
            </a:gs>
            <a:gs pos="83000">
              <a:srgbClr val="F2ECFF"/>
            </a:gs>
            <a:gs pos="100000">
              <a:srgbClr val="F6F3FF"/>
            </a:gs>
          </a:gsLst>
          <a:lin ang="5400000" scaled="0"/>
        </a:gradFill>
        <a:effectLst/>
      </p:bgPr>
    </p:bg>
    <p:spTree>
      <p:nvGrpSpPr>
        <p:cNvPr id="1" name="Shape 1429"/>
        <p:cNvGrpSpPr/>
        <p:nvPr/>
      </p:nvGrpSpPr>
      <p:grpSpPr>
        <a:xfrm>
          <a:off x="0" y="0"/>
          <a:ext cx="0" cy="0"/>
          <a:chOff x="0" y="0"/>
          <a:chExt cx="0" cy="0"/>
        </a:xfrm>
      </p:grpSpPr>
      <p:grpSp>
        <p:nvGrpSpPr>
          <p:cNvPr id="1430" name="Google Shape;1430;p31"/>
          <p:cNvGrpSpPr/>
          <p:nvPr/>
        </p:nvGrpSpPr>
        <p:grpSpPr>
          <a:xfrm>
            <a:off x="5749938" y="1162848"/>
            <a:ext cx="3157479" cy="2286823"/>
            <a:chOff x="469775" y="238125"/>
            <a:chExt cx="6679425" cy="5229600"/>
          </a:xfrm>
        </p:grpSpPr>
        <p:sp>
          <p:nvSpPr>
            <p:cNvPr id="1431" name="Google Shape;1431;p31"/>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31"/>
            <p:cNvSpPr/>
            <p:nvPr/>
          </p:nvSpPr>
          <p:spPr>
            <a:xfrm>
              <a:off x="1009000" y="238125"/>
              <a:ext cx="5764775" cy="5102424"/>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33" name="Google Shape;1433;p31"/>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31"/>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31"/>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31"/>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31"/>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31"/>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31"/>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31"/>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31"/>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31"/>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31"/>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31"/>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31"/>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31"/>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31"/>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31"/>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31"/>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31"/>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31"/>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31"/>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31"/>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31"/>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31"/>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31"/>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31"/>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31"/>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31"/>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31"/>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31"/>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31"/>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31"/>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31"/>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31"/>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31"/>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31"/>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31"/>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31"/>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31"/>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31"/>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31"/>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31"/>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31"/>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31"/>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31"/>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31"/>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31"/>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31"/>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31"/>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31"/>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31"/>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31"/>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31"/>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31"/>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31"/>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31"/>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31"/>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31"/>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31"/>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31"/>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31"/>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31"/>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31"/>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31"/>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31"/>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31"/>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31"/>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31"/>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31"/>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31"/>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31"/>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31"/>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31"/>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31"/>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31"/>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31"/>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31"/>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31"/>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31"/>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31"/>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31"/>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31"/>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31"/>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31"/>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31"/>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31"/>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31"/>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31"/>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31"/>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31"/>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31"/>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31"/>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31"/>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31"/>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31"/>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31"/>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31"/>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31"/>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31"/>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31"/>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31"/>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31"/>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31"/>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31"/>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31"/>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31"/>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31"/>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31"/>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31"/>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31"/>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31"/>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31"/>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31"/>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31"/>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31"/>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31"/>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31"/>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31"/>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31"/>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31"/>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31"/>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31"/>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31"/>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31"/>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31"/>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31"/>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31"/>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31"/>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31"/>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31"/>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31"/>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31"/>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31"/>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31"/>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31"/>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31"/>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31"/>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31"/>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31"/>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31"/>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31"/>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31"/>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31"/>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31"/>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31"/>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31"/>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31"/>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31"/>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31"/>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31"/>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31"/>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31"/>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31"/>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31"/>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31"/>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31"/>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31"/>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31"/>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31"/>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31"/>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31"/>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31"/>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31"/>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31"/>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31"/>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31"/>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31"/>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31"/>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31"/>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31"/>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31"/>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31"/>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31"/>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31"/>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31"/>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31"/>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31"/>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31"/>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31"/>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31"/>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31"/>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31"/>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31"/>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31"/>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31"/>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31"/>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31"/>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31"/>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31"/>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31"/>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31"/>
            <p:cNvSpPr/>
            <p:nvPr/>
          </p:nvSpPr>
          <p:spPr>
            <a:xfrm>
              <a:off x="1026300" y="5458550"/>
              <a:ext cx="6114750" cy="25"/>
            </a:xfrm>
            <a:custGeom>
              <a:avLst/>
              <a:gdLst/>
              <a:ahLst/>
              <a:cxnLst/>
              <a:rect l="l" t="t" r="r" b="b"/>
              <a:pathLst>
                <a:path w="244590" h="1" extrusionOk="0">
                  <a:moveTo>
                    <a:pt x="0" y="0"/>
                  </a:moveTo>
                  <a:lnTo>
                    <a:pt x="244590" y="0"/>
                  </a:lnTo>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31"/>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24" name="Google Shape;1624;p31"/>
          <p:cNvSpPr txBox="1">
            <a:spLocks noGrp="1"/>
          </p:cNvSpPr>
          <p:nvPr>
            <p:ph type="ctrTitle"/>
          </p:nvPr>
        </p:nvSpPr>
        <p:spPr>
          <a:xfrm>
            <a:off x="338136" y="404897"/>
            <a:ext cx="5962004" cy="200898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5000" dirty="0">
                <a:solidFill>
                  <a:schemeClr val="dk2"/>
                </a:solidFill>
              </a:rPr>
              <a:t>Image Forgery Detection</a:t>
            </a:r>
            <a:endParaRPr sz="5000" dirty="0">
              <a:solidFill>
                <a:schemeClr val="dk2"/>
              </a:solidFill>
            </a:endParaRPr>
          </a:p>
        </p:txBody>
      </p:sp>
      <p:sp>
        <p:nvSpPr>
          <p:cNvPr id="1625" name="Google Shape;1625;p31"/>
          <p:cNvSpPr txBox="1">
            <a:spLocks noGrp="1"/>
          </p:cNvSpPr>
          <p:nvPr>
            <p:ph type="subTitle" idx="1"/>
          </p:nvPr>
        </p:nvSpPr>
        <p:spPr>
          <a:xfrm>
            <a:off x="5642407" y="3652008"/>
            <a:ext cx="3264300" cy="896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800"/>
              <a:buNone/>
            </a:pPr>
            <a:r>
              <a:rPr lang="en" sz="2200" dirty="0">
                <a:solidFill>
                  <a:srgbClr val="7749C6"/>
                </a:solidFill>
              </a:rPr>
              <a:t>Avneet Kaur (1900635)</a:t>
            </a:r>
            <a:endParaRPr sz="2200" dirty="0"/>
          </a:p>
          <a:p>
            <a:pPr marL="0" lvl="0" indent="0" algn="r" rtl="0">
              <a:lnSpc>
                <a:spcPct val="100000"/>
              </a:lnSpc>
              <a:spcBef>
                <a:spcPts val="0"/>
              </a:spcBef>
              <a:spcAft>
                <a:spcPts val="0"/>
              </a:spcAft>
              <a:buSzPts val="2800"/>
              <a:buNone/>
            </a:pPr>
            <a:r>
              <a:rPr lang="en" sz="2200" dirty="0">
                <a:solidFill>
                  <a:srgbClr val="7749C6"/>
                </a:solidFill>
              </a:rPr>
              <a:t>Basav Bamrah (1900636)</a:t>
            </a:r>
            <a:endParaRPr sz="2200" dirty="0"/>
          </a:p>
          <a:p>
            <a:pPr marL="0" lvl="0" indent="0" algn="r" rtl="0">
              <a:lnSpc>
                <a:spcPct val="100000"/>
              </a:lnSpc>
              <a:spcBef>
                <a:spcPts val="0"/>
              </a:spcBef>
              <a:spcAft>
                <a:spcPts val="0"/>
              </a:spcAft>
              <a:buSzPts val="2800"/>
              <a:buNone/>
            </a:pPr>
            <a:r>
              <a:rPr lang="en-US" sz="2200" dirty="0">
                <a:solidFill>
                  <a:srgbClr val="7749C6"/>
                </a:solidFill>
              </a:rPr>
              <a:t>Bina Kumari ((1900637)</a:t>
            </a:r>
          </a:p>
          <a:p>
            <a:pPr marL="0" lvl="0" indent="0" algn="r" rtl="0">
              <a:lnSpc>
                <a:spcPct val="100000"/>
              </a:lnSpc>
              <a:spcBef>
                <a:spcPts val="0"/>
              </a:spcBef>
              <a:spcAft>
                <a:spcPts val="0"/>
              </a:spcAft>
              <a:buSzPts val="2800"/>
              <a:buNone/>
            </a:pPr>
            <a:r>
              <a:rPr lang="en-US" sz="2200" dirty="0" err="1">
                <a:solidFill>
                  <a:srgbClr val="7749C6"/>
                </a:solidFill>
              </a:rPr>
              <a:t>Binwant</a:t>
            </a:r>
            <a:r>
              <a:rPr lang="en-US" sz="2200" dirty="0">
                <a:solidFill>
                  <a:srgbClr val="7749C6"/>
                </a:solidFill>
              </a:rPr>
              <a:t> Singh</a:t>
            </a:r>
            <a:r>
              <a:rPr lang="en" sz="2200" dirty="0">
                <a:solidFill>
                  <a:srgbClr val="7749C6"/>
                </a:solidFill>
              </a:rPr>
              <a:t> (1900638)</a:t>
            </a:r>
            <a:endParaRPr lang="en-US" sz="2200" dirty="0">
              <a:solidFill>
                <a:srgbClr val="7749C6"/>
              </a:solidFill>
            </a:endParaRPr>
          </a:p>
        </p:txBody>
      </p:sp>
      <p:sp>
        <p:nvSpPr>
          <p:cNvPr id="1626" name="Google Shape;1626;p31"/>
          <p:cNvSpPr txBox="1"/>
          <p:nvPr/>
        </p:nvSpPr>
        <p:spPr>
          <a:xfrm>
            <a:off x="714986" y="3827760"/>
            <a:ext cx="5353353" cy="10771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3200" b="0" i="0" u="none" strike="noStrike" cap="none" dirty="0">
                <a:solidFill>
                  <a:schemeClr val="tx1"/>
                </a:solidFill>
                <a:latin typeface="Barlow Semi Condensed Medium" panose="00000606000000000000" pitchFamily="2" charset="0"/>
                <a:sym typeface="Arial"/>
              </a:rPr>
              <a:t>Baba Banda Singh Bahadur Engineering College</a:t>
            </a:r>
            <a:endParaRPr sz="3200" b="0" i="0" u="none" strike="noStrike" cap="none" dirty="0">
              <a:solidFill>
                <a:schemeClr val="tx1"/>
              </a:solidFill>
              <a:latin typeface="Barlow Semi Condensed Medium" panose="00000606000000000000" pitchFamily="2" charset="0"/>
              <a:sym typeface="Arial"/>
            </a:endParaRPr>
          </a:p>
        </p:txBody>
      </p:sp>
      <p:pic>
        <p:nvPicPr>
          <p:cNvPr id="3" name="Picture 2">
            <a:extLst>
              <a:ext uri="{FF2B5EF4-FFF2-40B4-BE49-F238E27FC236}">
                <a16:creationId xmlns:a16="http://schemas.microsoft.com/office/drawing/2014/main" id="{BD82F685-A33A-C1FF-9912-07B2A5DAF4C0}"/>
              </a:ext>
            </a:extLst>
          </p:cNvPr>
          <p:cNvPicPr>
            <a:picLocks noChangeAspect="1"/>
          </p:cNvPicPr>
          <p:nvPr/>
        </p:nvPicPr>
        <p:blipFill>
          <a:blip r:embed="rId3"/>
          <a:stretch>
            <a:fillRect/>
          </a:stretch>
        </p:blipFill>
        <p:spPr>
          <a:xfrm>
            <a:off x="2758090" y="2399660"/>
            <a:ext cx="1267147" cy="12671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dashHorz">
          <a:fgClr>
            <a:schemeClr val="accent1">
              <a:lumMod val="20000"/>
              <a:lumOff val="80000"/>
            </a:schemeClr>
          </a:fgClr>
          <a:bgClr>
            <a:schemeClr val="bg1"/>
          </a:bgClr>
        </a:pattFill>
        <a:effectLst/>
      </p:bgPr>
    </p:bg>
    <p:spTree>
      <p:nvGrpSpPr>
        <p:cNvPr id="1" name="Shape 2307"/>
        <p:cNvGrpSpPr/>
        <p:nvPr/>
      </p:nvGrpSpPr>
      <p:grpSpPr>
        <a:xfrm>
          <a:off x="0" y="0"/>
          <a:ext cx="0" cy="0"/>
          <a:chOff x="0" y="0"/>
          <a:chExt cx="0" cy="0"/>
        </a:xfrm>
      </p:grpSpPr>
      <p:sp>
        <p:nvSpPr>
          <p:cNvPr id="2308" name="Google Shape;2308;p40"/>
          <p:cNvSpPr txBox="1">
            <a:spLocks noGrp="1"/>
          </p:cNvSpPr>
          <p:nvPr>
            <p:ph type="title"/>
          </p:nvPr>
        </p:nvSpPr>
        <p:spPr>
          <a:xfrm>
            <a:off x="2532888" y="338328"/>
            <a:ext cx="408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Traditional Methods</a:t>
            </a:r>
            <a:endParaRPr/>
          </a:p>
        </p:txBody>
      </p:sp>
      <p:sp>
        <p:nvSpPr>
          <p:cNvPr id="2309" name="Google Shape;2309;p40"/>
          <p:cNvSpPr txBox="1">
            <a:spLocks noGrp="1"/>
          </p:cNvSpPr>
          <p:nvPr>
            <p:ph type="body" idx="1"/>
          </p:nvPr>
        </p:nvSpPr>
        <p:spPr>
          <a:xfrm>
            <a:off x="714650" y="1233400"/>
            <a:ext cx="7705500" cy="3448200"/>
          </a:xfrm>
          <a:prstGeom prst="rect">
            <a:avLst/>
          </a:prstGeom>
          <a:noFill/>
          <a:ln>
            <a:noFill/>
          </a:ln>
        </p:spPr>
        <p:txBody>
          <a:bodyPr spcFirstLastPara="1" wrap="square" lIns="91425" tIns="91425" rIns="91425" bIns="91425" anchor="ctr" anchorCtr="0">
            <a:noAutofit/>
          </a:bodyPr>
          <a:lstStyle/>
          <a:p>
            <a:pPr marL="457200" lvl="0" indent="-304800" algn="just" rtl="0">
              <a:lnSpc>
                <a:spcPct val="150000"/>
              </a:lnSpc>
              <a:spcBef>
                <a:spcPts val="0"/>
              </a:spcBef>
              <a:spcAft>
                <a:spcPts val="0"/>
              </a:spcAft>
              <a:buSzPts val="1200"/>
              <a:buAutoNum type="arabicPeriod"/>
            </a:pPr>
            <a:r>
              <a:rPr lang="en" sz="1600" b="0" i="0" u="none" strike="noStrike" dirty="0">
                <a:solidFill>
                  <a:srgbClr val="000000"/>
                </a:solidFill>
                <a:latin typeface="Barlow Semi Condensed" panose="00000506000000000000" pitchFamily="2" charset="0"/>
                <a:sym typeface="Barlow Semi Condensed"/>
              </a:rPr>
              <a:t>The term "classic" or "traditional" approaches is frequently used to describe conventional passive methods. </a:t>
            </a:r>
            <a:endParaRPr sz="1600" dirty="0">
              <a:latin typeface="Barlow Semi Condensed" panose="00000506000000000000" pitchFamily="2" charset="0"/>
            </a:endParaRPr>
          </a:p>
          <a:p>
            <a:pPr marL="457200" lvl="0" indent="-304800" algn="just" rtl="0">
              <a:lnSpc>
                <a:spcPct val="150000"/>
              </a:lnSpc>
              <a:spcBef>
                <a:spcPts val="0"/>
              </a:spcBef>
              <a:spcAft>
                <a:spcPts val="0"/>
              </a:spcAft>
              <a:buSzPts val="1200"/>
              <a:buAutoNum type="arabicPeriod"/>
            </a:pPr>
            <a:r>
              <a:rPr lang="en" sz="1600" b="0" i="0" u="none" strike="noStrike" dirty="0">
                <a:solidFill>
                  <a:srgbClr val="000000"/>
                </a:solidFill>
                <a:latin typeface="Barlow Semi Condensed" panose="00000506000000000000" pitchFamily="2" charset="0"/>
                <a:sym typeface="Barlow Semi Condensed"/>
              </a:rPr>
              <a:t>Traditional machine learning methods, such as clustering, support vector machines (SVM), linear/logistic regression, random forests, and so on are used fo</a:t>
            </a:r>
            <a:r>
              <a:rPr lang="en" sz="1600" dirty="0">
                <a:solidFill>
                  <a:srgbClr val="000000"/>
                </a:solidFill>
                <a:latin typeface="Barlow Semi Condensed" panose="00000506000000000000" pitchFamily="2" charset="0"/>
              </a:rPr>
              <a:t>r training the model.</a:t>
            </a:r>
            <a:endParaRPr sz="1600" dirty="0">
              <a:latin typeface="Barlow Semi Condensed" panose="00000506000000000000" pitchFamily="2" charset="0"/>
            </a:endParaRPr>
          </a:p>
          <a:p>
            <a:pPr marL="457200" lvl="0" indent="-304800" algn="just" rtl="0">
              <a:lnSpc>
                <a:spcPct val="150000"/>
              </a:lnSpc>
              <a:spcBef>
                <a:spcPts val="0"/>
              </a:spcBef>
              <a:spcAft>
                <a:spcPts val="0"/>
              </a:spcAft>
              <a:buSzPts val="1200"/>
              <a:buAutoNum type="arabicPeriod"/>
            </a:pPr>
            <a:r>
              <a:rPr lang="en" sz="1600" dirty="0">
                <a:solidFill>
                  <a:srgbClr val="000000"/>
                </a:solidFill>
                <a:latin typeface="Barlow Semi Condensed" panose="00000506000000000000" pitchFamily="2" charset="0"/>
              </a:rPr>
              <a:t>The statistical attributes derived from the image such as  lighting inconsistencies [3], chromatic aberration[4],device specific parameters, resampling etc, are used in previous systems to conduct image forgery detection.</a:t>
            </a:r>
            <a:endParaRPr sz="1600" dirty="0">
              <a:latin typeface="Barlow Semi Condensed" panose="00000506000000000000" pitchFamily="2" charset="0"/>
            </a:endParaRPr>
          </a:p>
          <a:p>
            <a:pPr marL="152400" lvl="0" indent="0" algn="just" rtl="0">
              <a:lnSpc>
                <a:spcPct val="150000"/>
              </a:lnSpc>
              <a:spcBef>
                <a:spcPts val="0"/>
              </a:spcBef>
              <a:spcAft>
                <a:spcPts val="0"/>
              </a:spcAft>
              <a:buSzPts val="1200"/>
              <a:buNone/>
            </a:pPr>
            <a:endParaRPr sz="1600" dirty="0">
              <a:latin typeface="Barlow Semi Condensed" panose="00000506000000000000" pitchFamily="2" charset="0"/>
              <a:sym typeface="Barlow Semi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3"/>
        <p:cNvGrpSpPr/>
        <p:nvPr/>
      </p:nvGrpSpPr>
      <p:grpSpPr>
        <a:xfrm>
          <a:off x="0" y="0"/>
          <a:ext cx="0" cy="0"/>
          <a:chOff x="0" y="0"/>
          <a:chExt cx="0" cy="0"/>
        </a:xfrm>
      </p:grpSpPr>
      <p:sp>
        <p:nvSpPr>
          <p:cNvPr id="2314" name="Google Shape;2314;p41"/>
          <p:cNvSpPr txBox="1">
            <a:spLocks noGrp="1"/>
          </p:cNvSpPr>
          <p:nvPr>
            <p:ph type="title"/>
          </p:nvPr>
        </p:nvSpPr>
        <p:spPr>
          <a:xfrm>
            <a:off x="2532888" y="338328"/>
            <a:ext cx="408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Traditional Methods </a:t>
            </a:r>
            <a:endParaRPr/>
          </a:p>
        </p:txBody>
      </p:sp>
      <p:sp>
        <p:nvSpPr>
          <p:cNvPr id="2315" name="Google Shape;2315;p41"/>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p>
            <a:pPr marL="457200" lvl="0" indent="-304800" algn="just" rtl="0">
              <a:lnSpc>
                <a:spcPct val="150000"/>
              </a:lnSpc>
              <a:spcBef>
                <a:spcPts val="0"/>
              </a:spcBef>
              <a:spcAft>
                <a:spcPts val="0"/>
              </a:spcAft>
              <a:buSzPts val="1200"/>
              <a:buAutoNum type="arabicPeriod"/>
            </a:pPr>
            <a:r>
              <a:rPr lang="en" sz="1400" b="1" dirty="0">
                <a:solidFill>
                  <a:schemeClr val="accent5"/>
                </a:solidFill>
                <a:latin typeface="Barlow Semi Condensed" panose="00000506000000000000" pitchFamily="2" charset="0"/>
              </a:rPr>
              <a:t>Lighting inconsistency:</a:t>
            </a:r>
            <a:r>
              <a:rPr lang="en" sz="1400" dirty="0">
                <a:latin typeface="Barlow Semi Condensed" panose="00000506000000000000" pitchFamily="2" charset="0"/>
                <a:sym typeface="Barlow Semi Condensed"/>
              </a:rPr>
              <a:t> </a:t>
            </a:r>
            <a:r>
              <a:rPr lang="en" sz="1400" b="0" i="0" u="none" strike="noStrike" dirty="0">
                <a:solidFill>
                  <a:srgbClr val="000000"/>
                </a:solidFill>
                <a:latin typeface="Barlow Semi Condensed" panose="00000506000000000000" pitchFamily="2" charset="0"/>
                <a:sym typeface="Barlow Semi Condensed"/>
              </a:rPr>
              <a:t>In an image, the lighting direction in various parts of the image is consistent whereas if it is an image composite, the lighting directions in different parts of image will not match therefore this inconsistency in lighting direction is a trace for detecting forgery in an image. </a:t>
            </a:r>
            <a:endParaRPr sz="1400" dirty="0">
              <a:latin typeface="Barlow Semi Condensed" panose="00000506000000000000" pitchFamily="2" charset="0"/>
              <a:sym typeface="Barlow Semi Condensed"/>
            </a:endParaRPr>
          </a:p>
          <a:p>
            <a:pPr marL="457200" lvl="0" indent="-304800" algn="just" rtl="0">
              <a:lnSpc>
                <a:spcPct val="150000"/>
              </a:lnSpc>
              <a:spcBef>
                <a:spcPts val="0"/>
              </a:spcBef>
              <a:spcAft>
                <a:spcPts val="0"/>
              </a:spcAft>
              <a:buSzPts val="1200"/>
              <a:buAutoNum type="arabicPeriod"/>
            </a:pPr>
            <a:r>
              <a:rPr lang="en" sz="1400" b="1" dirty="0">
                <a:solidFill>
                  <a:schemeClr val="accent5"/>
                </a:solidFill>
                <a:latin typeface="Barlow Semi Condensed" panose="00000506000000000000" pitchFamily="2" charset="0"/>
              </a:rPr>
              <a:t>Color abbreviation:</a:t>
            </a:r>
            <a:r>
              <a:rPr lang="en" sz="1400" dirty="0">
                <a:latin typeface="Barlow Semi Condensed" panose="00000506000000000000" pitchFamily="2" charset="0"/>
                <a:sym typeface="Barlow Semi Condensed"/>
              </a:rPr>
              <a:t> </a:t>
            </a:r>
            <a:r>
              <a:rPr lang="en" sz="1400" b="0" i="0" u="none" strike="noStrike" dirty="0">
                <a:solidFill>
                  <a:srgbClr val="000000"/>
                </a:solidFill>
                <a:latin typeface="Barlow Semi Condensed" panose="00000506000000000000" pitchFamily="2" charset="0"/>
                <a:sym typeface="Barlow Semi Condensed"/>
              </a:rPr>
              <a:t>Color channel contraction and expansion with respect to one another can be used to model aberration. This aberration frequently persists throughout the entire image. This aberration can be discovered to be inconsistent in certain areas of a picture when it has been altered, indicating that the image has been faked</a:t>
            </a:r>
            <a:endParaRPr dirty="0">
              <a:latin typeface="Barlow Semi Condensed" panose="00000506000000000000" pitchFamily="2" charset="0"/>
            </a:endParaRPr>
          </a:p>
          <a:p>
            <a:pPr marL="457200" lvl="0" indent="-228600" algn="just" rtl="0">
              <a:lnSpc>
                <a:spcPct val="150000"/>
              </a:lnSpc>
              <a:spcBef>
                <a:spcPts val="0"/>
              </a:spcBef>
              <a:spcAft>
                <a:spcPts val="0"/>
              </a:spcAft>
              <a:buSzPts val="1200"/>
              <a:buNone/>
            </a:pPr>
            <a:endParaRPr sz="1400" dirty="0">
              <a:solidFill>
                <a:srgbClr val="000000"/>
              </a:solidFill>
              <a:latin typeface="Barlow Semi Condensed" panose="00000506000000000000" pitchFamily="2" charset="0"/>
              <a:sym typeface="Barlow Semi Condensed"/>
            </a:endParaRPr>
          </a:p>
          <a:p>
            <a:pPr marL="152400" lvl="0" indent="0" algn="just" rtl="0">
              <a:lnSpc>
                <a:spcPct val="150000"/>
              </a:lnSpc>
              <a:spcBef>
                <a:spcPts val="0"/>
              </a:spcBef>
              <a:spcAft>
                <a:spcPts val="0"/>
              </a:spcAft>
              <a:buSzPts val="1200"/>
              <a:buNone/>
            </a:pPr>
            <a:r>
              <a:rPr lang="en" sz="1400" dirty="0">
                <a:solidFill>
                  <a:srgbClr val="000000"/>
                </a:solidFill>
                <a:latin typeface="Barlow Semi Condensed" panose="00000506000000000000" pitchFamily="2" charset="0"/>
                <a:sym typeface="Barlow Semi Condensed"/>
              </a:rPr>
              <a:t>These techniques are implemented using algorithms like Support Vector Machine(SVM),</a:t>
            </a:r>
            <a:r>
              <a:rPr lang="en" sz="1400" b="0" i="0" u="none" strike="noStrike" dirty="0">
                <a:solidFill>
                  <a:srgbClr val="000000"/>
                </a:solidFill>
                <a:latin typeface="Barlow Semi Condensed" panose="00000506000000000000" pitchFamily="2" charset="0"/>
                <a:sym typeface="Barlow Semi Condensed"/>
              </a:rPr>
              <a:t> linear/logistic regression, random forests</a:t>
            </a:r>
            <a:endParaRPr sz="1400" dirty="0">
              <a:latin typeface="Barlow Semi Condensed" panose="00000506000000000000" pitchFamily="2" charset="0"/>
              <a:sym typeface="Barlow Semi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42"/>
          <p:cNvSpPr txBox="1">
            <a:spLocks noGrp="1"/>
          </p:cNvSpPr>
          <p:nvPr>
            <p:ph type="title"/>
          </p:nvPr>
        </p:nvSpPr>
        <p:spPr>
          <a:xfrm>
            <a:off x="2532888" y="338328"/>
            <a:ext cx="408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Deep Learning Methods</a:t>
            </a:r>
            <a:endParaRPr/>
          </a:p>
        </p:txBody>
      </p:sp>
      <p:sp>
        <p:nvSpPr>
          <p:cNvPr id="2321" name="Google Shape;2321;p42"/>
          <p:cNvSpPr txBox="1">
            <a:spLocks noGrp="1"/>
          </p:cNvSpPr>
          <p:nvPr>
            <p:ph type="body" idx="1"/>
          </p:nvPr>
        </p:nvSpPr>
        <p:spPr>
          <a:xfrm>
            <a:off x="508000" y="1561425"/>
            <a:ext cx="8171400" cy="1718700"/>
          </a:xfrm>
          <a:prstGeom prst="rect">
            <a:avLst/>
          </a:prstGeom>
          <a:noFill/>
          <a:ln>
            <a:noFill/>
          </a:ln>
        </p:spPr>
        <p:txBody>
          <a:bodyPr spcFirstLastPara="1" wrap="square" lIns="91425" tIns="91425" rIns="91425" bIns="91425" anchor="ctr" anchorCtr="0">
            <a:noAutofit/>
          </a:bodyPr>
          <a:lstStyle/>
          <a:p>
            <a:pPr marL="457200" lvl="0" indent="0" algn="just" rtl="0">
              <a:lnSpc>
                <a:spcPct val="150000"/>
              </a:lnSpc>
              <a:spcBef>
                <a:spcPts val="0"/>
              </a:spcBef>
              <a:spcAft>
                <a:spcPts val="0"/>
              </a:spcAft>
              <a:buNone/>
            </a:pPr>
            <a:r>
              <a:rPr lang="en" sz="1600" b="0" i="0" u="none" strike="noStrike" dirty="0">
                <a:solidFill>
                  <a:srgbClr val="000000"/>
                </a:solidFill>
                <a:latin typeface="Barlow Semi Condensed" panose="00000506000000000000" pitchFamily="2" charset="0"/>
                <a:sym typeface="Barlow Semi Condensed"/>
              </a:rPr>
              <a:t>Deep learning techniques have become incredibly popular and have been used to solve a wide range of scientific issues. This is because it has been demonstrated that they excel in classification difficulties as well as regression and segmentation problems. </a:t>
            </a:r>
            <a:endParaRPr dirty="0">
              <a:latin typeface="Barlow Semi Condensed" panose="00000506000000000000" pitchFamily="2" charset="0"/>
            </a:endParaRPr>
          </a:p>
          <a:p>
            <a:pPr marL="457200" lvl="0" indent="0" algn="just" rtl="0">
              <a:lnSpc>
                <a:spcPct val="150000"/>
              </a:lnSpc>
              <a:spcBef>
                <a:spcPts val="0"/>
              </a:spcBef>
              <a:spcAft>
                <a:spcPts val="0"/>
              </a:spcAft>
              <a:buNone/>
            </a:pPr>
            <a:r>
              <a:rPr lang="en" sz="1600" dirty="0">
                <a:solidFill>
                  <a:srgbClr val="1A2E35"/>
                </a:solidFill>
                <a:latin typeface="Barlow Semi Condensed" panose="00000506000000000000" pitchFamily="2" charset="0"/>
              </a:rPr>
              <a:t>CNN has already proven to have exceptional potential in a number of computer vision applications. Due to the diverse origins of the images, a range of distortions appear when a piece of an image is transferred from one to another. CNNs can spot these distortions in falsified images even though they may be invisible to the unaided eye.</a:t>
            </a:r>
            <a:endParaRPr dirty="0">
              <a:solidFill>
                <a:srgbClr val="1A2E35"/>
              </a:solidFill>
              <a:latin typeface="Barlow Semi Condensed" panose="00000506000000000000" pitchFamily="2" charset="0"/>
            </a:endParaRPr>
          </a:p>
        </p:txBody>
      </p:sp>
      <p:sp>
        <p:nvSpPr>
          <p:cNvPr id="2322" name="Google Shape;2322;p42"/>
          <p:cNvSpPr txBox="1"/>
          <p:nvPr/>
        </p:nvSpPr>
        <p:spPr>
          <a:xfrm>
            <a:off x="1480457" y="3212566"/>
            <a:ext cx="31134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200" b="0" i="0" u="none" strike="noStrike" cap="none">
              <a:solidFill>
                <a:srgbClr val="000000"/>
              </a:solidFill>
              <a:latin typeface="Barlow Semi Condensed"/>
              <a:ea typeface="Barlow Semi Condensed"/>
              <a:cs typeface="Barlow Semi Condensed"/>
              <a:sym typeface="Barlow Semi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6"/>
        <p:cNvGrpSpPr/>
        <p:nvPr/>
      </p:nvGrpSpPr>
      <p:grpSpPr>
        <a:xfrm>
          <a:off x="0" y="0"/>
          <a:ext cx="0" cy="0"/>
          <a:chOff x="0" y="0"/>
          <a:chExt cx="0" cy="0"/>
        </a:xfrm>
      </p:grpSpPr>
      <p:sp>
        <p:nvSpPr>
          <p:cNvPr id="2327" name="Google Shape;2327;p4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328" name="Google Shape;2328;p43"/>
          <p:cNvSpPr txBox="1">
            <a:spLocks noGrp="1"/>
          </p:cNvSpPr>
          <p:nvPr>
            <p:ph type="body" idx="1"/>
          </p:nvPr>
        </p:nvSpPr>
        <p:spPr>
          <a:xfrm>
            <a:off x="714650" y="1152150"/>
            <a:ext cx="7705500" cy="3529500"/>
          </a:xfrm>
          <a:prstGeom prst="rect">
            <a:avLst/>
          </a:prstGeom>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endParaRPr sz="1600" b="1" dirty="0">
              <a:solidFill>
                <a:schemeClr val="accent5"/>
              </a:solidFill>
            </a:endParaRPr>
          </a:p>
          <a:p>
            <a:pPr marL="0" lvl="0" indent="0" algn="just" rtl="0">
              <a:lnSpc>
                <a:spcPct val="150000"/>
              </a:lnSpc>
              <a:spcBef>
                <a:spcPts val="0"/>
              </a:spcBef>
              <a:spcAft>
                <a:spcPts val="0"/>
              </a:spcAft>
              <a:buNone/>
            </a:pPr>
            <a:r>
              <a:rPr lang="en" sz="1600" b="1" dirty="0">
                <a:solidFill>
                  <a:schemeClr val="accent5"/>
                </a:solidFill>
              </a:rPr>
              <a:t>Recompression:</a:t>
            </a:r>
            <a:r>
              <a:rPr lang="en" sz="1600" dirty="0">
                <a:solidFill>
                  <a:srgbClr val="000000"/>
                </a:solidFill>
              </a:rPr>
              <a:t> In [2] , the image is compressed using JPEG compression and the compressed image is subtracted from the original image. Due to the compression difference, the resulting image highlights the forged or sliced part.This CNN based model detects both copy-move and splicing forgeries.</a:t>
            </a:r>
            <a:endParaRPr sz="1600" dirty="0">
              <a:solidFill>
                <a:srgbClr val="000000"/>
              </a:solidFill>
            </a:endParaRPr>
          </a:p>
          <a:p>
            <a:pPr marL="342900" lvl="0" indent="-342900" algn="l" rtl="0">
              <a:spcBef>
                <a:spcPts val="0"/>
              </a:spcBef>
              <a:spcAft>
                <a:spcPts val="0"/>
              </a:spcAft>
              <a:buClr>
                <a:srgbClr val="000000"/>
              </a:buClr>
              <a:buSzPts val="1200"/>
              <a:buFont typeface="Arial"/>
              <a:buAutoNum type="alphaLcParenR"/>
            </a:pPr>
            <a:r>
              <a:rPr lang="en" dirty="0">
                <a:solidFill>
                  <a:srgbClr val="000000"/>
                </a:solidFill>
              </a:rPr>
              <a:t>Original Image</a:t>
            </a:r>
            <a:endParaRPr sz="1400" dirty="0">
              <a:solidFill>
                <a:srgbClr val="000000"/>
              </a:solidFill>
              <a:latin typeface="Arial"/>
              <a:ea typeface="Arial"/>
              <a:cs typeface="Arial"/>
              <a:sym typeface="Arial"/>
            </a:endParaRPr>
          </a:p>
          <a:p>
            <a:pPr marL="342900" lvl="0" indent="-342900" algn="l" rtl="0">
              <a:spcBef>
                <a:spcPts val="0"/>
              </a:spcBef>
              <a:spcAft>
                <a:spcPts val="0"/>
              </a:spcAft>
              <a:buClr>
                <a:srgbClr val="000000"/>
              </a:buClr>
              <a:buSzPts val="1200"/>
              <a:buFont typeface="Arial"/>
              <a:buAutoNum type="alphaLcParenR"/>
            </a:pPr>
            <a:r>
              <a:rPr lang="en" dirty="0">
                <a:solidFill>
                  <a:srgbClr val="000000"/>
                </a:solidFill>
              </a:rPr>
              <a:t>Forged Image</a:t>
            </a:r>
            <a:endParaRPr sz="1400" dirty="0">
              <a:solidFill>
                <a:srgbClr val="000000"/>
              </a:solidFill>
              <a:latin typeface="Arial"/>
              <a:ea typeface="Arial"/>
              <a:cs typeface="Arial"/>
              <a:sym typeface="Arial"/>
            </a:endParaRPr>
          </a:p>
          <a:p>
            <a:pPr marL="342900" lvl="0" indent="-342900" algn="l" rtl="0">
              <a:spcBef>
                <a:spcPts val="0"/>
              </a:spcBef>
              <a:spcAft>
                <a:spcPts val="0"/>
              </a:spcAft>
              <a:buClr>
                <a:srgbClr val="000000"/>
              </a:buClr>
              <a:buSzPts val="1200"/>
              <a:buFont typeface="Arial"/>
              <a:buAutoNum type="alphaLcParenR"/>
            </a:pPr>
            <a:r>
              <a:rPr lang="en" dirty="0">
                <a:solidFill>
                  <a:srgbClr val="000000"/>
                </a:solidFill>
              </a:rPr>
              <a:t>Compressed Image</a:t>
            </a:r>
            <a:endParaRPr sz="1400" dirty="0">
              <a:solidFill>
                <a:srgbClr val="000000"/>
              </a:solidFill>
              <a:latin typeface="Arial"/>
              <a:ea typeface="Arial"/>
              <a:cs typeface="Arial"/>
              <a:sym typeface="Arial"/>
            </a:endParaRPr>
          </a:p>
          <a:p>
            <a:pPr marL="342900" lvl="0" indent="-342900" algn="l" rtl="0">
              <a:spcBef>
                <a:spcPts val="0"/>
              </a:spcBef>
              <a:spcAft>
                <a:spcPts val="0"/>
              </a:spcAft>
              <a:buClr>
                <a:srgbClr val="000000"/>
              </a:buClr>
              <a:buSzPts val="1200"/>
              <a:buFont typeface="Arial"/>
              <a:buAutoNum type="alphaLcParenR"/>
            </a:pPr>
            <a:r>
              <a:rPr lang="en" dirty="0">
                <a:solidFill>
                  <a:srgbClr val="000000"/>
                </a:solidFill>
              </a:rPr>
              <a:t>Mask of image used to edit original image</a:t>
            </a:r>
            <a:endParaRPr sz="1400" dirty="0">
              <a:solidFill>
                <a:srgbClr val="000000"/>
              </a:solidFill>
              <a:latin typeface="Arial"/>
              <a:ea typeface="Arial"/>
              <a:cs typeface="Arial"/>
              <a:sym typeface="Arial"/>
            </a:endParaRPr>
          </a:p>
          <a:p>
            <a:pPr marL="342900" lvl="0" indent="-342900" algn="l" rtl="0">
              <a:spcBef>
                <a:spcPts val="0"/>
              </a:spcBef>
              <a:spcAft>
                <a:spcPts val="0"/>
              </a:spcAft>
              <a:buClr>
                <a:srgbClr val="000000"/>
              </a:buClr>
              <a:buSzPts val="1200"/>
              <a:buFont typeface="Arial"/>
              <a:buAutoNum type="alphaLcParenR"/>
            </a:pPr>
            <a:r>
              <a:rPr lang="en" dirty="0">
                <a:solidFill>
                  <a:srgbClr val="000000"/>
                </a:solidFill>
              </a:rPr>
              <a:t>Subtracted Image </a:t>
            </a:r>
            <a:endParaRPr sz="1600" dirty="0">
              <a:solidFill>
                <a:srgbClr val="000000"/>
              </a:solidFill>
            </a:endParaRPr>
          </a:p>
          <a:p>
            <a:pPr marL="0" lvl="0" indent="0" algn="just" rtl="0">
              <a:lnSpc>
                <a:spcPct val="150000"/>
              </a:lnSpc>
              <a:spcBef>
                <a:spcPts val="0"/>
              </a:spcBef>
              <a:spcAft>
                <a:spcPts val="0"/>
              </a:spcAft>
              <a:buNone/>
            </a:pPr>
            <a:endParaRPr sz="1600" dirty="0">
              <a:solidFill>
                <a:srgbClr val="000000"/>
              </a:solidFill>
            </a:endParaRPr>
          </a:p>
          <a:p>
            <a:pPr marL="0" lvl="0" indent="0" algn="just" rtl="0">
              <a:lnSpc>
                <a:spcPct val="150000"/>
              </a:lnSpc>
              <a:spcBef>
                <a:spcPts val="0"/>
              </a:spcBef>
              <a:spcAft>
                <a:spcPts val="0"/>
              </a:spcAft>
              <a:buNone/>
            </a:pPr>
            <a:endParaRPr sz="1600" dirty="0">
              <a:solidFill>
                <a:srgbClr val="000000"/>
              </a:solidFill>
            </a:endParaRPr>
          </a:p>
          <a:p>
            <a:pPr marL="0" lvl="0" indent="0" algn="just" rtl="0">
              <a:lnSpc>
                <a:spcPct val="150000"/>
              </a:lnSpc>
              <a:spcBef>
                <a:spcPts val="0"/>
              </a:spcBef>
              <a:spcAft>
                <a:spcPts val="0"/>
              </a:spcAft>
              <a:buNone/>
            </a:pPr>
            <a:endParaRPr sz="1600" dirty="0">
              <a:solidFill>
                <a:srgbClr val="000000"/>
              </a:solidFill>
            </a:endParaRPr>
          </a:p>
          <a:p>
            <a:pPr marL="0" lvl="0" indent="0" algn="just" rtl="0">
              <a:lnSpc>
                <a:spcPct val="150000"/>
              </a:lnSpc>
              <a:spcBef>
                <a:spcPts val="0"/>
              </a:spcBef>
              <a:spcAft>
                <a:spcPts val="0"/>
              </a:spcAft>
              <a:buNone/>
            </a:pPr>
            <a:endParaRPr sz="1600" dirty="0">
              <a:solidFill>
                <a:srgbClr val="000000"/>
              </a:solidFill>
            </a:endParaRPr>
          </a:p>
        </p:txBody>
      </p:sp>
      <p:pic>
        <p:nvPicPr>
          <p:cNvPr id="2329" name="Google Shape;2329;p43"/>
          <p:cNvPicPr preferRelativeResize="0"/>
          <p:nvPr/>
        </p:nvPicPr>
        <p:blipFill rotWithShape="1">
          <a:blip r:embed="rId3">
            <a:alphaModFix/>
          </a:blip>
          <a:srcRect/>
          <a:stretch/>
        </p:blipFill>
        <p:spPr>
          <a:xfrm>
            <a:off x="4576638" y="2571750"/>
            <a:ext cx="3642292" cy="21328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3"/>
        <p:cNvGrpSpPr/>
        <p:nvPr/>
      </p:nvGrpSpPr>
      <p:grpSpPr>
        <a:xfrm>
          <a:off x="0" y="0"/>
          <a:ext cx="0" cy="0"/>
          <a:chOff x="0" y="0"/>
          <a:chExt cx="0" cy="0"/>
        </a:xfrm>
      </p:grpSpPr>
      <p:sp>
        <p:nvSpPr>
          <p:cNvPr id="2334" name="Google Shape;2334;p44"/>
          <p:cNvSpPr txBox="1">
            <a:spLocks noGrp="1"/>
          </p:cNvSpPr>
          <p:nvPr>
            <p:ph type="body" idx="1"/>
          </p:nvPr>
        </p:nvSpPr>
        <p:spPr>
          <a:xfrm>
            <a:off x="859477" y="643457"/>
            <a:ext cx="6955146" cy="1679500"/>
          </a:xfrm>
          <a:prstGeom prst="rect">
            <a:avLst/>
          </a:prstGeom>
          <a:noFill/>
          <a:ln>
            <a:noFill/>
          </a:ln>
        </p:spPr>
        <p:txBody>
          <a:bodyPr spcFirstLastPara="1" wrap="square" lIns="91425" tIns="91425" rIns="91425" bIns="91425" anchor="ctr" anchorCtr="0">
            <a:noAutofit/>
          </a:bodyPr>
          <a:lstStyle/>
          <a:p>
            <a:pPr marL="457200" lvl="0" indent="-304800" algn="just" rtl="0">
              <a:lnSpc>
                <a:spcPct val="150000"/>
              </a:lnSpc>
              <a:spcBef>
                <a:spcPts val="0"/>
              </a:spcBef>
              <a:spcAft>
                <a:spcPts val="0"/>
              </a:spcAft>
              <a:buClr>
                <a:srgbClr val="434343"/>
              </a:buClr>
              <a:buSzPts val="1200"/>
              <a:buFont typeface="Barlow Semi Condensed Medium"/>
              <a:buAutoNum type="arabicPeriod"/>
            </a:pPr>
            <a:r>
              <a:rPr lang="en" sz="1500" b="1" dirty="0">
                <a:latin typeface="Barlow Semi Condensed" panose="00000506000000000000" pitchFamily="2" charset="0"/>
              </a:rPr>
              <a:t>Pixel Based</a:t>
            </a:r>
            <a:r>
              <a:rPr lang="en" sz="1500" dirty="0">
                <a:solidFill>
                  <a:srgbClr val="000000"/>
                </a:solidFill>
                <a:latin typeface="Barlow Semi Condensed" panose="00000506000000000000" pitchFamily="2" charset="0"/>
              </a:rPr>
              <a:t>: </a:t>
            </a:r>
            <a:r>
              <a:rPr lang="en" sz="1500" dirty="0">
                <a:solidFill>
                  <a:srgbClr val="000000"/>
                </a:solidFill>
                <a:latin typeface="Barlow Semi Condensed" panose="00000506000000000000" pitchFamily="2" charset="0"/>
                <a:ea typeface="Times New Roman"/>
                <a:cs typeface="Times New Roman"/>
                <a:sym typeface="Times New Roman"/>
              </a:rPr>
              <a:t>In [8] , one branch of De</a:t>
            </a:r>
            <a:r>
              <a:rPr lang="en" sz="1500" b="0" i="0" u="none" strike="noStrike" dirty="0">
                <a:solidFill>
                  <a:srgbClr val="000000"/>
                </a:solidFill>
                <a:latin typeface="Barlow Semi Condensed" panose="00000506000000000000" pitchFamily="2" charset="0"/>
                <a:ea typeface="Times New Roman"/>
                <a:cs typeface="Times New Roman"/>
                <a:sym typeface="Times New Roman"/>
              </a:rPr>
              <a:t>ep neural network(DNN) is used  to detect manipulated regions , while other </a:t>
            </a:r>
            <a:r>
              <a:rPr lang="en" sz="1500" dirty="0">
                <a:solidFill>
                  <a:srgbClr val="000000"/>
                </a:solidFill>
                <a:latin typeface="Barlow Semi Condensed" panose="00000506000000000000" pitchFamily="2" charset="0"/>
                <a:ea typeface="Times New Roman"/>
                <a:cs typeface="Times New Roman"/>
                <a:sym typeface="Times New Roman"/>
              </a:rPr>
              <a:t>branch is used </a:t>
            </a:r>
            <a:r>
              <a:rPr lang="en" sz="1500" b="0" i="0" u="none" strike="noStrike" dirty="0">
                <a:solidFill>
                  <a:srgbClr val="000000"/>
                </a:solidFill>
                <a:latin typeface="Barlow Semi Condensed" panose="00000506000000000000" pitchFamily="2" charset="0"/>
                <a:ea typeface="Times New Roman"/>
                <a:cs typeface="Times New Roman"/>
                <a:sym typeface="Times New Roman"/>
              </a:rPr>
              <a:t> cl</a:t>
            </a:r>
            <a:r>
              <a:rPr lang="en" sz="1500" dirty="0">
                <a:solidFill>
                  <a:srgbClr val="000000"/>
                </a:solidFill>
                <a:latin typeface="Barlow Semi Condensed" panose="00000506000000000000" pitchFamily="2" charset="0"/>
                <a:ea typeface="Times New Roman"/>
                <a:cs typeface="Times New Roman"/>
                <a:sym typeface="Times New Roman"/>
              </a:rPr>
              <a:t>oned regions and finally fusion of both features is used to predict pixel level localization differentiating pristine, source copy, and target copy classes. This busternet based DNN detects the copy-move forgery.</a:t>
            </a:r>
            <a:endParaRPr sz="1500" dirty="0">
              <a:latin typeface="Barlow Semi Condensed" panose="00000506000000000000" pitchFamily="2" charset="0"/>
            </a:endParaRPr>
          </a:p>
        </p:txBody>
      </p:sp>
      <p:pic>
        <p:nvPicPr>
          <p:cNvPr id="2335" name="Google Shape;2335;p44"/>
          <p:cNvPicPr preferRelativeResize="0"/>
          <p:nvPr/>
        </p:nvPicPr>
        <p:blipFill rotWithShape="1">
          <a:blip r:embed="rId3">
            <a:alphaModFix/>
          </a:blip>
          <a:srcRect/>
          <a:stretch/>
        </p:blipFill>
        <p:spPr>
          <a:xfrm>
            <a:off x="1588774" y="2370128"/>
            <a:ext cx="5966452" cy="1679500"/>
          </a:xfrm>
          <a:prstGeom prst="rect">
            <a:avLst/>
          </a:prstGeom>
          <a:noFill/>
          <a:ln>
            <a:noFill/>
          </a:ln>
        </p:spPr>
      </p:pic>
      <p:sp>
        <p:nvSpPr>
          <p:cNvPr id="2336" name="Google Shape;2336;p44"/>
          <p:cNvSpPr txBox="1"/>
          <p:nvPr/>
        </p:nvSpPr>
        <p:spPr>
          <a:xfrm>
            <a:off x="1313200" y="4096800"/>
            <a:ext cx="6047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Barlow Semi Condensed" panose="00000506000000000000" pitchFamily="2" charset="0"/>
              </a:rPr>
              <a:t> Pixel colors blue, green and red  denotes pristine, source and target copy classes, respectively.</a:t>
            </a:r>
            <a:endParaRPr dirty="0">
              <a:latin typeface="Barlow Semi Condensed" panose="00000506000000000000"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8"/>
        <p:cNvGrpSpPr/>
        <p:nvPr/>
      </p:nvGrpSpPr>
      <p:grpSpPr>
        <a:xfrm>
          <a:off x="0" y="0"/>
          <a:ext cx="0" cy="0"/>
          <a:chOff x="0" y="0"/>
          <a:chExt cx="0" cy="0"/>
        </a:xfrm>
      </p:grpSpPr>
      <p:sp>
        <p:nvSpPr>
          <p:cNvPr id="2359" name="Google Shape;2359;p48"/>
          <p:cNvSpPr txBox="1">
            <a:spLocks noGrp="1"/>
          </p:cNvSpPr>
          <p:nvPr>
            <p:ph type="title"/>
          </p:nvPr>
        </p:nvSpPr>
        <p:spPr>
          <a:xfrm>
            <a:off x="1823550" y="224282"/>
            <a:ext cx="5496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Results</a:t>
            </a:r>
            <a:endParaRPr dirty="0"/>
          </a:p>
        </p:txBody>
      </p:sp>
      <p:graphicFrame>
        <p:nvGraphicFramePr>
          <p:cNvPr id="2" name="Table 1">
            <a:extLst>
              <a:ext uri="{FF2B5EF4-FFF2-40B4-BE49-F238E27FC236}">
                <a16:creationId xmlns:a16="http://schemas.microsoft.com/office/drawing/2014/main" id="{F792501C-0674-7F99-A08C-4949667932C2}"/>
              </a:ext>
            </a:extLst>
          </p:cNvPr>
          <p:cNvGraphicFramePr>
            <a:graphicFrameLocks noGrp="1"/>
          </p:cNvGraphicFramePr>
          <p:nvPr>
            <p:extLst>
              <p:ext uri="{D42A27DB-BD31-4B8C-83A1-F6EECF244321}">
                <p14:modId xmlns:p14="http://schemas.microsoft.com/office/powerpoint/2010/main" val="2225289527"/>
              </p:ext>
            </p:extLst>
          </p:nvPr>
        </p:nvGraphicFramePr>
        <p:xfrm>
          <a:off x="1146313" y="867819"/>
          <a:ext cx="6791739" cy="4300049"/>
        </p:xfrm>
        <a:graphic>
          <a:graphicData uri="http://schemas.openxmlformats.org/drawingml/2006/table">
            <a:tbl>
              <a:tblPr firstRow="1" firstCol="1" bandRow="1">
                <a:tableStyleId>{B301B821-A1FF-4177-AEE7-76D212191A09}</a:tableStyleId>
              </a:tblPr>
              <a:tblGrid>
                <a:gridCol w="415162">
                  <a:extLst>
                    <a:ext uri="{9D8B030D-6E8A-4147-A177-3AD203B41FA5}">
                      <a16:colId xmlns:a16="http://schemas.microsoft.com/office/drawing/2014/main" val="1724254137"/>
                    </a:ext>
                  </a:extLst>
                </a:gridCol>
                <a:gridCol w="1106381">
                  <a:extLst>
                    <a:ext uri="{9D8B030D-6E8A-4147-A177-3AD203B41FA5}">
                      <a16:colId xmlns:a16="http://schemas.microsoft.com/office/drawing/2014/main" val="1729386167"/>
                    </a:ext>
                  </a:extLst>
                </a:gridCol>
                <a:gridCol w="2709687">
                  <a:extLst>
                    <a:ext uri="{9D8B030D-6E8A-4147-A177-3AD203B41FA5}">
                      <a16:colId xmlns:a16="http://schemas.microsoft.com/office/drawing/2014/main" val="660776197"/>
                    </a:ext>
                  </a:extLst>
                </a:gridCol>
                <a:gridCol w="749999">
                  <a:extLst>
                    <a:ext uri="{9D8B030D-6E8A-4147-A177-3AD203B41FA5}">
                      <a16:colId xmlns:a16="http://schemas.microsoft.com/office/drawing/2014/main" val="1985524688"/>
                    </a:ext>
                  </a:extLst>
                </a:gridCol>
                <a:gridCol w="942183">
                  <a:extLst>
                    <a:ext uri="{9D8B030D-6E8A-4147-A177-3AD203B41FA5}">
                      <a16:colId xmlns:a16="http://schemas.microsoft.com/office/drawing/2014/main" val="1080696646"/>
                    </a:ext>
                  </a:extLst>
                </a:gridCol>
                <a:gridCol w="868327">
                  <a:extLst>
                    <a:ext uri="{9D8B030D-6E8A-4147-A177-3AD203B41FA5}">
                      <a16:colId xmlns:a16="http://schemas.microsoft.com/office/drawing/2014/main" val="757541043"/>
                    </a:ext>
                  </a:extLst>
                </a:gridCol>
              </a:tblGrid>
              <a:tr h="406959">
                <a:tc>
                  <a:txBody>
                    <a:bodyPr/>
                    <a:lstStyle/>
                    <a:p>
                      <a:pPr algn="l">
                        <a:lnSpc>
                          <a:spcPct val="115000"/>
                        </a:lnSpc>
                      </a:pPr>
                      <a:r>
                        <a:rPr lang="en-GB" sz="1200" dirty="0">
                          <a:effectLst/>
                          <a:latin typeface="Barlow Semi Condensed" panose="00000506000000000000" pitchFamily="2" charset="0"/>
                        </a:rPr>
                        <a:t>Sr. No.</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dirty="0">
                          <a:effectLst/>
                          <a:latin typeface="Barlow Semi Condensed" panose="00000506000000000000" pitchFamily="2" charset="0"/>
                        </a:rPr>
                        <a:t>Author</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dirty="0">
                          <a:effectLst/>
                          <a:latin typeface="Barlow Semi Condensed" panose="00000506000000000000" pitchFamily="2" charset="0"/>
                        </a:rPr>
                        <a:t>Method Used </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pPr>
                      <a:r>
                        <a:rPr lang="en-GB" sz="1200" dirty="0">
                          <a:effectLst/>
                          <a:latin typeface="Barlow Semi Condensed" panose="00000506000000000000" pitchFamily="2" charset="0"/>
                        </a:rPr>
                        <a:t>Forgery Type</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a:effectLst/>
                          <a:latin typeface="Barlow Semi Condensed" panose="00000506000000000000" pitchFamily="2" charset="0"/>
                        </a:rPr>
                        <a:t>Model</a:t>
                      </a:r>
                      <a:endParaRPr lang="en-IN" sz="120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a:effectLst/>
                          <a:latin typeface="Barlow Semi Condensed" panose="00000506000000000000" pitchFamily="2" charset="0"/>
                        </a:rPr>
                        <a:t>Accuracy</a:t>
                      </a:r>
                      <a:endParaRPr lang="en-IN" sz="120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858527"/>
                  </a:ext>
                </a:extLst>
              </a:tr>
              <a:tr h="526117">
                <a:tc>
                  <a:txBody>
                    <a:bodyPr/>
                    <a:lstStyle/>
                    <a:p>
                      <a:pPr marL="0" lvl="0" indent="0" algn="l">
                        <a:lnSpc>
                          <a:spcPct val="115000"/>
                        </a:lnSpc>
                        <a:buFont typeface="+mj-lt"/>
                        <a:buNone/>
                      </a:pPr>
                      <a:r>
                        <a:rPr lang="en-GB" sz="1200" dirty="0">
                          <a:effectLst/>
                          <a:latin typeface="Barlow Semi Condensed" panose="00000506000000000000" pitchFamily="2" charset="0"/>
                        </a:rPr>
                        <a:t>1.  </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200" dirty="0">
                          <a:effectLst/>
                          <a:latin typeface="Barlow Semi Condensed" panose="00000506000000000000" pitchFamily="2" charset="0"/>
                        </a:rPr>
                        <a:t>Ali S.S.[1]</a:t>
                      </a:r>
                      <a:endParaRPr lang="en-IN" sz="1200" dirty="0">
                        <a:effectLst/>
                        <a:latin typeface="Barlow Semi Condensed" panose="00000506000000000000" pitchFamily="2" charset="0"/>
                        <a:ea typeface="Arial" panose="020B0604020202020204" pitchFamily="34" charset="0"/>
                      </a:endParaRPr>
                    </a:p>
                    <a:p>
                      <a:pPr algn="l">
                        <a:lnSpc>
                          <a:spcPct val="115000"/>
                        </a:lnSpc>
                      </a:pP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dirty="0">
                          <a:effectLst/>
                          <a:latin typeface="Barlow Semi Condensed" panose="00000506000000000000" pitchFamily="2" charset="0"/>
                        </a:rPr>
                        <a:t>[1] Recompression and CNN</a:t>
                      </a:r>
                      <a:endParaRPr lang="en-IN" sz="1200" dirty="0">
                        <a:effectLst/>
                        <a:latin typeface="Barlow Semi Condensed" panose="00000506000000000000" pitchFamily="2" charset="0"/>
                      </a:endParaRPr>
                    </a:p>
                    <a:p>
                      <a:pPr algn="l">
                        <a:lnSpc>
                          <a:spcPct val="115000"/>
                        </a:lnSpc>
                      </a:pPr>
                      <a:r>
                        <a:rPr lang="en-GB" sz="1200" dirty="0">
                          <a:effectLst/>
                          <a:latin typeface="Barlow Semi Condensed" panose="00000506000000000000" pitchFamily="2" charset="0"/>
                        </a:rPr>
                        <a:t>Quality = 85%</a:t>
                      </a:r>
                      <a:endParaRPr lang="en-IN" sz="1200" dirty="0">
                        <a:effectLst/>
                        <a:latin typeface="Barlow Semi Condensed" panose="00000506000000000000" pitchFamily="2" charset="0"/>
                      </a:endParaRPr>
                    </a:p>
                    <a:p>
                      <a:pPr algn="l">
                        <a:lnSpc>
                          <a:spcPct val="115000"/>
                        </a:lnSpc>
                      </a:pPr>
                      <a:r>
                        <a:rPr lang="en-GB" sz="1200" dirty="0">
                          <a:effectLst/>
                          <a:latin typeface="Barlow Semi Condensed" panose="00000506000000000000" pitchFamily="2" charset="0"/>
                        </a:rPr>
                        <a:t>Quality = 90%</a:t>
                      </a:r>
                      <a:endParaRPr lang="en-IN" sz="1200" dirty="0">
                        <a:effectLst/>
                        <a:latin typeface="Barlow Semi Condensed" panose="00000506000000000000" pitchFamily="2" charset="0"/>
                      </a:endParaRPr>
                    </a:p>
                    <a:p>
                      <a:pPr algn="l">
                        <a:lnSpc>
                          <a:spcPct val="115000"/>
                        </a:lnSpc>
                      </a:pPr>
                      <a:r>
                        <a:rPr lang="en-GB" sz="1200" dirty="0">
                          <a:effectLst/>
                          <a:latin typeface="Barlow Semi Condensed" panose="00000506000000000000" pitchFamily="2" charset="0"/>
                        </a:rPr>
                        <a:t>Quality = 95%</a:t>
                      </a:r>
                      <a:endParaRPr lang="en-IN" sz="1200" dirty="0">
                        <a:effectLst/>
                        <a:latin typeface="Barlow Semi Condensed" panose="00000506000000000000" pitchFamily="2" charset="0"/>
                      </a:endParaRPr>
                    </a:p>
                    <a:p>
                      <a:pPr algn="l">
                        <a:lnSpc>
                          <a:spcPct val="115000"/>
                        </a:lnSpc>
                      </a:pPr>
                      <a:r>
                        <a:rPr lang="en-GB" sz="1200" dirty="0">
                          <a:effectLst/>
                          <a:latin typeface="Barlow Semi Condensed" panose="00000506000000000000" pitchFamily="2" charset="0"/>
                        </a:rPr>
                        <a:t>Quality = 98%</a:t>
                      </a: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200" dirty="0">
                          <a:effectLst/>
                          <a:latin typeface="Barlow Semi Condensed" panose="00000506000000000000" pitchFamily="2" charset="0"/>
                        </a:rPr>
                        <a:t>Copy move and Image splicing</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IN" sz="1200" dirty="0">
                          <a:effectLst/>
                          <a:latin typeface="Barlow Semi Condensed" panose="00000506000000000000" pitchFamily="2" charset="0"/>
                          <a:ea typeface="Arial" panose="020B0604020202020204" pitchFamily="34" charset="0"/>
                        </a:rPr>
                        <a:t>CNN</a:t>
                      </a: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endParaRPr lang="en-GB" sz="1200" dirty="0">
                        <a:effectLst/>
                        <a:latin typeface="Barlow Semi Condensed" panose="00000506000000000000" pitchFamily="2" charset="0"/>
                      </a:endParaRPr>
                    </a:p>
                    <a:p>
                      <a:pPr algn="l">
                        <a:lnSpc>
                          <a:spcPct val="115000"/>
                        </a:lnSpc>
                      </a:pPr>
                      <a:r>
                        <a:rPr lang="en-GB" sz="1200" dirty="0">
                          <a:effectLst/>
                          <a:latin typeface="Barlow Semi Condensed" panose="00000506000000000000" pitchFamily="2" charset="0"/>
                        </a:rPr>
                        <a:t>87.71</a:t>
                      </a:r>
                      <a:endParaRPr lang="en-IN" sz="1200" dirty="0">
                        <a:effectLst/>
                        <a:latin typeface="Barlow Semi Condensed" panose="00000506000000000000" pitchFamily="2" charset="0"/>
                      </a:endParaRPr>
                    </a:p>
                    <a:p>
                      <a:pPr algn="l">
                        <a:lnSpc>
                          <a:spcPct val="115000"/>
                        </a:lnSpc>
                      </a:pPr>
                      <a:r>
                        <a:rPr lang="en-GB" sz="1200" dirty="0">
                          <a:effectLst/>
                          <a:latin typeface="Barlow Semi Condensed" panose="00000506000000000000" pitchFamily="2" charset="0"/>
                        </a:rPr>
                        <a:t>91.31</a:t>
                      </a:r>
                      <a:endParaRPr lang="en-IN" sz="1200" dirty="0">
                        <a:effectLst/>
                        <a:latin typeface="Barlow Semi Condensed" panose="00000506000000000000" pitchFamily="2" charset="0"/>
                      </a:endParaRPr>
                    </a:p>
                    <a:p>
                      <a:pPr algn="l">
                        <a:lnSpc>
                          <a:spcPct val="115000"/>
                        </a:lnSpc>
                      </a:pPr>
                      <a:r>
                        <a:rPr lang="en-GB" sz="1200" dirty="0">
                          <a:effectLst/>
                          <a:latin typeface="Barlow Semi Condensed" panose="00000506000000000000" pitchFamily="2" charset="0"/>
                        </a:rPr>
                        <a:t>91.83</a:t>
                      </a:r>
                      <a:endParaRPr lang="en-IN" sz="1200" dirty="0">
                        <a:effectLst/>
                        <a:latin typeface="Barlow Semi Condensed" panose="00000506000000000000" pitchFamily="2" charset="0"/>
                      </a:endParaRPr>
                    </a:p>
                    <a:p>
                      <a:pPr algn="l">
                        <a:lnSpc>
                          <a:spcPct val="115000"/>
                        </a:lnSpc>
                      </a:pPr>
                      <a:r>
                        <a:rPr lang="en-GB" sz="1200" dirty="0">
                          <a:effectLst/>
                          <a:latin typeface="Barlow Semi Condensed" panose="00000506000000000000" pitchFamily="2" charset="0"/>
                        </a:rPr>
                        <a:t>92.23</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8385762"/>
                  </a:ext>
                </a:extLst>
              </a:tr>
              <a:tr h="526117">
                <a:tc>
                  <a:txBody>
                    <a:bodyPr/>
                    <a:lstStyle/>
                    <a:p>
                      <a:pPr marL="0" lvl="0" indent="0" algn="l">
                        <a:lnSpc>
                          <a:spcPct val="115000"/>
                        </a:lnSpc>
                        <a:buFont typeface="+mj-lt"/>
                        <a:buNone/>
                      </a:pPr>
                      <a:r>
                        <a:rPr lang="en-IN" sz="1200" dirty="0">
                          <a:effectLst/>
                          <a:latin typeface="Barlow Semi Condensed" panose="00000506000000000000" pitchFamily="2" charset="0"/>
                          <a:ea typeface="Arial" panose="020B0604020202020204" pitchFamily="34" charset="0"/>
                        </a:rPr>
                        <a:t>2. </a:t>
                      </a: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200" dirty="0">
                          <a:effectLst/>
                          <a:latin typeface="Barlow Semi Condensed" panose="00000506000000000000" pitchFamily="2" charset="0"/>
                        </a:rPr>
                        <a:t>Wu Y, Abd-</a:t>
                      </a:r>
                      <a:r>
                        <a:rPr lang="en-GB" sz="1200" dirty="0" err="1">
                          <a:effectLst/>
                          <a:latin typeface="Barlow Semi Condensed" panose="00000506000000000000" pitchFamily="2" charset="0"/>
                        </a:rPr>
                        <a:t>Almageed</a:t>
                      </a:r>
                      <a:r>
                        <a:rPr lang="en-GB" sz="1200" dirty="0">
                          <a:effectLst/>
                          <a:latin typeface="Barlow Semi Condensed" panose="00000506000000000000" pitchFamily="2" charset="0"/>
                        </a:rPr>
                        <a:t> W, Natarajan P</a:t>
                      </a:r>
                      <a:endParaRPr lang="en-IN" sz="1200" dirty="0">
                        <a:effectLst/>
                        <a:latin typeface="Barlow Semi Condensed" panose="00000506000000000000" pitchFamily="2" charset="0"/>
                        <a:ea typeface="Arial" panose="020B0604020202020204" pitchFamily="34" charset="0"/>
                      </a:endParaRPr>
                    </a:p>
                    <a:p>
                      <a:pPr algn="l">
                        <a:lnSpc>
                          <a:spcPct val="115000"/>
                        </a:lnSpc>
                      </a:pP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IN" sz="1200" dirty="0">
                          <a:effectLst/>
                          <a:latin typeface="Barlow Semi Condensed" panose="00000506000000000000" pitchFamily="2" charset="0"/>
                        </a:rPr>
                        <a:t>[7] </a:t>
                      </a:r>
                      <a:r>
                        <a:rPr lang="en-IN" sz="1200" dirty="0" err="1">
                          <a:effectLst/>
                          <a:latin typeface="Barlow Semi Condensed" panose="00000506000000000000" pitchFamily="2" charset="0"/>
                        </a:rPr>
                        <a:t>BusterNet</a:t>
                      </a:r>
                      <a:r>
                        <a:rPr lang="en-IN" sz="1200" dirty="0">
                          <a:effectLst/>
                          <a:latin typeface="Barlow Semi Condensed" panose="00000506000000000000" pitchFamily="2" charset="0"/>
                        </a:rPr>
                        <a:t> (pixel based)</a:t>
                      </a:r>
                      <a:endParaRPr lang="en-IN" sz="1200" dirty="0">
                        <a:effectLst/>
                        <a:latin typeface="Barlow Semi Condensed" panose="00000506000000000000" pitchFamily="2" charset="0"/>
                        <a:ea typeface="Arial" panose="020B0604020202020204" pitchFamily="34" charset="0"/>
                      </a:endParaRPr>
                    </a:p>
                    <a:p>
                      <a:pPr algn="l">
                        <a:lnSpc>
                          <a:spcPct val="115000"/>
                        </a:lnSpc>
                      </a:pPr>
                      <a:endParaRPr lang="en-GB" sz="1200" dirty="0">
                        <a:effectLst/>
                        <a:latin typeface="Barlow Semi Condensed" panose="00000506000000000000" pitchFamily="2"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200" dirty="0">
                          <a:effectLst/>
                          <a:latin typeface="Barlow Semi Condensed" panose="00000506000000000000" pitchFamily="2" charset="0"/>
                        </a:rPr>
                        <a:t>Copy-move</a:t>
                      </a:r>
                      <a:endParaRPr lang="en-IN" sz="1200" dirty="0">
                        <a:effectLst/>
                        <a:latin typeface="Barlow Semi Condensed" panose="00000506000000000000" pitchFamily="2" charset="0"/>
                        <a:ea typeface="Arial" panose="020B0604020202020204" pitchFamily="34" charset="0"/>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200" dirty="0">
                          <a:effectLst/>
                          <a:latin typeface="Barlow Semi Condensed" panose="00000506000000000000" pitchFamily="2" charset="0"/>
                        </a:rPr>
                        <a:t>VGG16 </a:t>
                      </a:r>
                      <a:endParaRPr lang="en-IN" sz="1200" dirty="0">
                        <a:effectLst/>
                        <a:latin typeface="Barlow Semi Condensed" panose="00000506000000000000" pitchFamily="2" charset="0"/>
                        <a:ea typeface="Arial" panose="020B0604020202020204" pitchFamily="34" charset="0"/>
                      </a:endParaRPr>
                    </a:p>
                    <a:p>
                      <a:pPr algn="l">
                        <a:lnSpc>
                          <a:spcPct val="115000"/>
                        </a:lnSpc>
                      </a:pP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200" dirty="0">
                          <a:effectLst/>
                          <a:latin typeface="Barlow Semi Condensed" panose="00000506000000000000" pitchFamily="2" charset="0"/>
                        </a:rPr>
                        <a:t>76% - 80.49%</a:t>
                      </a:r>
                      <a:endParaRPr lang="en-IN" sz="1200" dirty="0">
                        <a:effectLst/>
                        <a:latin typeface="Barlow Semi Condensed" panose="00000506000000000000" pitchFamily="2" charset="0"/>
                        <a:ea typeface="Arial" panose="020B0604020202020204" pitchFamily="34" charset="0"/>
                      </a:endParaRPr>
                    </a:p>
                    <a:p>
                      <a:pPr algn="l">
                        <a:lnSpc>
                          <a:spcPct val="115000"/>
                        </a:lnSpc>
                      </a:pP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551207"/>
                  </a:ext>
                </a:extLst>
              </a:tr>
              <a:tr h="584937">
                <a:tc>
                  <a:txBody>
                    <a:bodyPr/>
                    <a:lstStyle/>
                    <a:p>
                      <a:pPr marL="0" lvl="0" indent="0" algn="l">
                        <a:lnSpc>
                          <a:spcPct val="115000"/>
                        </a:lnSpc>
                        <a:buFont typeface="+mj-lt"/>
                        <a:buNone/>
                      </a:pPr>
                      <a:r>
                        <a:rPr lang="en-IN" sz="1200" dirty="0">
                          <a:effectLst/>
                          <a:latin typeface="Barlow Semi Condensed" panose="00000506000000000000" pitchFamily="2" charset="0"/>
                          <a:ea typeface="Arial" panose="020B0604020202020204" pitchFamily="34" charset="0"/>
                        </a:rPr>
                        <a:t>3. </a:t>
                      </a: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IN" sz="1200" dirty="0">
                          <a:effectLst/>
                          <a:latin typeface="Barlow Semi Condensed" panose="00000506000000000000" pitchFamily="2" charset="0"/>
                        </a:rPr>
                        <a:t>Shi, Y.Q., Chen, C., Chen, W  [7]</a:t>
                      </a:r>
                      <a:endParaRPr lang="en-IN" sz="1200" dirty="0">
                        <a:effectLst/>
                        <a:latin typeface="Barlow Semi Condensed" panose="00000506000000000000" pitchFamily="2" charset="0"/>
                        <a:ea typeface="Arial" panose="020B0604020202020204" pitchFamily="34" charset="0"/>
                      </a:endParaRPr>
                    </a:p>
                    <a:p>
                      <a:pPr algn="l">
                        <a:lnSpc>
                          <a:spcPct val="115000"/>
                        </a:lnSpc>
                      </a:pP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IN" sz="1200" dirty="0">
                          <a:effectLst/>
                          <a:latin typeface="Barlow Semi Condensed" panose="00000506000000000000" pitchFamily="2" charset="0"/>
                        </a:rPr>
                        <a:t>Moments of characteristic functions of wavelet </a:t>
                      </a:r>
                      <a:r>
                        <a:rPr lang="en-IN" sz="1200">
                          <a:effectLst/>
                          <a:latin typeface="Barlow Semi Condensed" panose="00000506000000000000" pitchFamily="2" charset="0"/>
                        </a:rPr>
                        <a:t>subbands</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200" dirty="0">
                          <a:effectLst/>
                          <a:latin typeface="Barlow Semi Condensed" panose="00000506000000000000" pitchFamily="2" charset="0"/>
                        </a:rPr>
                        <a:t>Image splicing</a:t>
                      </a:r>
                      <a:endParaRPr lang="en-IN" sz="1200" dirty="0">
                        <a:effectLst/>
                        <a:latin typeface="Barlow Semi Condensed" panose="00000506000000000000" pitchFamily="2" charset="0"/>
                        <a:ea typeface="Arial" panose="020B0604020202020204" pitchFamily="34" charset="0"/>
                      </a:endParaRPr>
                    </a:p>
                    <a:p>
                      <a:pPr algn="l">
                        <a:lnSpc>
                          <a:spcPct val="115000"/>
                        </a:lnSpc>
                      </a:pP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200" dirty="0">
                          <a:effectLst/>
                          <a:latin typeface="Barlow Semi Condensed" panose="00000506000000000000" pitchFamily="2" charset="0"/>
                        </a:rPr>
                        <a:t>SVM with RBF kernel</a:t>
                      </a:r>
                      <a:endParaRPr lang="en-IN" sz="1200" dirty="0">
                        <a:effectLst/>
                        <a:latin typeface="Barlow Semi Condensed" panose="00000506000000000000" pitchFamily="2" charset="0"/>
                        <a:ea typeface="Arial" panose="020B0604020202020204" pitchFamily="34" charset="0"/>
                      </a:endParaRPr>
                    </a:p>
                    <a:p>
                      <a:pPr algn="l">
                        <a:lnSpc>
                          <a:spcPct val="115000"/>
                        </a:lnSpc>
                      </a:pP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GB" sz="1200" dirty="0">
                          <a:effectLst/>
                          <a:latin typeface="Barlow Semi Condensed" panose="00000506000000000000" pitchFamily="2" charset="0"/>
                        </a:rPr>
                        <a:t>91.87%</a:t>
                      </a:r>
                      <a:endParaRPr lang="en-IN" sz="1200" dirty="0">
                        <a:effectLst/>
                        <a:latin typeface="Barlow Semi Condensed" panose="00000506000000000000" pitchFamily="2" charset="0"/>
                        <a:ea typeface="Arial" panose="020B0604020202020204" pitchFamily="34" charset="0"/>
                      </a:endParaRPr>
                    </a:p>
                    <a:p>
                      <a:pPr algn="l">
                        <a:lnSpc>
                          <a:spcPct val="115000"/>
                        </a:lnSpc>
                      </a:pP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5530163"/>
                  </a:ext>
                </a:extLst>
              </a:tr>
              <a:tr h="406959">
                <a:tc>
                  <a:txBody>
                    <a:bodyPr/>
                    <a:lstStyle/>
                    <a:p>
                      <a:pPr marL="0" lvl="0" indent="0" algn="l">
                        <a:lnSpc>
                          <a:spcPct val="115000"/>
                        </a:lnSpc>
                        <a:buFont typeface="+mj-lt"/>
                        <a:buNone/>
                      </a:pPr>
                      <a:r>
                        <a:rPr lang="en-GB" sz="1200" dirty="0">
                          <a:effectLst/>
                          <a:latin typeface="Barlow Semi Condensed" panose="00000506000000000000" pitchFamily="2" charset="0"/>
                        </a:rPr>
                        <a:t>4.  </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IN" sz="1200" dirty="0">
                          <a:effectLst/>
                          <a:latin typeface="Barlow Semi Condensed" panose="00000506000000000000" pitchFamily="2" charset="0"/>
                        </a:rPr>
                        <a:t>Fu et al. </a:t>
                      </a:r>
                      <a:r>
                        <a:rPr lang="en-GB" sz="1200" dirty="0">
                          <a:effectLst/>
                          <a:latin typeface="Barlow Semi Condensed" panose="00000506000000000000" pitchFamily="2" charset="0"/>
                        </a:rPr>
                        <a:t>[5]</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dirty="0">
                          <a:effectLst/>
                          <a:latin typeface="Barlow Semi Condensed" panose="00000506000000000000" pitchFamily="2" charset="0"/>
                        </a:rPr>
                        <a:t>HHT and Wavelet Decomposition </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a:effectLst/>
                          <a:latin typeface="Barlow Semi Condensed" panose="00000506000000000000" pitchFamily="2" charset="0"/>
                        </a:rPr>
                        <a:t>Image splicing</a:t>
                      </a:r>
                      <a:endParaRPr lang="en-IN" sz="120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a:effectLst/>
                          <a:latin typeface="Barlow Semi Condensed" panose="00000506000000000000" pitchFamily="2" charset="0"/>
                        </a:rPr>
                        <a:t>SVM</a:t>
                      </a:r>
                      <a:endParaRPr lang="en-IN" sz="120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dirty="0">
                          <a:effectLst/>
                          <a:latin typeface="Barlow Semi Condensed" panose="00000506000000000000" pitchFamily="2" charset="0"/>
                        </a:rPr>
                        <a:t>80.15%</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8250510"/>
                  </a:ext>
                </a:extLst>
              </a:tr>
              <a:tr h="406959">
                <a:tc>
                  <a:txBody>
                    <a:bodyPr/>
                    <a:lstStyle/>
                    <a:p>
                      <a:pPr marL="0" lvl="0" indent="0" algn="l">
                        <a:lnSpc>
                          <a:spcPct val="115000"/>
                        </a:lnSpc>
                        <a:buFont typeface="+mj-lt"/>
                        <a:buNone/>
                      </a:pPr>
                      <a:r>
                        <a:rPr lang="en-GB" sz="1200" dirty="0">
                          <a:effectLst/>
                          <a:latin typeface="Barlow Semi Condensed" panose="00000506000000000000" pitchFamily="2" charset="0"/>
                        </a:rPr>
                        <a:t>5.  </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IN" sz="1200" dirty="0">
                          <a:effectLst/>
                          <a:latin typeface="Barlow Semi Condensed" panose="00000506000000000000" pitchFamily="2" charset="0"/>
                        </a:rPr>
                        <a:t>Ng, T., Chang, S., Sun, Q</a:t>
                      </a:r>
                      <a:r>
                        <a:rPr lang="en-GB" sz="1200" dirty="0">
                          <a:effectLst/>
                          <a:latin typeface="Barlow Semi Condensed" panose="00000506000000000000" pitchFamily="2" charset="0"/>
                        </a:rPr>
                        <a:t> [6]</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dirty="0">
                          <a:effectLst/>
                          <a:latin typeface="Barlow Semi Condensed" panose="00000506000000000000" pitchFamily="2" charset="0"/>
                        </a:rPr>
                        <a:t>Bicoherence features</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a:effectLst/>
                          <a:latin typeface="Barlow Semi Condensed" panose="00000506000000000000" pitchFamily="2" charset="0"/>
                        </a:rPr>
                        <a:t>Image splicing</a:t>
                      </a:r>
                      <a:endParaRPr lang="en-IN" sz="120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a:effectLst/>
                          <a:latin typeface="Barlow Semi Condensed" panose="00000506000000000000" pitchFamily="2" charset="0"/>
                        </a:rPr>
                        <a:t>SVM</a:t>
                      </a:r>
                      <a:endParaRPr lang="en-IN" sz="120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a:effectLst/>
                          <a:latin typeface="Barlow Semi Condensed" panose="00000506000000000000" pitchFamily="2" charset="0"/>
                        </a:rPr>
                        <a:t>62-70%</a:t>
                      </a:r>
                      <a:endParaRPr lang="en-IN" sz="120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6136541"/>
                  </a:ext>
                </a:extLst>
              </a:tr>
              <a:tr h="621722">
                <a:tc>
                  <a:txBody>
                    <a:bodyPr/>
                    <a:lstStyle/>
                    <a:p>
                      <a:pPr marL="0" lvl="0" indent="0" algn="l">
                        <a:lnSpc>
                          <a:spcPct val="115000"/>
                        </a:lnSpc>
                        <a:buFont typeface="+mj-lt"/>
                        <a:buNone/>
                      </a:pPr>
                      <a:r>
                        <a:rPr lang="en-GB" sz="1200" dirty="0">
                          <a:effectLst/>
                          <a:latin typeface="Barlow Semi Condensed" panose="00000506000000000000" pitchFamily="2" charset="0"/>
                        </a:rPr>
                        <a:t>6.  </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u="none" strike="noStrike" dirty="0" err="1">
                          <a:effectLst/>
                          <a:latin typeface="Barlow Semi Condensed" panose="00000506000000000000" pitchFamily="2" charset="0"/>
                        </a:rPr>
                        <a:t>Abdalla</a:t>
                      </a:r>
                      <a:r>
                        <a:rPr lang="en-GB" sz="1200" dirty="0" err="1">
                          <a:effectLst/>
                          <a:latin typeface="Barlow Semi Condensed" panose="00000506000000000000" pitchFamily="2" charset="0"/>
                        </a:rPr>
                        <a:t>.Y</a:t>
                      </a:r>
                      <a:r>
                        <a:rPr lang="en-GB" sz="1200" dirty="0">
                          <a:effectLst/>
                          <a:latin typeface="Barlow Semi Condensed" panose="00000506000000000000" pitchFamily="2" charset="0"/>
                        </a:rPr>
                        <a:t> Iqbal. M.T and Shehata M [2]</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dirty="0">
                          <a:effectLst/>
                          <a:latin typeface="Barlow Semi Condensed" panose="00000506000000000000" pitchFamily="2" charset="0"/>
                        </a:rPr>
                        <a:t>Jpeg Compression</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a:effectLst/>
                          <a:latin typeface="Barlow Semi Condensed" panose="00000506000000000000" pitchFamily="2" charset="0"/>
                        </a:rPr>
                        <a:t>Copy- move</a:t>
                      </a:r>
                      <a:endParaRPr lang="en-IN" sz="120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a:effectLst/>
                          <a:latin typeface="Barlow Semi Condensed" panose="00000506000000000000" pitchFamily="2" charset="0"/>
                        </a:rPr>
                        <a:t>CNN</a:t>
                      </a:r>
                      <a:endParaRPr lang="en-IN" sz="120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15000"/>
                        </a:lnSpc>
                      </a:pPr>
                      <a:r>
                        <a:rPr lang="en-GB" sz="1200" dirty="0">
                          <a:effectLst/>
                          <a:latin typeface="Barlow Semi Condensed" panose="00000506000000000000" pitchFamily="2" charset="0"/>
                        </a:rPr>
                        <a:t>88.26% - 90.1%</a:t>
                      </a:r>
                      <a:endParaRPr lang="en-IN" sz="1200" dirty="0">
                        <a:effectLst/>
                        <a:latin typeface="Barlow Semi Condensed" panose="00000506000000000000" pitchFamily="2" charset="0"/>
                        <a:ea typeface="Arial" panose="020B0604020202020204" pitchFamily="34" charset="0"/>
                      </a:endParaRPr>
                    </a:p>
                  </a:txBody>
                  <a:tcPr marL="44826" marR="4482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5632349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sp>
        <p:nvSpPr>
          <p:cNvPr id="2341" name="Google Shape;2341;p45"/>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p>
        </p:txBody>
      </p:sp>
      <p:sp>
        <p:nvSpPr>
          <p:cNvPr id="2342" name="Google Shape;2342;p45"/>
          <p:cNvSpPr txBox="1">
            <a:spLocks noGrp="1"/>
          </p:cNvSpPr>
          <p:nvPr>
            <p:ph type="body" idx="1"/>
          </p:nvPr>
        </p:nvSpPr>
        <p:spPr>
          <a:xfrm>
            <a:off x="714650" y="1152150"/>
            <a:ext cx="7705500" cy="3529500"/>
          </a:xfrm>
          <a:prstGeom prst="rect">
            <a:avLst/>
          </a:prstGeom>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 sz="1600" dirty="0">
                <a:latin typeface="Barlow Semi Condensed" panose="00000506000000000000" pitchFamily="2" charset="0"/>
                <a:ea typeface="Times New Roman"/>
                <a:cs typeface="Times New Roman"/>
                <a:sym typeface="Times New Roman"/>
              </a:rPr>
              <a:t>In this paper an overview of most accurate copy-move and splicing detection techniques that have been developed recently using Deep learning is presented. Various existing approaches such as BusterNet , Recompression have been examined.</a:t>
            </a:r>
            <a:endParaRPr sz="1600" dirty="0">
              <a:latin typeface="Barlow Semi Condensed" panose="00000506000000000000" pitchFamily="2" charset="0"/>
              <a:ea typeface="Times New Roman"/>
              <a:cs typeface="Times New Roman"/>
              <a:sym typeface="Times New Roman"/>
            </a:endParaRPr>
          </a:p>
          <a:p>
            <a:pPr marL="0" lvl="0" indent="0" algn="just" rtl="0">
              <a:lnSpc>
                <a:spcPct val="150000"/>
              </a:lnSpc>
              <a:spcBef>
                <a:spcPts val="0"/>
              </a:spcBef>
              <a:spcAft>
                <a:spcPts val="0"/>
              </a:spcAft>
              <a:buNone/>
            </a:pPr>
            <a:endParaRPr sz="1600" dirty="0">
              <a:latin typeface="Barlow Semi Condensed" panose="00000506000000000000" pitchFamily="2" charset="0"/>
              <a:ea typeface="Times New Roman"/>
              <a:cs typeface="Times New Roman"/>
              <a:sym typeface="Times New Roman"/>
            </a:endParaRPr>
          </a:p>
          <a:p>
            <a:pPr marL="0" lvl="0" indent="0" algn="just" rtl="0">
              <a:lnSpc>
                <a:spcPct val="150000"/>
              </a:lnSpc>
              <a:spcBef>
                <a:spcPts val="0"/>
              </a:spcBef>
              <a:spcAft>
                <a:spcPts val="0"/>
              </a:spcAft>
              <a:buNone/>
            </a:pPr>
            <a:r>
              <a:rPr lang="en" sz="1600" dirty="0">
                <a:latin typeface="Barlow Semi Condensed" panose="00000506000000000000" pitchFamily="2" charset="0"/>
                <a:ea typeface="Times New Roman"/>
                <a:cs typeface="Times New Roman"/>
                <a:sym typeface="Times New Roman"/>
              </a:rPr>
              <a:t>Survey on techniques using deep learning as these are more accurate in generalizing the data and has better performance as compared to traditional techniques are focussed in this paper.Summarised overview of deep learning techniques will be useful and helpful to students and researchers in this field.</a:t>
            </a:r>
            <a:endParaRPr sz="1600" dirty="0">
              <a:latin typeface="Barlow Semi Condensed" panose="00000506000000000000" pitchFamily="2" charset="0"/>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2"/>
        <p:cNvGrpSpPr/>
        <p:nvPr/>
      </p:nvGrpSpPr>
      <p:grpSpPr>
        <a:xfrm>
          <a:off x="0" y="0"/>
          <a:ext cx="0" cy="0"/>
          <a:chOff x="0" y="0"/>
          <a:chExt cx="0" cy="0"/>
        </a:xfrm>
      </p:grpSpPr>
      <p:sp>
        <p:nvSpPr>
          <p:cNvPr id="2353" name="Google Shape;2353;p47"/>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Acknowledgement</a:t>
            </a:r>
            <a:endParaRPr dirty="0"/>
          </a:p>
        </p:txBody>
      </p:sp>
      <p:sp>
        <p:nvSpPr>
          <p:cNvPr id="2354" name="Google Shape;2354;p47"/>
          <p:cNvSpPr txBox="1">
            <a:spLocks noGrp="1"/>
          </p:cNvSpPr>
          <p:nvPr>
            <p:ph type="body" idx="1"/>
          </p:nvPr>
        </p:nvSpPr>
        <p:spPr>
          <a:xfrm>
            <a:off x="714650" y="1152150"/>
            <a:ext cx="7705500" cy="3529500"/>
          </a:xfrm>
          <a:prstGeom prst="rect">
            <a:avLst/>
          </a:prstGeom>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 sz="1600" dirty="0">
                <a:latin typeface="Barlow Semi Condensed" panose="00000506000000000000" pitchFamily="2" charset="0"/>
                <a:ea typeface="Times New Roman"/>
                <a:cs typeface="Times New Roman"/>
                <a:sym typeface="Times New Roman"/>
              </a:rPr>
              <a:t>Special thanks to our teachers and supervisors to who gave us the golden opportunity to do this survey on the topic "Image Forgery Detection: a survey of recent approaches", which also helped us in doing lot of research and we came to know so many new things.</a:t>
            </a:r>
          </a:p>
          <a:p>
            <a:pPr marL="0" lvl="0" indent="0" algn="just" rtl="0">
              <a:lnSpc>
                <a:spcPct val="150000"/>
              </a:lnSpc>
              <a:spcBef>
                <a:spcPts val="0"/>
              </a:spcBef>
              <a:spcAft>
                <a:spcPts val="0"/>
              </a:spcAft>
              <a:buNone/>
            </a:pPr>
            <a:endParaRPr sz="500" dirty="0">
              <a:latin typeface="Barlow Semi Condensed" panose="00000506000000000000" pitchFamily="2" charset="0"/>
              <a:ea typeface="Times New Roman"/>
              <a:cs typeface="Times New Roman"/>
              <a:sym typeface="Times New Roman"/>
            </a:endParaRPr>
          </a:p>
          <a:p>
            <a:pPr marL="0" lvl="0" indent="0" algn="just" rtl="0">
              <a:lnSpc>
                <a:spcPct val="150000"/>
              </a:lnSpc>
              <a:spcBef>
                <a:spcPts val="0"/>
              </a:spcBef>
              <a:spcAft>
                <a:spcPts val="0"/>
              </a:spcAft>
              <a:buNone/>
            </a:pPr>
            <a:r>
              <a:rPr lang="en" sz="1600" dirty="0">
                <a:latin typeface="Barlow Semi Condensed" panose="00000506000000000000" pitchFamily="2" charset="0"/>
                <a:ea typeface="Times New Roman"/>
                <a:cs typeface="Times New Roman"/>
                <a:sym typeface="Times New Roman"/>
              </a:rPr>
              <a:t>We are really thankful to them.</a:t>
            </a:r>
          </a:p>
          <a:p>
            <a:pPr marL="0" lvl="0" indent="0" algn="just" rtl="0">
              <a:lnSpc>
                <a:spcPct val="150000"/>
              </a:lnSpc>
              <a:spcBef>
                <a:spcPts val="0"/>
              </a:spcBef>
              <a:spcAft>
                <a:spcPts val="0"/>
              </a:spcAft>
              <a:buNone/>
            </a:pPr>
            <a:endParaRPr lang="en" sz="500" dirty="0">
              <a:latin typeface="Barlow Semi Condensed" panose="00000506000000000000" pitchFamily="2" charset="0"/>
              <a:ea typeface="Times New Roman"/>
              <a:cs typeface="Times New Roman"/>
              <a:sym typeface="Times New Roman"/>
            </a:endParaRPr>
          </a:p>
          <a:p>
            <a:pPr marL="0" lvl="0" indent="0" algn="just" rtl="0">
              <a:lnSpc>
                <a:spcPct val="150000"/>
              </a:lnSpc>
              <a:spcBef>
                <a:spcPts val="0"/>
              </a:spcBef>
              <a:spcAft>
                <a:spcPts val="0"/>
              </a:spcAft>
              <a:buNone/>
            </a:pPr>
            <a:r>
              <a:rPr lang="en" sz="1600" dirty="0">
                <a:latin typeface="Barlow Semi Condensed" panose="00000506000000000000" pitchFamily="2" charset="0"/>
                <a:ea typeface="Times New Roman"/>
                <a:cs typeface="Times New Roman"/>
                <a:sym typeface="Times New Roman"/>
              </a:rPr>
              <a:t>Secondly,we would like to thank Shri Guru Granth Sahib World University for providing us the platform to test and enhance our knowledge.</a:t>
            </a:r>
          </a:p>
          <a:p>
            <a:pPr marL="0" lvl="0" indent="0" algn="just" rtl="0">
              <a:lnSpc>
                <a:spcPct val="150000"/>
              </a:lnSpc>
              <a:spcBef>
                <a:spcPts val="0"/>
              </a:spcBef>
              <a:spcAft>
                <a:spcPts val="0"/>
              </a:spcAft>
              <a:buNone/>
            </a:pPr>
            <a:endParaRPr sz="500" dirty="0">
              <a:latin typeface="Barlow Semi Condensed" panose="00000506000000000000" pitchFamily="2" charset="0"/>
              <a:ea typeface="Times New Roman"/>
              <a:cs typeface="Times New Roman"/>
              <a:sym typeface="Times New Roman"/>
            </a:endParaRPr>
          </a:p>
          <a:p>
            <a:pPr marL="0" lvl="0" indent="0" algn="just" rtl="0">
              <a:lnSpc>
                <a:spcPct val="150000"/>
              </a:lnSpc>
              <a:spcBef>
                <a:spcPts val="0"/>
              </a:spcBef>
              <a:spcAft>
                <a:spcPts val="0"/>
              </a:spcAft>
              <a:buNone/>
            </a:pPr>
            <a:r>
              <a:rPr lang="en" sz="1600" dirty="0">
                <a:latin typeface="Barlow Semi Condensed" panose="00000506000000000000" pitchFamily="2" charset="0"/>
                <a:ea typeface="Times New Roman"/>
                <a:cs typeface="Times New Roman"/>
                <a:sym typeface="Times New Roman"/>
              </a:rPr>
              <a:t>THANKS TO EVERYONE WHO HELPED.</a:t>
            </a:r>
            <a:endParaRPr sz="1600" dirty="0">
              <a:latin typeface="Barlow Semi Condensed" panose="00000506000000000000" pitchFamily="2" charset="0"/>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6"/>
        <p:cNvGrpSpPr/>
        <p:nvPr/>
      </p:nvGrpSpPr>
      <p:grpSpPr>
        <a:xfrm>
          <a:off x="0" y="0"/>
          <a:ext cx="0" cy="0"/>
          <a:chOff x="0" y="0"/>
          <a:chExt cx="0" cy="0"/>
        </a:xfrm>
      </p:grpSpPr>
      <p:sp>
        <p:nvSpPr>
          <p:cNvPr id="2347" name="Google Shape;2347;p4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Literature Cited</a:t>
            </a:r>
            <a:endParaRPr dirty="0"/>
          </a:p>
        </p:txBody>
      </p:sp>
      <p:sp>
        <p:nvSpPr>
          <p:cNvPr id="2348" name="Google Shape;2348;p46"/>
          <p:cNvSpPr txBox="1">
            <a:spLocks noGrp="1"/>
          </p:cNvSpPr>
          <p:nvPr>
            <p:ph type="body" idx="1"/>
          </p:nvPr>
        </p:nvSpPr>
        <p:spPr>
          <a:xfrm>
            <a:off x="714650" y="1152150"/>
            <a:ext cx="7705500" cy="35295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N" sz="1400" dirty="0">
                <a:solidFill>
                  <a:schemeClr val="tx2">
                    <a:lumMod val="25000"/>
                  </a:schemeClr>
                </a:solidFill>
                <a:latin typeface="Barlow Semi Condensed" panose="00000506000000000000" pitchFamily="2" charset="0"/>
                <a:ea typeface="Times New Roman"/>
                <a:cs typeface="Times New Roman"/>
                <a:sym typeface="Times New Roman"/>
              </a:rPr>
              <a:t>[1] Ali S.S. , Ganapathi I.I, Vu N. , Ali S. D., Saxena N and </a:t>
            </a:r>
            <a:r>
              <a:rPr lang="en-IN" sz="1400" dirty="0" err="1">
                <a:solidFill>
                  <a:schemeClr val="tx2">
                    <a:lumMod val="25000"/>
                  </a:schemeClr>
                </a:solidFill>
                <a:latin typeface="Barlow Semi Condensed" panose="00000506000000000000" pitchFamily="2" charset="0"/>
                <a:ea typeface="Times New Roman"/>
                <a:cs typeface="Times New Roman"/>
                <a:sym typeface="Times New Roman"/>
              </a:rPr>
              <a:t>Werghi</a:t>
            </a:r>
            <a:r>
              <a:rPr lang="en-IN" sz="1400" dirty="0">
                <a:solidFill>
                  <a:schemeClr val="tx2">
                    <a:lumMod val="25000"/>
                  </a:schemeClr>
                </a:solidFill>
                <a:latin typeface="Barlow Semi Condensed" panose="00000506000000000000" pitchFamily="2" charset="0"/>
                <a:ea typeface="Times New Roman"/>
                <a:cs typeface="Times New Roman"/>
                <a:sym typeface="Times New Roman"/>
              </a:rPr>
              <a:t> N. 2022 ‘Image Forgery Detection Using Deep Learning by Recompressing Images’ MDPI publication</a:t>
            </a:r>
          </a:p>
          <a:p>
            <a:pPr marL="0" lvl="0" indent="0" algn="just" rtl="0">
              <a:spcBef>
                <a:spcPts val="0"/>
              </a:spcBef>
              <a:spcAft>
                <a:spcPts val="0"/>
              </a:spcAft>
              <a:buNone/>
            </a:pPr>
            <a:r>
              <a:rPr lang="en-IN" sz="1400" b="0" i="0" u="none" strike="noStrike" baseline="0" dirty="0">
                <a:solidFill>
                  <a:schemeClr val="tx2">
                    <a:lumMod val="25000"/>
                  </a:schemeClr>
                </a:solidFill>
                <a:latin typeface="Barlow Semi Condensed" panose="00000506000000000000" pitchFamily="2" charset="0"/>
              </a:rPr>
              <a:t>[2] Abdalla Y, M. </a:t>
            </a:r>
            <a:r>
              <a:rPr lang="en-IN" sz="1400" b="0" i="0" u="none" strike="noStrike" baseline="0" dirty="0" err="1">
                <a:solidFill>
                  <a:schemeClr val="tx2">
                    <a:lumMod val="25000"/>
                  </a:schemeClr>
                </a:solidFill>
                <a:latin typeface="Barlow Semi Condensed" panose="00000506000000000000" pitchFamily="2" charset="0"/>
              </a:rPr>
              <a:t>Iqbal.T</a:t>
            </a:r>
            <a:r>
              <a:rPr lang="en-IN" sz="1400" b="0" i="0" u="none" strike="noStrike" baseline="0" dirty="0">
                <a:solidFill>
                  <a:schemeClr val="tx2">
                    <a:lumMod val="25000"/>
                  </a:schemeClr>
                </a:solidFill>
                <a:latin typeface="Barlow Semi Condensed" panose="00000506000000000000" pitchFamily="2" charset="0"/>
              </a:rPr>
              <a:t> and Shehata M 2019 ‘Convolutional Neural Network for Copy-Move Forgery Detection’ MDPI </a:t>
            </a:r>
            <a:endParaRPr lang="en-IN" sz="1400" dirty="0">
              <a:solidFill>
                <a:schemeClr val="tx2">
                  <a:lumMod val="25000"/>
                </a:schemeClr>
              </a:solidFill>
              <a:latin typeface="Barlow Semi Condensed" panose="00000506000000000000" pitchFamily="2" charset="0"/>
              <a:ea typeface="Times New Roman"/>
              <a:cs typeface="Times New Roman"/>
              <a:sym typeface="Times New Roman"/>
            </a:endParaRPr>
          </a:p>
          <a:p>
            <a:pPr marL="0" lvl="0" indent="0" algn="just" rtl="0">
              <a:spcBef>
                <a:spcPts val="0"/>
              </a:spcBef>
              <a:spcAft>
                <a:spcPts val="0"/>
              </a:spcAft>
              <a:buNone/>
            </a:pPr>
            <a:r>
              <a:rPr lang="en-US" sz="1400" dirty="0">
                <a:solidFill>
                  <a:schemeClr val="tx2">
                    <a:lumMod val="25000"/>
                  </a:schemeClr>
                </a:solidFill>
                <a:latin typeface="Barlow Semi Condensed" panose="00000506000000000000" pitchFamily="2" charset="0"/>
              </a:rPr>
              <a:t>[3] </a:t>
            </a:r>
            <a:r>
              <a:rPr lang="en-US" sz="1400" dirty="0">
                <a:solidFill>
                  <a:schemeClr val="tx2">
                    <a:lumMod val="25000"/>
                  </a:schemeClr>
                </a:solidFill>
                <a:latin typeface="Barlow Semi Condensed" panose="00000506000000000000" pitchFamily="2" charset="0"/>
                <a:ea typeface="Times New Roman"/>
                <a:cs typeface="Times New Roman"/>
                <a:sym typeface="Times New Roman"/>
              </a:rPr>
              <a:t>Johnson MK, Farid H. 2005, ‘Exposing digital forgeries by detecting inconsistencies in lighting’. Proceedings of the 7th workshop on ACM Multimedia and Security Workshop, New York, pp. 1– 10</a:t>
            </a:r>
          </a:p>
          <a:p>
            <a:pPr marL="0" lvl="0" indent="0" algn="just" rtl="0">
              <a:spcBef>
                <a:spcPts val="0"/>
              </a:spcBef>
              <a:spcAft>
                <a:spcPts val="0"/>
              </a:spcAft>
              <a:buNone/>
            </a:pPr>
            <a:r>
              <a:rPr lang="en-US" sz="1400" dirty="0">
                <a:solidFill>
                  <a:schemeClr val="tx2">
                    <a:lumMod val="25000"/>
                  </a:schemeClr>
                </a:solidFill>
                <a:latin typeface="Barlow Semi Condensed" panose="00000506000000000000" pitchFamily="2" charset="0"/>
                <a:ea typeface="Times New Roman"/>
                <a:cs typeface="Times New Roman"/>
                <a:sym typeface="Times New Roman"/>
              </a:rPr>
              <a:t>[4] Johnson MK, Farid H.2006, ‘Exposing digital forgeries through chromatic aberration’. In Proceedings of the 8th workshop on ACM Multimedia and Security Workshop, Geneva, Switzerland, pp. 48–55</a:t>
            </a:r>
          </a:p>
          <a:p>
            <a:pPr marL="0" lvl="0" indent="0" algn="just" rtl="0">
              <a:spcBef>
                <a:spcPts val="0"/>
              </a:spcBef>
              <a:spcAft>
                <a:spcPts val="0"/>
              </a:spcAft>
              <a:buNone/>
            </a:pPr>
            <a:r>
              <a:rPr lang="en-US" sz="1400" b="0" i="0" u="none" strike="noStrike" baseline="0" dirty="0">
                <a:solidFill>
                  <a:schemeClr val="tx2">
                    <a:lumMod val="25000"/>
                  </a:schemeClr>
                </a:solidFill>
                <a:latin typeface="Barlow Semi Condensed" panose="00000506000000000000" pitchFamily="2" charset="0"/>
              </a:rPr>
              <a:t>[5] Li, X., Jing, T., Li, X. 2010 ‘Image splicing detection based on moment features and Hilbert-Huang transform’ . IEEE Int. Conf. Inf. Theory Inf. </a:t>
            </a:r>
            <a:r>
              <a:rPr lang="en-US" sz="1400" b="0" i="0" u="none" strike="noStrike" baseline="0" dirty="0" err="1">
                <a:solidFill>
                  <a:schemeClr val="tx2">
                    <a:lumMod val="25000"/>
                  </a:schemeClr>
                </a:solidFill>
                <a:latin typeface="Barlow Semi Condensed" panose="00000506000000000000" pitchFamily="2" charset="0"/>
              </a:rPr>
              <a:t>Secur</a:t>
            </a:r>
            <a:r>
              <a:rPr lang="en-US" sz="1400" b="0" i="0" u="none" strike="noStrike" baseline="0" dirty="0">
                <a:solidFill>
                  <a:schemeClr val="tx2">
                    <a:lumMod val="25000"/>
                  </a:schemeClr>
                </a:solidFill>
                <a:latin typeface="Barlow Semi Condensed" panose="00000506000000000000" pitchFamily="2" charset="0"/>
              </a:rPr>
              <a:t> </a:t>
            </a:r>
            <a:endParaRPr lang="en-US" sz="1400" dirty="0">
              <a:solidFill>
                <a:schemeClr val="tx2">
                  <a:lumMod val="25000"/>
                </a:schemeClr>
              </a:solidFill>
              <a:latin typeface="Barlow Semi Condensed" panose="00000506000000000000" pitchFamily="2" charset="0"/>
            </a:endParaRPr>
          </a:p>
          <a:p>
            <a:pPr marL="0" lvl="0" indent="0" algn="just" rtl="0">
              <a:spcBef>
                <a:spcPts val="0"/>
              </a:spcBef>
              <a:spcAft>
                <a:spcPts val="0"/>
              </a:spcAft>
              <a:buNone/>
            </a:pPr>
            <a:r>
              <a:rPr lang="en-US" sz="1400" b="0" i="0" u="none" strike="noStrike" baseline="0" dirty="0">
                <a:solidFill>
                  <a:schemeClr val="tx2">
                    <a:lumMod val="25000"/>
                  </a:schemeClr>
                </a:solidFill>
                <a:latin typeface="Barlow Semi Condensed" panose="00000506000000000000" pitchFamily="2" charset="0"/>
              </a:rPr>
              <a:t>[6] Ng, T., Chang, S., Sun, Q. 2004 ‘Blind detection of photomontage using higher order statistics’. In: IEEE International Symposium on Circuits System, pp. 7–10 </a:t>
            </a:r>
          </a:p>
          <a:p>
            <a:pPr marL="0" lvl="0" indent="0" algn="just" rtl="0">
              <a:spcBef>
                <a:spcPts val="0"/>
              </a:spcBef>
              <a:spcAft>
                <a:spcPts val="0"/>
              </a:spcAft>
              <a:buNone/>
            </a:pPr>
            <a:r>
              <a:rPr lang="en-US" sz="1400" b="0" i="0" u="none" strike="noStrike" baseline="0" dirty="0">
                <a:solidFill>
                  <a:schemeClr val="tx2">
                    <a:lumMod val="25000"/>
                  </a:schemeClr>
                </a:solidFill>
                <a:latin typeface="Barlow Semi Condensed" panose="00000506000000000000" pitchFamily="2" charset="0"/>
              </a:rPr>
              <a:t>[7] Shi, Y.Q., Chen, C., Chen, W.2007 ‘A natural image model approach to splicing detection’. In: Proceedings of 9th Workshop Multimedia Security, pp. 51–62 </a:t>
            </a:r>
          </a:p>
          <a:p>
            <a:pPr marL="0" lvl="0" indent="0" algn="just" rtl="0">
              <a:spcBef>
                <a:spcPts val="0"/>
              </a:spcBef>
              <a:spcAft>
                <a:spcPts val="0"/>
              </a:spcAft>
              <a:buNone/>
            </a:pPr>
            <a:r>
              <a:rPr lang="en" sz="1400" dirty="0">
                <a:solidFill>
                  <a:schemeClr val="tx2">
                    <a:lumMod val="25000"/>
                  </a:schemeClr>
                </a:solidFill>
                <a:latin typeface="Barlow Semi Condensed" panose="00000506000000000000" pitchFamily="2" charset="0"/>
                <a:ea typeface="Times New Roman"/>
                <a:cs typeface="Times New Roman"/>
                <a:sym typeface="Times New Roman"/>
              </a:rPr>
              <a:t>[8] Wu Y, Abd-Almageed W, Natarajan P. 2018 ‘Busternet: detecting copy-move image forgery with source/target localization’. Proceedings of the European conference on computer vision (ECCV), pp 168–184.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4"/>
        <p:cNvGrpSpPr/>
        <p:nvPr/>
      </p:nvGrpSpPr>
      <p:grpSpPr>
        <a:xfrm>
          <a:off x="0" y="0"/>
          <a:ext cx="0" cy="0"/>
          <a:chOff x="0" y="0"/>
          <a:chExt cx="0" cy="0"/>
        </a:xfrm>
      </p:grpSpPr>
      <p:sp>
        <p:nvSpPr>
          <p:cNvPr id="2425" name="Google Shape;2425;p49"/>
          <p:cNvSpPr txBox="1">
            <a:spLocks noGrp="1"/>
          </p:cNvSpPr>
          <p:nvPr>
            <p:ph type="title"/>
          </p:nvPr>
        </p:nvSpPr>
        <p:spPr>
          <a:xfrm>
            <a:off x="2624328" y="1620753"/>
            <a:ext cx="3904500" cy="1902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sz="8000" dirty="0"/>
              <a:t>Thanks!</a:t>
            </a:r>
            <a:endParaRPr dirty="0"/>
          </a:p>
        </p:txBody>
      </p:sp>
      <p:grpSp>
        <p:nvGrpSpPr>
          <p:cNvPr id="2" name="Google Shape;5080;p70">
            <a:extLst>
              <a:ext uri="{FF2B5EF4-FFF2-40B4-BE49-F238E27FC236}">
                <a16:creationId xmlns:a16="http://schemas.microsoft.com/office/drawing/2014/main" id="{53FAE07C-0E49-A0B9-3C16-9600C5502017}"/>
              </a:ext>
            </a:extLst>
          </p:cNvPr>
          <p:cNvGrpSpPr/>
          <p:nvPr/>
        </p:nvGrpSpPr>
        <p:grpSpPr>
          <a:xfrm>
            <a:off x="3592479" y="3163743"/>
            <a:ext cx="1959041" cy="208784"/>
            <a:chOff x="6336019" y="3733725"/>
            <a:chExt cx="2566206" cy="351310"/>
          </a:xfrm>
          <a:solidFill>
            <a:schemeClr val="bg1"/>
          </a:solidFill>
        </p:grpSpPr>
        <p:sp>
          <p:nvSpPr>
            <p:cNvPr id="3" name="Google Shape;5081;p70">
              <a:extLst>
                <a:ext uri="{FF2B5EF4-FFF2-40B4-BE49-F238E27FC236}">
                  <a16:creationId xmlns:a16="http://schemas.microsoft.com/office/drawing/2014/main" id="{42AEA700-F891-2812-C9F7-0F150440508D}"/>
                </a:ext>
              </a:extLst>
            </p:cNvPr>
            <p:cNvSpPr/>
            <p:nvPr/>
          </p:nvSpPr>
          <p:spPr>
            <a:xfrm>
              <a:off x="6336019" y="3733735"/>
              <a:ext cx="1881300" cy="351300"/>
            </a:xfrm>
            <a:prstGeom prst="homePlate">
              <a:avLst>
                <a:gd name="adj" fmla="val 50000"/>
              </a:avLst>
            </a:prstGeom>
            <a:grpFill/>
            <a:ln w="9525" cap="flat" cmpd="sng">
              <a:solidFill>
                <a:schemeClr val="tx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082;p70">
              <a:extLst>
                <a:ext uri="{FF2B5EF4-FFF2-40B4-BE49-F238E27FC236}">
                  <a16:creationId xmlns:a16="http://schemas.microsoft.com/office/drawing/2014/main" id="{88A53696-6701-5681-7E78-A020AA831B65}"/>
                </a:ext>
              </a:extLst>
            </p:cNvPr>
            <p:cNvSpPr/>
            <p:nvPr/>
          </p:nvSpPr>
          <p:spPr>
            <a:xfrm>
              <a:off x="8098525" y="3733725"/>
              <a:ext cx="346500" cy="351300"/>
            </a:xfrm>
            <a:prstGeom prst="chevron">
              <a:avLst>
                <a:gd name="adj" fmla="val 50000"/>
              </a:avLst>
            </a:prstGeom>
            <a:grpFill/>
            <a:ln w="9525" cap="flat" cmpd="sng">
              <a:solidFill>
                <a:schemeClr val="tx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083;p70">
              <a:extLst>
                <a:ext uri="{FF2B5EF4-FFF2-40B4-BE49-F238E27FC236}">
                  <a16:creationId xmlns:a16="http://schemas.microsoft.com/office/drawing/2014/main" id="{EA8552CC-C754-CD64-A8DC-6D48A38C0BB6}"/>
                </a:ext>
              </a:extLst>
            </p:cNvPr>
            <p:cNvSpPr/>
            <p:nvPr/>
          </p:nvSpPr>
          <p:spPr>
            <a:xfrm>
              <a:off x="8327125" y="3733725"/>
              <a:ext cx="346500" cy="351300"/>
            </a:xfrm>
            <a:prstGeom prst="chevron">
              <a:avLst>
                <a:gd name="adj" fmla="val 50000"/>
              </a:avLst>
            </a:prstGeom>
            <a:grpFill/>
            <a:ln w="9525" cap="flat" cmpd="sng">
              <a:solidFill>
                <a:schemeClr val="tx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084;p70">
              <a:extLst>
                <a:ext uri="{FF2B5EF4-FFF2-40B4-BE49-F238E27FC236}">
                  <a16:creationId xmlns:a16="http://schemas.microsoft.com/office/drawing/2014/main" id="{F6312869-9B59-8869-301D-4FF606867B9C}"/>
                </a:ext>
              </a:extLst>
            </p:cNvPr>
            <p:cNvSpPr/>
            <p:nvPr/>
          </p:nvSpPr>
          <p:spPr>
            <a:xfrm>
              <a:off x="8555725" y="3733725"/>
              <a:ext cx="346500" cy="351300"/>
            </a:xfrm>
            <a:prstGeom prst="chevron">
              <a:avLst>
                <a:gd name="adj" fmla="val 50000"/>
              </a:avLst>
            </a:prstGeom>
            <a:grpFill/>
            <a:ln w="9525" cap="flat" cmpd="sng">
              <a:solidFill>
                <a:schemeClr val="tx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AF8FD"/>
            </a:gs>
            <a:gs pos="74000">
              <a:srgbClr val="D8CBEF"/>
            </a:gs>
            <a:gs pos="83000">
              <a:srgbClr val="D8CBEF"/>
            </a:gs>
            <a:gs pos="100000">
              <a:srgbClr val="E4DBF4"/>
            </a:gs>
          </a:gsLst>
          <a:lin ang="5400000" scaled="0"/>
        </a:gradFill>
        <a:effectLst/>
      </p:bgPr>
    </p:bg>
    <p:spTree>
      <p:nvGrpSpPr>
        <p:cNvPr id="1" name="Shape 1630"/>
        <p:cNvGrpSpPr/>
        <p:nvPr/>
      </p:nvGrpSpPr>
      <p:grpSpPr>
        <a:xfrm>
          <a:off x="0" y="0"/>
          <a:ext cx="0" cy="0"/>
          <a:chOff x="0" y="0"/>
          <a:chExt cx="0" cy="0"/>
        </a:xfrm>
      </p:grpSpPr>
      <p:grpSp>
        <p:nvGrpSpPr>
          <p:cNvPr id="1631" name="Google Shape;1631;p32"/>
          <p:cNvGrpSpPr/>
          <p:nvPr/>
        </p:nvGrpSpPr>
        <p:grpSpPr>
          <a:xfrm>
            <a:off x="5146353" y="955896"/>
            <a:ext cx="3802907" cy="2935772"/>
            <a:chOff x="862950" y="825025"/>
            <a:chExt cx="5862650" cy="4111175"/>
          </a:xfrm>
        </p:grpSpPr>
        <p:sp>
          <p:nvSpPr>
            <p:cNvPr id="1632" name="Google Shape;1632;p32"/>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32"/>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32"/>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32"/>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32"/>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32"/>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32"/>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32"/>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32"/>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2"/>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32"/>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32"/>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32"/>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32"/>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32"/>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32"/>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2"/>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32"/>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32"/>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32"/>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32"/>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32"/>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32"/>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2"/>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32"/>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32"/>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32"/>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32"/>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32"/>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32"/>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32"/>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32"/>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32"/>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32"/>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32"/>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32"/>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32"/>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32"/>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32"/>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32"/>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32"/>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32"/>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32"/>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32"/>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32"/>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32"/>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32"/>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9" name="Google Shape;1679;p32"/>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0" name="Google Shape;1680;p32"/>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32"/>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32"/>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32"/>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32"/>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32"/>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32"/>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32"/>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32"/>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32"/>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32"/>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32"/>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32"/>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32"/>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32"/>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32"/>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32"/>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32"/>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32"/>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32"/>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32"/>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32"/>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32"/>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32"/>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32"/>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32"/>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32"/>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32"/>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32"/>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32"/>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32"/>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32"/>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32"/>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32"/>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32"/>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32"/>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32"/>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32"/>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32"/>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32"/>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32"/>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32"/>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32"/>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32"/>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32"/>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32"/>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32"/>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32"/>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32"/>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32"/>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32"/>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32"/>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32"/>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32"/>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32"/>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32"/>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32"/>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32"/>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32"/>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32"/>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32"/>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32"/>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32"/>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32"/>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32"/>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32"/>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32"/>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32"/>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32"/>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32"/>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32"/>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32"/>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32"/>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32"/>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32"/>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32"/>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32"/>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32"/>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32"/>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32"/>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32"/>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32"/>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32"/>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32"/>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32"/>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32"/>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32"/>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32"/>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32"/>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32"/>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32"/>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32"/>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32"/>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32"/>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32"/>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32"/>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32"/>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32"/>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32"/>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32"/>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32"/>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32"/>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32"/>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32"/>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32"/>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32"/>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32"/>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32"/>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32"/>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32"/>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32"/>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32"/>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32"/>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32"/>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32"/>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32"/>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32"/>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32"/>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32"/>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32"/>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32"/>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32"/>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32"/>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32"/>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32"/>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32"/>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32"/>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32"/>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32"/>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32"/>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32"/>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32"/>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32"/>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32"/>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32"/>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32"/>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32"/>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32"/>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32"/>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32"/>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32"/>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32"/>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32"/>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32"/>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32"/>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32"/>
            <p:cNvSpPr/>
            <p:nvPr/>
          </p:nvSpPr>
          <p:spPr>
            <a:xfrm>
              <a:off x="1150400" y="4228175"/>
              <a:ext cx="1488100" cy="25"/>
            </a:xfrm>
            <a:custGeom>
              <a:avLst/>
              <a:gdLst/>
              <a:ahLst/>
              <a:cxnLst/>
              <a:rect l="l" t="t" r="r" b="b"/>
              <a:pathLst>
                <a:path w="59524" h="1" extrusionOk="0">
                  <a:moveTo>
                    <a:pt x="59523" y="1"/>
                  </a:moveTo>
                  <a:lnTo>
                    <a:pt x="1" y="1"/>
                  </a:lnTo>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32"/>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32"/>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32"/>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32"/>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32"/>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32"/>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32"/>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32"/>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32"/>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32"/>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32"/>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32"/>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41" name="Google Shape;1841;p32"/>
          <p:cNvGrpSpPr/>
          <p:nvPr/>
        </p:nvGrpSpPr>
        <p:grpSpPr>
          <a:xfrm>
            <a:off x="718944" y="475632"/>
            <a:ext cx="635100" cy="734640"/>
            <a:chOff x="731647" y="573573"/>
            <a:chExt cx="635100" cy="734640"/>
          </a:xfrm>
        </p:grpSpPr>
        <p:grpSp>
          <p:nvGrpSpPr>
            <p:cNvPr id="1842" name="Google Shape;1842;p32"/>
            <p:cNvGrpSpPr/>
            <p:nvPr/>
          </p:nvGrpSpPr>
          <p:grpSpPr>
            <a:xfrm>
              <a:off x="731647" y="573573"/>
              <a:ext cx="635100" cy="635100"/>
              <a:chOff x="917231" y="750460"/>
              <a:chExt cx="635100" cy="635100"/>
            </a:xfrm>
          </p:grpSpPr>
          <p:sp>
            <p:nvSpPr>
              <p:cNvPr id="1843" name="Google Shape;1843;p32"/>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32"/>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45" name="Google Shape;1845;p32"/>
            <p:cNvGrpSpPr/>
            <p:nvPr/>
          </p:nvGrpSpPr>
          <p:grpSpPr>
            <a:xfrm>
              <a:off x="961679" y="1281213"/>
              <a:ext cx="175013" cy="27000"/>
              <a:chOff x="5662375" y="212375"/>
              <a:chExt cx="175013" cy="27000"/>
            </a:xfrm>
          </p:grpSpPr>
          <p:sp>
            <p:nvSpPr>
              <p:cNvPr id="1846" name="Google Shape;1846;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847" name="Google Shape;1847;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848" name="Google Shape;1848;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grpSp>
        <p:nvGrpSpPr>
          <p:cNvPr id="1849" name="Google Shape;1849;p32"/>
          <p:cNvGrpSpPr/>
          <p:nvPr/>
        </p:nvGrpSpPr>
        <p:grpSpPr>
          <a:xfrm>
            <a:off x="703234" y="1378786"/>
            <a:ext cx="635100" cy="733491"/>
            <a:chOff x="731647" y="1650460"/>
            <a:chExt cx="635100" cy="733491"/>
          </a:xfrm>
        </p:grpSpPr>
        <p:grpSp>
          <p:nvGrpSpPr>
            <p:cNvPr id="1850" name="Google Shape;1850;p32"/>
            <p:cNvGrpSpPr/>
            <p:nvPr/>
          </p:nvGrpSpPr>
          <p:grpSpPr>
            <a:xfrm>
              <a:off x="731647" y="1650460"/>
              <a:ext cx="635100" cy="635100"/>
              <a:chOff x="917231" y="1827973"/>
              <a:chExt cx="635100" cy="635100"/>
            </a:xfrm>
          </p:grpSpPr>
          <p:sp>
            <p:nvSpPr>
              <p:cNvPr id="1851" name="Google Shape;1851;p32"/>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32"/>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53" name="Google Shape;1853;p32"/>
            <p:cNvGrpSpPr/>
            <p:nvPr/>
          </p:nvGrpSpPr>
          <p:grpSpPr>
            <a:xfrm>
              <a:off x="961679" y="2356951"/>
              <a:ext cx="175013" cy="27000"/>
              <a:chOff x="5662375" y="212375"/>
              <a:chExt cx="175013" cy="27000"/>
            </a:xfrm>
          </p:grpSpPr>
          <p:sp>
            <p:nvSpPr>
              <p:cNvPr id="1854" name="Google Shape;1854;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855" name="Google Shape;1855;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856" name="Google Shape;1856;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grpSp>
        <p:nvGrpSpPr>
          <p:cNvPr id="1857" name="Google Shape;1857;p32"/>
          <p:cNvGrpSpPr/>
          <p:nvPr/>
        </p:nvGrpSpPr>
        <p:grpSpPr>
          <a:xfrm>
            <a:off x="731647" y="2375365"/>
            <a:ext cx="635100" cy="734983"/>
            <a:chOff x="731647" y="2728277"/>
            <a:chExt cx="635100" cy="734983"/>
          </a:xfrm>
        </p:grpSpPr>
        <p:grpSp>
          <p:nvGrpSpPr>
            <p:cNvPr id="1858" name="Google Shape;1858;p32"/>
            <p:cNvGrpSpPr/>
            <p:nvPr/>
          </p:nvGrpSpPr>
          <p:grpSpPr>
            <a:xfrm>
              <a:off x="731647" y="2728277"/>
              <a:ext cx="635100" cy="635100"/>
              <a:chOff x="917231" y="2905502"/>
              <a:chExt cx="635100" cy="635100"/>
            </a:xfrm>
          </p:grpSpPr>
          <p:sp>
            <p:nvSpPr>
              <p:cNvPr id="1859" name="Google Shape;1859;p32"/>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32"/>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61" name="Google Shape;1861;p32"/>
            <p:cNvGrpSpPr/>
            <p:nvPr/>
          </p:nvGrpSpPr>
          <p:grpSpPr>
            <a:xfrm>
              <a:off x="961679" y="3436260"/>
              <a:ext cx="175013" cy="27000"/>
              <a:chOff x="5662375" y="212375"/>
              <a:chExt cx="175013" cy="27000"/>
            </a:xfrm>
          </p:grpSpPr>
          <p:sp>
            <p:nvSpPr>
              <p:cNvPr id="1862" name="Google Shape;1862;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863" name="Google Shape;1863;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864" name="Google Shape;1864;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grpSp>
        <p:nvGrpSpPr>
          <p:cNvPr id="1865" name="Google Shape;1865;p32"/>
          <p:cNvGrpSpPr/>
          <p:nvPr/>
        </p:nvGrpSpPr>
        <p:grpSpPr>
          <a:xfrm>
            <a:off x="711476" y="3275618"/>
            <a:ext cx="635100" cy="734704"/>
            <a:chOff x="731647" y="3806675"/>
            <a:chExt cx="635100" cy="734704"/>
          </a:xfrm>
        </p:grpSpPr>
        <p:grpSp>
          <p:nvGrpSpPr>
            <p:cNvPr id="1866" name="Google Shape;1866;p32"/>
            <p:cNvGrpSpPr/>
            <p:nvPr/>
          </p:nvGrpSpPr>
          <p:grpSpPr>
            <a:xfrm>
              <a:off x="731647" y="3806675"/>
              <a:ext cx="635100" cy="635100"/>
              <a:chOff x="917231" y="3983097"/>
              <a:chExt cx="635100" cy="635100"/>
            </a:xfrm>
          </p:grpSpPr>
          <p:sp>
            <p:nvSpPr>
              <p:cNvPr id="1867" name="Google Shape;1867;p32"/>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32"/>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69" name="Google Shape;1869;p32"/>
            <p:cNvGrpSpPr/>
            <p:nvPr/>
          </p:nvGrpSpPr>
          <p:grpSpPr>
            <a:xfrm>
              <a:off x="961679" y="4514379"/>
              <a:ext cx="175013" cy="27000"/>
              <a:chOff x="5662375" y="212375"/>
              <a:chExt cx="175013" cy="27000"/>
            </a:xfrm>
          </p:grpSpPr>
          <p:sp>
            <p:nvSpPr>
              <p:cNvPr id="1870" name="Google Shape;1870;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871" name="Google Shape;1871;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872" name="Google Shape;1872;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sp>
        <p:nvSpPr>
          <p:cNvPr id="1873" name="Google Shape;1873;p32"/>
          <p:cNvSpPr txBox="1">
            <a:spLocks noGrp="1"/>
          </p:cNvSpPr>
          <p:nvPr>
            <p:ph type="title"/>
          </p:nvPr>
        </p:nvSpPr>
        <p:spPr>
          <a:xfrm>
            <a:off x="5055704" y="356616"/>
            <a:ext cx="3859371" cy="57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3600" dirty="0"/>
              <a:t>Table of Contents</a:t>
            </a:r>
            <a:endParaRPr sz="3600" dirty="0"/>
          </a:p>
        </p:txBody>
      </p:sp>
      <p:sp>
        <p:nvSpPr>
          <p:cNvPr id="1874" name="Google Shape;1874;p32"/>
          <p:cNvSpPr txBox="1">
            <a:spLocks noGrp="1"/>
          </p:cNvSpPr>
          <p:nvPr>
            <p:ph type="subTitle" idx="2"/>
          </p:nvPr>
        </p:nvSpPr>
        <p:spPr>
          <a:xfrm>
            <a:off x="1664208" y="713232"/>
            <a:ext cx="2919182"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t>Introduction to problem statement</a:t>
            </a:r>
            <a:endParaRPr dirty="0">
              <a:latin typeface="Barlow Semi Condensed"/>
              <a:ea typeface="Barlow Semi Condensed"/>
              <a:cs typeface="Barlow Semi Condensed"/>
              <a:sym typeface="Barlow Semi Condensed"/>
            </a:endParaRPr>
          </a:p>
        </p:txBody>
      </p:sp>
      <p:sp>
        <p:nvSpPr>
          <p:cNvPr id="1875" name="Google Shape;1875;p32"/>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solidFill>
                  <a:srgbClr val="7749C6"/>
                </a:solidFill>
              </a:rPr>
              <a:t>Introduction</a:t>
            </a:r>
            <a:endParaRPr>
              <a:solidFill>
                <a:srgbClr val="7749C6"/>
              </a:solidFill>
            </a:endParaRPr>
          </a:p>
        </p:txBody>
      </p:sp>
      <p:sp>
        <p:nvSpPr>
          <p:cNvPr id="1876" name="Google Shape;1876;p32"/>
          <p:cNvSpPr txBox="1">
            <a:spLocks noGrp="1"/>
          </p:cNvSpPr>
          <p:nvPr>
            <p:ph type="subTitle" idx="3"/>
          </p:nvPr>
        </p:nvSpPr>
        <p:spPr>
          <a:xfrm>
            <a:off x="1664207" y="1351636"/>
            <a:ext cx="3019811" cy="3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solidFill>
                  <a:srgbClr val="7749C6"/>
                </a:solidFill>
              </a:rPr>
              <a:t>Methods of Forgery Detection</a:t>
            </a:r>
            <a:endParaRPr dirty="0"/>
          </a:p>
          <a:p>
            <a:pPr marL="0" lvl="0" indent="0" algn="l" rtl="0">
              <a:lnSpc>
                <a:spcPct val="115000"/>
              </a:lnSpc>
              <a:spcBef>
                <a:spcPts val="0"/>
              </a:spcBef>
              <a:spcAft>
                <a:spcPts val="0"/>
              </a:spcAft>
              <a:buSzPts val="1800"/>
              <a:buNone/>
            </a:pPr>
            <a:endParaRPr dirty="0">
              <a:solidFill>
                <a:srgbClr val="7749C6"/>
              </a:solidFill>
            </a:endParaRPr>
          </a:p>
        </p:txBody>
      </p:sp>
      <p:sp>
        <p:nvSpPr>
          <p:cNvPr id="1877" name="Google Shape;1877;p32"/>
          <p:cNvSpPr txBox="1">
            <a:spLocks noGrp="1"/>
          </p:cNvSpPr>
          <p:nvPr>
            <p:ph type="subTitle" idx="4"/>
          </p:nvPr>
        </p:nvSpPr>
        <p:spPr>
          <a:xfrm>
            <a:off x="1648503" y="1696224"/>
            <a:ext cx="26151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t>Traditional and Deep Learning</a:t>
            </a:r>
            <a:endParaRPr dirty="0"/>
          </a:p>
        </p:txBody>
      </p:sp>
      <p:sp>
        <p:nvSpPr>
          <p:cNvPr id="1878" name="Google Shape;1878;p32"/>
          <p:cNvSpPr txBox="1">
            <a:spLocks noGrp="1"/>
          </p:cNvSpPr>
          <p:nvPr>
            <p:ph type="subTitle" idx="5"/>
          </p:nvPr>
        </p:nvSpPr>
        <p:spPr>
          <a:xfrm>
            <a:off x="1664207" y="2391129"/>
            <a:ext cx="2964993" cy="3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solidFill>
                  <a:srgbClr val="7749C6"/>
                </a:solidFill>
              </a:rPr>
              <a:t>Results</a:t>
            </a:r>
            <a:endParaRPr dirty="0">
              <a:solidFill>
                <a:srgbClr val="7749C6"/>
              </a:solidFill>
            </a:endParaRPr>
          </a:p>
        </p:txBody>
      </p:sp>
      <p:sp>
        <p:nvSpPr>
          <p:cNvPr id="1879" name="Google Shape;1879;p32"/>
          <p:cNvSpPr txBox="1">
            <a:spLocks noGrp="1"/>
          </p:cNvSpPr>
          <p:nvPr>
            <p:ph type="subTitle" idx="6"/>
          </p:nvPr>
        </p:nvSpPr>
        <p:spPr>
          <a:xfrm>
            <a:off x="1648502" y="2796804"/>
            <a:ext cx="2751275" cy="384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IN" dirty="0"/>
              <a:t>Results of different techniques</a:t>
            </a:r>
            <a:endParaRPr dirty="0"/>
          </a:p>
        </p:txBody>
      </p:sp>
      <p:sp>
        <p:nvSpPr>
          <p:cNvPr id="1880" name="Google Shape;1880;p32"/>
          <p:cNvSpPr txBox="1">
            <a:spLocks noGrp="1"/>
          </p:cNvSpPr>
          <p:nvPr>
            <p:ph type="subTitle" idx="7"/>
          </p:nvPr>
        </p:nvSpPr>
        <p:spPr>
          <a:xfrm>
            <a:off x="1630488" y="3366283"/>
            <a:ext cx="2856041" cy="3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solidFill>
                  <a:srgbClr val="7749C6"/>
                </a:solidFill>
              </a:rPr>
              <a:t>Conclusion</a:t>
            </a:r>
            <a:endParaRPr dirty="0">
              <a:solidFill>
                <a:srgbClr val="7749C6"/>
              </a:solidFill>
            </a:endParaRPr>
          </a:p>
        </p:txBody>
      </p:sp>
      <p:sp>
        <p:nvSpPr>
          <p:cNvPr id="1881" name="Google Shape;1881;p32"/>
          <p:cNvSpPr txBox="1">
            <a:spLocks noGrp="1"/>
          </p:cNvSpPr>
          <p:nvPr>
            <p:ph type="subTitle" idx="8"/>
          </p:nvPr>
        </p:nvSpPr>
        <p:spPr>
          <a:xfrm>
            <a:off x="1648503" y="3750283"/>
            <a:ext cx="2615100" cy="3445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
        <p:nvSpPr>
          <p:cNvPr id="1882" name="Google Shape;1882;p32"/>
          <p:cNvSpPr txBox="1">
            <a:spLocks noGrp="1"/>
          </p:cNvSpPr>
          <p:nvPr>
            <p:ph type="title" idx="9"/>
          </p:nvPr>
        </p:nvSpPr>
        <p:spPr>
          <a:xfrm>
            <a:off x="806795" y="62754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a:t>01</a:t>
            </a:r>
            <a:endParaRPr/>
          </a:p>
        </p:txBody>
      </p:sp>
      <p:sp>
        <p:nvSpPr>
          <p:cNvPr id="1883" name="Google Shape;1883;p32"/>
          <p:cNvSpPr txBox="1">
            <a:spLocks noGrp="1"/>
          </p:cNvSpPr>
          <p:nvPr>
            <p:ph type="title" idx="13"/>
          </p:nvPr>
        </p:nvSpPr>
        <p:spPr>
          <a:xfrm>
            <a:off x="785372" y="1553687"/>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dirty="0"/>
              <a:t>02</a:t>
            </a:r>
            <a:endParaRPr dirty="0"/>
          </a:p>
        </p:txBody>
      </p:sp>
      <p:sp>
        <p:nvSpPr>
          <p:cNvPr id="1884" name="Google Shape;1884;p32"/>
          <p:cNvSpPr txBox="1">
            <a:spLocks noGrp="1"/>
          </p:cNvSpPr>
          <p:nvPr>
            <p:ph type="title" idx="14"/>
          </p:nvPr>
        </p:nvSpPr>
        <p:spPr>
          <a:xfrm>
            <a:off x="827894" y="2531740"/>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a:t>03</a:t>
            </a:r>
            <a:endParaRPr/>
          </a:p>
        </p:txBody>
      </p:sp>
      <p:sp>
        <p:nvSpPr>
          <p:cNvPr id="1885" name="Google Shape;1885;p32"/>
          <p:cNvSpPr txBox="1">
            <a:spLocks noGrp="1"/>
          </p:cNvSpPr>
          <p:nvPr>
            <p:ph type="title" idx="15"/>
          </p:nvPr>
        </p:nvSpPr>
        <p:spPr>
          <a:xfrm>
            <a:off x="813914" y="3419418"/>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a:t>04</a:t>
            </a:r>
            <a:endParaRPr/>
          </a:p>
        </p:txBody>
      </p:sp>
      <p:grpSp>
        <p:nvGrpSpPr>
          <p:cNvPr id="1886" name="Google Shape;1886;p32"/>
          <p:cNvGrpSpPr/>
          <p:nvPr/>
        </p:nvGrpSpPr>
        <p:grpSpPr>
          <a:xfrm>
            <a:off x="4893171" y="4162370"/>
            <a:ext cx="635100" cy="734983"/>
            <a:chOff x="731647" y="2728277"/>
            <a:chExt cx="635100" cy="734983"/>
          </a:xfrm>
        </p:grpSpPr>
        <p:grpSp>
          <p:nvGrpSpPr>
            <p:cNvPr id="1887" name="Google Shape;1887;p32"/>
            <p:cNvGrpSpPr/>
            <p:nvPr/>
          </p:nvGrpSpPr>
          <p:grpSpPr>
            <a:xfrm>
              <a:off x="731647" y="2728277"/>
              <a:ext cx="635100" cy="635100"/>
              <a:chOff x="917231" y="2905502"/>
              <a:chExt cx="635100" cy="635100"/>
            </a:xfrm>
          </p:grpSpPr>
          <p:sp>
            <p:nvSpPr>
              <p:cNvPr id="1888" name="Google Shape;1888;p32"/>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32"/>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90" name="Google Shape;1890;p32"/>
            <p:cNvGrpSpPr/>
            <p:nvPr/>
          </p:nvGrpSpPr>
          <p:grpSpPr>
            <a:xfrm>
              <a:off x="961679" y="3436260"/>
              <a:ext cx="175013" cy="27000"/>
              <a:chOff x="5662375" y="212375"/>
              <a:chExt cx="175013" cy="27000"/>
            </a:xfrm>
          </p:grpSpPr>
          <p:sp>
            <p:nvSpPr>
              <p:cNvPr id="1891" name="Google Shape;189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892" name="Google Shape;189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893" name="Google Shape;189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sp>
        <p:nvSpPr>
          <p:cNvPr id="1894" name="Google Shape;1894;p32"/>
          <p:cNvSpPr txBox="1"/>
          <p:nvPr/>
        </p:nvSpPr>
        <p:spPr>
          <a:xfrm>
            <a:off x="4995609" y="4306220"/>
            <a:ext cx="457200" cy="347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Fjalla One"/>
              <a:buNone/>
            </a:pPr>
            <a:r>
              <a:rPr lang="en" sz="2000" b="0" i="0" u="none" strike="noStrike" cap="none" dirty="0">
                <a:solidFill>
                  <a:schemeClr val="lt1"/>
                </a:solidFill>
                <a:latin typeface="Fjalla One"/>
                <a:ea typeface="Fjalla One"/>
                <a:cs typeface="Fjalla One"/>
                <a:sym typeface="Fjalla One"/>
              </a:rPr>
              <a:t>06</a:t>
            </a:r>
            <a:endParaRPr dirty="0"/>
          </a:p>
        </p:txBody>
      </p:sp>
      <p:grpSp>
        <p:nvGrpSpPr>
          <p:cNvPr id="1895" name="Google Shape;1895;p32"/>
          <p:cNvGrpSpPr/>
          <p:nvPr/>
        </p:nvGrpSpPr>
        <p:grpSpPr>
          <a:xfrm>
            <a:off x="726868" y="4175871"/>
            <a:ext cx="635100" cy="734983"/>
            <a:chOff x="731647" y="2728277"/>
            <a:chExt cx="635100" cy="734983"/>
          </a:xfrm>
        </p:grpSpPr>
        <p:grpSp>
          <p:nvGrpSpPr>
            <p:cNvPr id="1896" name="Google Shape;1896;p32"/>
            <p:cNvGrpSpPr/>
            <p:nvPr/>
          </p:nvGrpSpPr>
          <p:grpSpPr>
            <a:xfrm>
              <a:off x="731647" y="2728277"/>
              <a:ext cx="635100" cy="635100"/>
              <a:chOff x="917231" y="2905502"/>
              <a:chExt cx="635100" cy="635100"/>
            </a:xfrm>
          </p:grpSpPr>
          <p:sp>
            <p:nvSpPr>
              <p:cNvPr id="1897" name="Google Shape;1897;p32"/>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32"/>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99" name="Google Shape;1899;p32"/>
            <p:cNvGrpSpPr/>
            <p:nvPr/>
          </p:nvGrpSpPr>
          <p:grpSpPr>
            <a:xfrm>
              <a:off x="961679" y="3436260"/>
              <a:ext cx="175013" cy="27000"/>
              <a:chOff x="5662375" y="212375"/>
              <a:chExt cx="175013" cy="27000"/>
            </a:xfrm>
          </p:grpSpPr>
          <p:sp>
            <p:nvSpPr>
              <p:cNvPr id="1900" name="Google Shape;1900;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901" name="Google Shape;1901;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902" name="Google Shape;1902;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sp>
        <p:nvSpPr>
          <p:cNvPr id="1903" name="Google Shape;1903;p32"/>
          <p:cNvSpPr txBox="1"/>
          <p:nvPr/>
        </p:nvSpPr>
        <p:spPr>
          <a:xfrm>
            <a:off x="797864" y="4324616"/>
            <a:ext cx="457200" cy="347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Fjalla One"/>
              <a:buNone/>
            </a:pPr>
            <a:r>
              <a:rPr lang="en" sz="2000" b="0" i="0" u="none" strike="noStrike" cap="none" dirty="0">
                <a:solidFill>
                  <a:schemeClr val="lt1"/>
                </a:solidFill>
                <a:latin typeface="Fjalla One"/>
                <a:ea typeface="Fjalla One"/>
                <a:cs typeface="Fjalla One"/>
                <a:sym typeface="Fjalla One"/>
              </a:rPr>
              <a:t>05</a:t>
            </a:r>
            <a:endParaRPr dirty="0"/>
          </a:p>
        </p:txBody>
      </p:sp>
      <p:sp>
        <p:nvSpPr>
          <p:cNvPr id="1904" name="Google Shape;1904;p32"/>
          <p:cNvSpPr txBox="1"/>
          <p:nvPr/>
        </p:nvSpPr>
        <p:spPr>
          <a:xfrm>
            <a:off x="1543737" y="4211125"/>
            <a:ext cx="2856041" cy="384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0" i="0" u="none" strike="noStrike" cap="none" dirty="0">
                <a:solidFill>
                  <a:srgbClr val="7749C6"/>
                </a:solidFill>
                <a:latin typeface="Barlow Semi Condensed Medium"/>
                <a:ea typeface="Barlow Semi Condensed Medium"/>
                <a:cs typeface="Barlow Semi Condensed Medium"/>
                <a:sym typeface="Barlow Semi Condensed Medium"/>
              </a:rPr>
              <a:t>Acknowledgement </a:t>
            </a:r>
            <a:endParaRPr dirty="0"/>
          </a:p>
        </p:txBody>
      </p:sp>
      <p:sp>
        <p:nvSpPr>
          <p:cNvPr id="1905" name="Google Shape;1905;p32"/>
          <p:cNvSpPr txBox="1"/>
          <p:nvPr/>
        </p:nvSpPr>
        <p:spPr>
          <a:xfrm>
            <a:off x="5771697" y="4172747"/>
            <a:ext cx="2856041" cy="384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0" i="0" u="none" strike="noStrike" cap="none" dirty="0">
                <a:solidFill>
                  <a:srgbClr val="7749C6"/>
                </a:solidFill>
                <a:latin typeface="Barlow Semi Condensed Medium"/>
                <a:ea typeface="Barlow Semi Condensed Medium"/>
                <a:cs typeface="Barlow Semi Condensed Medium"/>
                <a:sym typeface="Barlow Semi Condensed Medium"/>
              </a:rPr>
              <a:t>Literature Cited</a:t>
            </a:r>
            <a:endParaRPr sz="1800" b="0" i="0" u="none" strike="noStrike" cap="none" dirty="0">
              <a:solidFill>
                <a:srgbClr val="7749C6"/>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35000">
              <a:srgbClr val="FFFFFF"/>
            </a:gs>
            <a:gs pos="100000">
              <a:srgbClr val="E3D7FF"/>
            </a:gs>
          </a:gsLst>
          <a:path path="circle">
            <a:fillToRect l="50000" t="50000" r="50000" b="50000"/>
          </a:path>
          <a:tileRect/>
        </a:gradFill>
        <a:effectLst/>
      </p:bgPr>
    </p:bg>
    <p:spTree>
      <p:nvGrpSpPr>
        <p:cNvPr id="1" name="Shape 1909"/>
        <p:cNvGrpSpPr/>
        <p:nvPr/>
      </p:nvGrpSpPr>
      <p:grpSpPr>
        <a:xfrm>
          <a:off x="0" y="0"/>
          <a:ext cx="0" cy="0"/>
          <a:chOff x="0" y="0"/>
          <a:chExt cx="0" cy="0"/>
        </a:xfrm>
      </p:grpSpPr>
      <p:sp>
        <p:nvSpPr>
          <p:cNvPr id="1910" name="Google Shape;1910;p33"/>
          <p:cNvSpPr txBox="1">
            <a:spLocks noGrp="1"/>
          </p:cNvSpPr>
          <p:nvPr>
            <p:ph type="title"/>
          </p:nvPr>
        </p:nvSpPr>
        <p:spPr>
          <a:xfrm>
            <a:off x="2711726" y="2231088"/>
            <a:ext cx="3720548" cy="80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sz="4700"/>
              <a:t>INTRODUCTION</a:t>
            </a:r>
            <a:endParaRPr sz="4700"/>
          </a:p>
        </p:txBody>
      </p:sp>
      <p:sp>
        <p:nvSpPr>
          <p:cNvPr id="1911" name="Google Shape;1911;p33"/>
          <p:cNvSpPr txBox="1">
            <a:spLocks noGrp="1"/>
          </p:cNvSpPr>
          <p:nvPr>
            <p:ph type="title" idx="2"/>
          </p:nvPr>
        </p:nvSpPr>
        <p:spPr>
          <a:xfrm>
            <a:off x="2971800" y="1161288"/>
            <a:ext cx="2967600" cy="106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
              <a:t>01</a:t>
            </a:r>
            <a:endParaRPr/>
          </a:p>
        </p:txBody>
      </p:sp>
      <p:sp>
        <p:nvSpPr>
          <p:cNvPr id="1912" name="Google Shape;1912;p3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2400"/>
              <a:t>Image Forgery Detection</a:t>
            </a:r>
            <a:endParaRPr sz="2400">
              <a:latin typeface="Barlow Semi Condensed"/>
              <a:ea typeface="Barlow Semi Condensed"/>
              <a:cs typeface="Barlow Semi Condensed"/>
              <a:sym typeface="Barlow Semi Condensed"/>
            </a:endParaRPr>
          </a:p>
        </p:txBody>
      </p:sp>
      <p:grpSp>
        <p:nvGrpSpPr>
          <p:cNvPr id="1913" name="Google Shape;1913;p33"/>
          <p:cNvGrpSpPr/>
          <p:nvPr/>
        </p:nvGrpSpPr>
        <p:grpSpPr>
          <a:xfrm>
            <a:off x="6924261" y="3783954"/>
            <a:ext cx="973148" cy="948021"/>
            <a:chOff x="-49786250" y="2316650"/>
            <a:chExt cx="300900" cy="299450"/>
          </a:xfrm>
        </p:grpSpPr>
        <p:sp>
          <p:nvSpPr>
            <p:cNvPr id="1914" name="Google Shape;1914;p33"/>
            <p:cNvSpPr/>
            <p:nvPr/>
          </p:nvSpPr>
          <p:spPr>
            <a:xfrm>
              <a:off x="-49746875" y="2316650"/>
              <a:ext cx="217400" cy="299450"/>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33"/>
            <p:cNvSpPr/>
            <p:nvPr/>
          </p:nvSpPr>
          <p:spPr>
            <a:xfrm>
              <a:off x="-49786250" y="2422325"/>
              <a:ext cx="36250" cy="17350"/>
            </a:xfrm>
            <a:custGeom>
              <a:avLst/>
              <a:gdLst/>
              <a:ahLst/>
              <a:cxnLst/>
              <a:rect l="l" t="t" r="r" b="b"/>
              <a:pathLst>
                <a:path w="1450" h="694" extrusionOk="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33"/>
            <p:cNvSpPr/>
            <p:nvPr/>
          </p:nvSpPr>
          <p:spPr>
            <a:xfrm>
              <a:off x="-49783900" y="2362475"/>
              <a:ext cx="31550" cy="30150"/>
            </a:xfrm>
            <a:custGeom>
              <a:avLst/>
              <a:gdLst/>
              <a:ahLst/>
              <a:cxnLst/>
              <a:rect l="l" t="t" r="r" b="b"/>
              <a:pathLst>
                <a:path w="1262" h="1206" extrusionOk="0">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33"/>
            <p:cNvSpPr/>
            <p:nvPr/>
          </p:nvSpPr>
          <p:spPr>
            <a:xfrm>
              <a:off x="-49783900" y="2468800"/>
              <a:ext cx="31550" cy="30150"/>
            </a:xfrm>
            <a:custGeom>
              <a:avLst/>
              <a:gdLst/>
              <a:ahLst/>
              <a:cxnLst/>
              <a:rect l="l" t="t" r="r" b="b"/>
              <a:pathLst>
                <a:path w="1262" h="1206" extrusionOk="0">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33"/>
            <p:cNvSpPr/>
            <p:nvPr/>
          </p:nvSpPr>
          <p:spPr>
            <a:xfrm>
              <a:off x="-495208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33"/>
            <p:cNvSpPr/>
            <p:nvPr/>
          </p:nvSpPr>
          <p:spPr>
            <a:xfrm>
              <a:off x="-49519250" y="2362475"/>
              <a:ext cx="31525" cy="31325"/>
            </a:xfrm>
            <a:custGeom>
              <a:avLst/>
              <a:gdLst/>
              <a:ahLst/>
              <a:cxnLst/>
              <a:rect l="l" t="t" r="r" b="b"/>
              <a:pathLst>
                <a:path w="1261" h="1253" extrusionOk="0">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33"/>
            <p:cNvSpPr/>
            <p:nvPr/>
          </p:nvSpPr>
          <p:spPr>
            <a:xfrm>
              <a:off x="-49519250" y="2468800"/>
              <a:ext cx="31525" cy="30150"/>
            </a:xfrm>
            <a:custGeom>
              <a:avLst/>
              <a:gdLst/>
              <a:ahLst/>
              <a:cxnLst/>
              <a:rect l="l" t="t" r="r" b="b"/>
              <a:pathLst>
                <a:path w="1261" h="1206" extrusionOk="0">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21" name="Google Shape;1921;p33"/>
          <p:cNvGrpSpPr/>
          <p:nvPr/>
        </p:nvGrpSpPr>
        <p:grpSpPr>
          <a:xfrm>
            <a:off x="1205947" y="213267"/>
            <a:ext cx="973148" cy="948021"/>
            <a:chOff x="-49786250" y="2316650"/>
            <a:chExt cx="300900" cy="299450"/>
          </a:xfrm>
        </p:grpSpPr>
        <p:sp>
          <p:nvSpPr>
            <p:cNvPr id="1922" name="Google Shape;1922;p33"/>
            <p:cNvSpPr/>
            <p:nvPr/>
          </p:nvSpPr>
          <p:spPr>
            <a:xfrm>
              <a:off x="-49746875" y="2316650"/>
              <a:ext cx="217400" cy="299450"/>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33"/>
            <p:cNvSpPr/>
            <p:nvPr/>
          </p:nvSpPr>
          <p:spPr>
            <a:xfrm>
              <a:off x="-49786250" y="2422325"/>
              <a:ext cx="36250" cy="17350"/>
            </a:xfrm>
            <a:custGeom>
              <a:avLst/>
              <a:gdLst/>
              <a:ahLst/>
              <a:cxnLst/>
              <a:rect l="l" t="t" r="r" b="b"/>
              <a:pathLst>
                <a:path w="1450" h="694" extrusionOk="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33"/>
            <p:cNvSpPr/>
            <p:nvPr/>
          </p:nvSpPr>
          <p:spPr>
            <a:xfrm>
              <a:off x="-49783900" y="2362475"/>
              <a:ext cx="31550" cy="30150"/>
            </a:xfrm>
            <a:custGeom>
              <a:avLst/>
              <a:gdLst/>
              <a:ahLst/>
              <a:cxnLst/>
              <a:rect l="l" t="t" r="r" b="b"/>
              <a:pathLst>
                <a:path w="1262" h="1206" extrusionOk="0">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33"/>
            <p:cNvSpPr/>
            <p:nvPr/>
          </p:nvSpPr>
          <p:spPr>
            <a:xfrm>
              <a:off x="-49783900" y="2468800"/>
              <a:ext cx="31550" cy="30150"/>
            </a:xfrm>
            <a:custGeom>
              <a:avLst/>
              <a:gdLst/>
              <a:ahLst/>
              <a:cxnLst/>
              <a:rect l="l" t="t" r="r" b="b"/>
              <a:pathLst>
                <a:path w="1262" h="1206" extrusionOk="0">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33"/>
            <p:cNvSpPr/>
            <p:nvPr/>
          </p:nvSpPr>
          <p:spPr>
            <a:xfrm>
              <a:off x="-495208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33"/>
            <p:cNvSpPr/>
            <p:nvPr/>
          </p:nvSpPr>
          <p:spPr>
            <a:xfrm>
              <a:off x="-49519250" y="2362475"/>
              <a:ext cx="31525" cy="31325"/>
            </a:xfrm>
            <a:custGeom>
              <a:avLst/>
              <a:gdLst/>
              <a:ahLst/>
              <a:cxnLst/>
              <a:rect l="l" t="t" r="r" b="b"/>
              <a:pathLst>
                <a:path w="1261" h="1253" extrusionOk="0">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33"/>
            <p:cNvSpPr/>
            <p:nvPr/>
          </p:nvSpPr>
          <p:spPr>
            <a:xfrm>
              <a:off x="-49519250" y="2468800"/>
              <a:ext cx="31525" cy="30150"/>
            </a:xfrm>
            <a:custGeom>
              <a:avLst/>
              <a:gdLst/>
              <a:ahLst/>
              <a:cxnLst/>
              <a:rect l="l" t="t" r="r" b="b"/>
              <a:pathLst>
                <a:path w="1261" h="1206" extrusionOk="0">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solidFill>
              <a:srgbClr val="4D2B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929" name="Google Shape;1929;p33"/>
          <p:cNvPicPr preferRelativeResize="0"/>
          <p:nvPr/>
        </p:nvPicPr>
        <p:blipFill rotWithShape="1">
          <a:blip r:embed="rId3">
            <a:alphaModFix/>
          </a:blip>
          <a:srcRect l="4068" t="2057" r="4060" b="6071"/>
          <a:stretch/>
        </p:blipFill>
        <p:spPr>
          <a:xfrm>
            <a:off x="896440" y="3322947"/>
            <a:ext cx="1576799" cy="1607286"/>
          </a:xfrm>
          <a:prstGeom prst="round2DiagRect">
            <a:avLst>
              <a:gd name="adj1" fmla="val 16667"/>
              <a:gd name="adj2" fmla="val 2041"/>
            </a:avLst>
          </a:prstGeom>
          <a:noFill/>
          <a:ln w="88900" cap="sq" cmpd="sng">
            <a:solidFill>
              <a:srgbClr val="FFFFFF"/>
            </a:solidFill>
            <a:prstDash val="solid"/>
            <a:miter lim="800000"/>
            <a:headEnd type="none" w="sm" len="sm"/>
            <a:tailEnd type="none" w="sm" len="sm"/>
          </a:ln>
          <a:effectLst>
            <a:outerShdw blurRad="254000" algn="tl" rotWithShape="0">
              <a:srgbClr val="000000">
                <a:alpha val="42745"/>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lumMod val="60000"/>
              <a:lumOff val="40000"/>
            </a:schemeClr>
          </a:fgClr>
          <a:bgClr>
            <a:schemeClr val="bg1"/>
          </a:bgClr>
        </a:pattFill>
        <a:effectLst/>
      </p:bgPr>
    </p:bg>
    <p:spTree>
      <p:nvGrpSpPr>
        <p:cNvPr id="1" name="Shape 1933"/>
        <p:cNvGrpSpPr/>
        <p:nvPr/>
      </p:nvGrpSpPr>
      <p:grpSpPr>
        <a:xfrm>
          <a:off x="0" y="0"/>
          <a:ext cx="0" cy="0"/>
          <a:chOff x="0" y="0"/>
          <a:chExt cx="0" cy="0"/>
        </a:xfrm>
      </p:grpSpPr>
      <p:sp>
        <p:nvSpPr>
          <p:cNvPr id="1949" name="Google Shape;1949;p34"/>
          <p:cNvSpPr txBox="1">
            <a:spLocks noGrp="1"/>
          </p:cNvSpPr>
          <p:nvPr>
            <p:ph type="title"/>
          </p:nvPr>
        </p:nvSpPr>
        <p:spPr>
          <a:xfrm>
            <a:off x="2187077" y="2098835"/>
            <a:ext cx="48096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Image Forgery</a:t>
            </a:r>
            <a:endParaRPr/>
          </a:p>
        </p:txBody>
      </p:sp>
      <p:sp>
        <p:nvSpPr>
          <p:cNvPr id="1950" name="Google Shape;1950;p34"/>
          <p:cNvSpPr txBox="1">
            <a:spLocks noGrp="1"/>
          </p:cNvSpPr>
          <p:nvPr>
            <p:ph type="subTitle" idx="1"/>
          </p:nvPr>
        </p:nvSpPr>
        <p:spPr>
          <a:xfrm>
            <a:off x="874643" y="2736575"/>
            <a:ext cx="7434469" cy="1941442"/>
          </a:xfrm>
          <a:prstGeom prst="rect">
            <a:avLst/>
          </a:prstGeom>
          <a:noFill/>
          <a:ln>
            <a:noFill/>
          </a:ln>
        </p:spPr>
        <p:txBody>
          <a:bodyPr spcFirstLastPara="1" wrap="square" lIns="91425" tIns="91425" rIns="91425" bIns="91425" anchor="t" anchorCtr="0">
            <a:noAutofit/>
          </a:bodyPr>
          <a:lstStyle/>
          <a:p>
            <a:pPr marL="342900" lvl="0" indent="-342900" algn="just" rtl="0">
              <a:lnSpc>
                <a:spcPct val="100000"/>
              </a:lnSpc>
              <a:spcBef>
                <a:spcPts val="0"/>
              </a:spcBef>
              <a:spcAft>
                <a:spcPts val="0"/>
              </a:spcAft>
              <a:buClr>
                <a:srgbClr val="180468"/>
              </a:buClr>
              <a:buSzPts val="1600"/>
              <a:buFont typeface="Noto Sans Symbols"/>
              <a:buChar char="❑"/>
            </a:pPr>
            <a:r>
              <a:rPr lang="en" sz="1600" b="0" i="0" u="none" strike="noStrike" dirty="0">
                <a:solidFill>
                  <a:srgbClr val="000000"/>
                </a:solidFill>
                <a:latin typeface="Barlow Semi Condensed" panose="00000506000000000000" pitchFamily="2" charset="0"/>
                <a:ea typeface="Times New Roman"/>
                <a:cs typeface="Times New Roman"/>
                <a:sym typeface="Times New Roman"/>
              </a:rPr>
              <a:t>Throughout the last few decades, there has been a sharp rise in the use of digital images. Virtually every facet of life now makes use of digital photos. Many documents that must be filed online require images in the form of soft copies, and a lot of images are shared on social media every day.</a:t>
            </a:r>
            <a:endParaRPr dirty="0">
              <a:latin typeface="Barlow Semi Condensed" panose="00000506000000000000" pitchFamily="2" charset="0"/>
            </a:endParaRPr>
          </a:p>
          <a:p>
            <a:pPr marL="342900" lvl="0" indent="-342900" algn="just" rtl="0">
              <a:lnSpc>
                <a:spcPct val="100000"/>
              </a:lnSpc>
              <a:spcBef>
                <a:spcPts val="0"/>
              </a:spcBef>
              <a:spcAft>
                <a:spcPts val="0"/>
              </a:spcAft>
              <a:buClr>
                <a:srgbClr val="180468"/>
              </a:buClr>
              <a:buSzPts val="1600"/>
              <a:buFont typeface="Noto Sans Symbols"/>
              <a:buChar char="❑"/>
            </a:pPr>
            <a:r>
              <a:rPr lang="en" sz="1600" b="0" i="0" u="none" strike="noStrike" dirty="0">
                <a:solidFill>
                  <a:srgbClr val="000000"/>
                </a:solidFill>
                <a:latin typeface="Barlow Semi Condensed" panose="00000506000000000000" pitchFamily="2" charset="0"/>
                <a:ea typeface="Times New Roman"/>
                <a:cs typeface="Times New Roman"/>
                <a:sym typeface="Times New Roman"/>
              </a:rPr>
              <a:t>Editing or altering a digital image has become more simpler thanks to the rapid advancement of digital image processing technology and the prevalence of digital cameras, even for a novice forger. </a:t>
            </a:r>
            <a:endParaRPr sz="1600" dirty="0">
              <a:latin typeface="Barlow Semi Condensed" panose="00000506000000000000" pitchFamily="2" charset="0"/>
              <a:sym typeface="Barlow Semi Condensed"/>
            </a:endParaRPr>
          </a:p>
        </p:txBody>
      </p:sp>
      <p:grpSp>
        <p:nvGrpSpPr>
          <p:cNvPr id="1934" name="Google Shape;1934;p34"/>
          <p:cNvGrpSpPr/>
          <p:nvPr/>
        </p:nvGrpSpPr>
        <p:grpSpPr>
          <a:xfrm>
            <a:off x="3752313" y="357969"/>
            <a:ext cx="1679127" cy="1572432"/>
            <a:chOff x="3614228" y="234880"/>
            <a:chExt cx="1915500" cy="1915500"/>
          </a:xfrm>
        </p:grpSpPr>
        <p:sp>
          <p:nvSpPr>
            <p:cNvPr id="1935" name="Google Shape;1935;p34"/>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34"/>
            <p:cNvSpPr/>
            <p:nvPr/>
          </p:nvSpPr>
          <p:spPr>
            <a:xfrm>
              <a:off x="3869978" y="490705"/>
              <a:ext cx="1404000" cy="14040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5" name="Picture 4">
            <a:extLst>
              <a:ext uri="{FF2B5EF4-FFF2-40B4-BE49-F238E27FC236}">
                <a16:creationId xmlns:a16="http://schemas.microsoft.com/office/drawing/2014/main" id="{3DF9D25D-ED4D-FCD1-9FCA-31AA90260F19}"/>
              </a:ext>
            </a:extLst>
          </p:cNvPr>
          <p:cNvPicPr>
            <a:picLocks noChangeAspect="1"/>
          </p:cNvPicPr>
          <p:nvPr/>
        </p:nvPicPr>
        <p:blipFill>
          <a:blip r:embed="rId3"/>
          <a:stretch>
            <a:fillRect/>
          </a:stretch>
        </p:blipFill>
        <p:spPr>
          <a:xfrm>
            <a:off x="3108778" y="773667"/>
            <a:ext cx="2926443" cy="7316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lumMod val="60000"/>
              <a:lumOff val="40000"/>
            </a:schemeClr>
          </a:fgClr>
          <a:bgClr>
            <a:schemeClr val="bg1"/>
          </a:bgClr>
        </a:pattFill>
        <a:effectLst/>
      </p:bgPr>
    </p:bg>
    <p:spTree>
      <p:nvGrpSpPr>
        <p:cNvPr id="1" name="Shape 1954"/>
        <p:cNvGrpSpPr/>
        <p:nvPr/>
      </p:nvGrpSpPr>
      <p:grpSpPr>
        <a:xfrm>
          <a:off x="0" y="0"/>
          <a:ext cx="0" cy="0"/>
          <a:chOff x="0" y="0"/>
          <a:chExt cx="0" cy="0"/>
        </a:xfrm>
      </p:grpSpPr>
      <p:sp>
        <p:nvSpPr>
          <p:cNvPr id="1955" name="Google Shape;1955;p35"/>
          <p:cNvSpPr txBox="1">
            <a:spLocks noGrp="1"/>
          </p:cNvSpPr>
          <p:nvPr>
            <p:ph type="title"/>
          </p:nvPr>
        </p:nvSpPr>
        <p:spPr>
          <a:xfrm>
            <a:off x="2532888" y="338328"/>
            <a:ext cx="408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Image Forgery: A Problem</a:t>
            </a:r>
            <a:endParaRPr/>
          </a:p>
        </p:txBody>
      </p:sp>
      <p:sp>
        <p:nvSpPr>
          <p:cNvPr id="1956" name="Google Shape;1956;p35"/>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p>
            <a:pPr marL="228600" lvl="0" indent="-228600" algn="l" rtl="0">
              <a:lnSpc>
                <a:spcPct val="150000"/>
              </a:lnSpc>
              <a:spcBef>
                <a:spcPts val="0"/>
              </a:spcBef>
              <a:spcAft>
                <a:spcPts val="0"/>
              </a:spcAft>
              <a:buSzPts val="1200"/>
              <a:buAutoNum type="arabicPeriod"/>
            </a:pPr>
            <a:r>
              <a:rPr lang="en" sz="1600" dirty="0">
                <a:solidFill>
                  <a:schemeClr val="tx1"/>
                </a:solidFill>
              </a:rPr>
              <a:t>Forgeries are dangerous because they are frequently difficult to spot as fakes. As a result of digital forgeries, the victims of these activities may suffer </a:t>
            </a:r>
            <a:r>
              <a:rPr lang="en" sz="1600" b="1" dirty="0">
                <a:solidFill>
                  <a:schemeClr val="tx1"/>
                </a:solidFill>
              </a:rPr>
              <a:t>financial loss as well as a loss of reputation</a:t>
            </a:r>
            <a:endParaRPr sz="1600" dirty="0">
              <a:solidFill>
                <a:schemeClr val="tx1"/>
              </a:solidFill>
            </a:endParaRPr>
          </a:p>
          <a:p>
            <a:pPr marL="228600" lvl="0" indent="-228600" algn="l" rtl="0">
              <a:lnSpc>
                <a:spcPct val="150000"/>
              </a:lnSpc>
              <a:spcBef>
                <a:spcPts val="0"/>
              </a:spcBef>
              <a:spcAft>
                <a:spcPts val="0"/>
              </a:spcAft>
              <a:buSzPts val="1200"/>
              <a:buAutoNum type="arabicPeriod"/>
            </a:pPr>
            <a:r>
              <a:rPr lang="en" sz="1600" dirty="0">
                <a:solidFill>
                  <a:schemeClr val="tx1"/>
                </a:solidFill>
              </a:rPr>
              <a:t>The technology of digital resource repositories is moving at a much faster rate due to social networking sites, making it very difficult to find the original source of the forgeries</a:t>
            </a:r>
            <a:endParaRPr dirty="0">
              <a:solidFill>
                <a:schemeClr val="tx1"/>
              </a:solidFill>
            </a:endParaRPr>
          </a:p>
          <a:p>
            <a:pPr marL="228600" lvl="0" indent="-228600" algn="l" rtl="0">
              <a:lnSpc>
                <a:spcPct val="150000"/>
              </a:lnSpc>
              <a:spcBef>
                <a:spcPts val="0"/>
              </a:spcBef>
              <a:spcAft>
                <a:spcPts val="0"/>
              </a:spcAft>
              <a:buSzPts val="1200"/>
              <a:buAutoNum type="arabicPeriod"/>
            </a:pPr>
            <a:r>
              <a:rPr lang="en" sz="1600" dirty="0">
                <a:solidFill>
                  <a:schemeClr val="tx1"/>
                </a:solidFill>
              </a:rPr>
              <a:t>The originality and validity of financial, legal, and medical documents and data, as well as other high-value assets, is crucial and imperative. </a:t>
            </a:r>
            <a:endParaRPr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shadeToTitle="1">
        <a:solidFill>
          <a:schemeClr val="accent1">
            <a:lumMod val="60000"/>
            <a:lumOff val="40000"/>
            <a:alpha val="32000"/>
          </a:schemeClr>
        </a:solidFill>
        <a:effectLst/>
      </p:bgPr>
    </p:bg>
    <p:spTree>
      <p:nvGrpSpPr>
        <p:cNvPr id="1" name="Shape 1960"/>
        <p:cNvGrpSpPr/>
        <p:nvPr/>
      </p:nvGrpSpPr>
      <p:grpSpPr>
        <a:xfrm>
          <a:off x="0" y="0"/>
          <a:ext cx="0" cy="0"/>
          <a:chOff x="0" y="0"/>
          <a:chExt cx="0" cy="0"/>
        </a:xfrm>
      </p:grpSpPr>
      <p:grpSp>
        <p:nvGrpSpPr>
          <p:cNvPr id="1961" name="Google Shape;1961;p36"/>
          <p:cNvGrpSpPr/>
          <p:nvPr/>
        </p:nvGrpSpPr>
        <p:grpSpPr>
          <a:xfrm>
            <a:off x="1819024" y="3073760"/>
            <a:ext cx="175013" cy="27000"/>
            <a:chOff x="5662375" y="212375"/>
            <a:chExt cx="175013" cy="27000"/>
          </a:xfrm>
        </p:grpSpPr>
        <p:sp>
          <p:nvSpPr>
            <p:cNvPr id="1962" name="Google Shape;1962;p3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963" name="Google Shape;1963;p3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964" name="Google Shape;1964;p3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nvGrpSpPr>
          <p:cNvPr id="1965" name="Google Shape;1965;p36"/>
          <p:cNvGrpSpPr/>
          <p:nvPr/>
        </p:nvGrpSpPr>
        <p:grpSpPr>
          <a:xfrm>
            <a:off x="4484494" y="3073772"/>
            <a:ext cx="175013" cy="27000"/>
            <a:chOff x="5662375" y="212375"/>
            <a:chExt cx="175013" cy="27000"/>
          </a:xfrm>
        </p:grpSpPr>
        <p:sp>
          <p:nvSpPr>
            <p:cNvPr id="1966" name="Google Shape;1966;p3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967" name="Google Shape;1967;p3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968" name="Google Shape;1968;p3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grpSp>
        <p:nvGrpSpPr>
          <p:cNvPr id="1969" name="Google Shape;1969;p36"/>
          <p:cNvGrpSpPr/>
          <p:nvPr/>
        </p:nvGrpSpPr>
        <p:grpSpPr>
          <a:xfrm>
            <a:off x="7149964" y="3073760"/>
            <a:ext cx="175013" cy="27000"/>
            <a:chOff x="5662375" y="212375"/>
            <a:chExt cx="175013" cy="27000"/>
          </a:xfrm>
        </p:grpSpPr>
        <p:sp>
          <p:nvSpPr>
            <p:cNvPr id="1970" name="Google Shape;1970;p3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971" name="Google Shape;1971;p3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sp>
          <p:nvSpPr>
            <p:cNvPr id="1972" name="Google Shape;1972;p3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95959"/>
                </a:solidFill>
                <a:latin typeface="Arial"/>
                <a:ea typeface="Arial"/>
                <a:cs typeface="Arial"/>
                <a:sym typeface="Arial"/>
              </a:endParaRPr>
            </a:p>
          </p:txBody>
        </p:sp>
      </p:grpSp>
      <p:sp>
        <p:nvSpPr>
          <p:cNvPr id="1973" name="Google Shape;1973;p36"/>
          <p:cNvSpPr txBox="1">
            <a:spLocks noGrp="1"/>
          </p:cNvSpPr>
          <p:nvPr>
            <p:ph type="subTitle" idx="1"/>
          </p:nvPr>
        </p:nvSpPr>
        <p:spPr>
          <a:xfrm>
            <a:off x="3498574" y="1551951"/>
            <a:ext cx="2120348" cy="32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a:solidFill>
                  <a:srgbClr val="7749C6"/>
                </a:solidFill>
              </a:rPr>
              <a:t>Editing Algos + Other image</a:t>
            </a:r>
            <a:endParaRPr>
              <a:solidFill>
                <a:srgbClr val="7749C6"/>
              </a:solidFill>
            </a:endParaRPr>
          </a:p>
        </p:txBody>
      </p:sp>
      <p:sp>
        <p:nvSpPr>
          <p:cNvPr id="1974" name="Google Shape;1974;p36"/>
          <p:cNvSpPr txBox="1">
            <a:spLocks noGrp="1"/>
          </p:cNvSpPr>
          <p:nvPr>
            <p:ph type="subTitle" idx="2"/>
          </p:nvPr>
        </p:nvSpPr>
        <p:spPr>
          <a:xfrm>
            <a:off x="1049697" y="1547672"/>
            <a:ext cx="1764900" cy="32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a:solidFill>
                  <a:srgbClr val="7749C6"/>
                </a:solidFill>
              </a:rPr>
              <a:t>Original Image</a:t>
            </a:r>
            <a:endParaRPr>
              <a:solidFill>
                <a:srgbClr val="7749C6"/>
              </a:solidFill>
            </a:endParaRPr>
          </a:p>
        </p:txBody>
      </p:sp>
      <p:sp>
        <p:nvSpPr>
          <p:cNvPr id="1975" name="Google Shape;1975;p36"/>
          <p:cNvSpPr txBox="1">
            <a:spLocks noGrp="1"/>
          </p:cNvSpPr>
          <p:nvPr>
            <p:ph type="subTitle" idx="3"/>
          </p:nvPr>
        </p:nvSpPr>
        <p:spPr>
          <a:xfrm>
            <a:off x="6355080" y="1547672"/>
            <a:ext cx="1764900" cy="32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a:solidFill>
                  <a:srgbClr val="7749C6"/>
                </a:solidFill>
              </a:rPr>
              <a:t>Forged Image</a:t>
            </a:r>
            <a:endParaRPr>
              <a:solidFill>
                <a:srgbClr val="7749C6"/>
              </a:solidFill>
            </a:endParaRPr>
          </a:p>
        </p:txBody>
      </p:sp>
      <p:sp>
        <p:nvSpPr>
          <p:cNvPr id="1976" name="Google Shape;1976;p36"/>
          <p:cNvSpPr txBox="1">
            <a:spLocks noGrp="1"/>
          </p:cNvSpPr>
          <p:nvPr>
            <p:ph type="subTitle" idx="4"/>
          </p:nvPr>
        </p:nvSpPr>
        <p:spPr>
          <a:xfrm>
            <a:off x="3615543" y="2137962"/>
            <a:ext cx="2003379" cy="107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latin typeface="Barlow Semi Condensed"/>
                <a:ea typeface="Barlow Semi Condensed"/>
                <a:cs typeface="Barlow Semi Condensed"/>
                <a:sym typeface="Barlow Semi Condensed"/>
              </a:rPr>
              <a:t>Editing algorith</a:t>
            </a:r>
            <a:r>
              <a:rPr lang="en"/>
              <a:t>ms and splicing other imager on original image</a:t>
            </a:r>
            <a:endParaRPr>
              <a:latin typeface="Barlow Semi Condensed"/>
              <a:ea typeface="Barlow Semi Condensed"/>
              <a:cs typeface="Barlow Semi Condensed"/>
              <a:sym typeface="Barlow Semi Condensed"/>
            </a:endParaRPr>
          </a:p>
        </p:txBody>
      </p:sp>
      <p:sp>
        <p:nvSpPr>
          <p:cNvPr id="1977" name="Google Shape;1977;p36"/>
          <p:cNvSpPr txBox="1">
            <a:spLocks noGrp="1"/>
          </p:cNvSpPr>
          <p:nvPr>
            <p:ph type="subTitle" idx="5"/>
          </p:nvPr>
        </p:nvSpPr>
        <p:spPr>
          <a:xfrm>
            <a:off x="1009637" y="2137962"/>
            <a:ext cx="1764900" cy="107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solidFill>
                  <a:schemeClr val="dk2"/>
                </a:solidFill>
                <a:latin typeface="Barlow Semi Condensed"/>
                <a:ea typeface="Barlow Semi Condensed"/>
                <a:cs typeface="Barlow Semi Condensed"/>
                <a:sym typeface="Barlow Semi Condensed"/>
              </a:rPr>
              <a:t>An original Image is taken </a:t>
            </a:r>
            <a:endParaRPr>
              <a:latin typeface="Barlow Semi Condensed"/>
              <a:ea typeface="Barlow Semi Condensed"/>
              <a:cs typeface="Barlow Semi Condensed"/>
              <a:sym typeface="Barlow Semi Condensed"/>
            </a:endParaRPr>
          </a:p>
        </p:txBody>
      </p:sp>
      <p:sp>
        <p:nvSpPr>
          <p:cNvPr id="1978" name="Google Shape;1978;p36"/>
          <p:cNvSpPr txBox="1">
            <a:spLocks noGrp="1"/>
          </p:cNvSpPr>
          <p:nvPr>
            <p:ph type="subTitle" idx="6"/>
          </p:nvPr>
        </p:nvSpPr>
        <p:spPr>
          <a:xfrm>
            <a:off x="6355020" y="2137962"/>
            <a:ext cx="1764900" cy="107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solidFill>
                  <a:schemeClr val="dk2"/>
                </a:solidFill>
                <a:latin typeface="Barlow Semi Condensed"/>
                <a:ea typeface="Barlow Semi Condensed"/>
                <a:cs typeface="Barlow Semi Condensed"/>
                <a:sym typeface="Barlow Semi Condensed"/>
              </a:rPr>
              <a:t>Final forged image formed</a:t>
            </a:r>
            <a:endParaRPr>
              <a:latin typeface="Barlow Semi Condensed"/>
              <a:ea typeface="Barlow Semi Condensed"/>
              <a:cs typeface="Barlow Semi Condensed"/>
              <a:sym typeface="Barlow Semi Condensed"/>
            </a:endParaRPr>
          </a:p>
        </p:txBody>
      </p:sp>
      <p:grpSp>
        <p:nvGrpSpPr>
          <p:cNvPr id="1979" name="Google Shape;1979;p36"/>
          <p:cNvGrpSpPr/>
          <p:nvPr/>
        </p:nvGrpSpPr>
        <p:grpSpPr>
          <a:xfrm>
            <a:off x="1696099" y="1088293"/>
            <a:ext cx="420796" cy="370732"/>
            <a:chOff x="-3137650" y="2067900"/>
            <a:chExt cx="291450" cy="256775"/>
          </a:xfrm>
        </p:grpSpPr>
        <p:sp>
          <p:nvSpPr>
            <p:cNvPr id="1980" name="Google Shape;1980;p36"/>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81" name="Google Shape;1981;p36"/>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82" name="Google Shape;1982;p36"/>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grpSp>
      <p:grpSp>
        <p:nvGrpSpPr>
          <p:cNvPr id="1983" name="Google Shape;1983;p36"/>
          <p:cNvGrpSpPr/>
          <p:nvPr/>
        </p:nvGrpSpPr>
        <p:grpSpPr>
          <a:xfrm>
            <a:off x="4361602" y="1088304"/>
            <a:ext cx="420796" cy="421770"/>
            <a:chOff x="-3137650" y="2408950"/>
            <a:chExt cx="291450" cy="292125"/>
          </a:xfrm>
        </p:grpSpPr>
        <p:sp>
          <p:nvSpPr>
            <p:cNvPr id="1984" name="Google Shape;1984;p36"/>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85" name="Google Shape;1985;p36"/>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86" name="Google Shape;1986;p36"/>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87" name="Google Shape;1987;p36"/>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88" name="Google Shape;1988;p36"/>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grpSp>
      <p:grpSp>
        <p:nvGrpSpPr>
          <p:cNvPr id="1989" name="Google Shape;1989;p36"/>
          <p:cNvGrpSpPr/>
          <p:nvPr/>
        </p:nvGrpSpPr>
        <p:grpSpPr>
          <a:xfrm>
            <a:off x="7027102" y="1089315"/>
            <a:ext cx="421914" cy="420759"/>
            <a:chOff x="-2571737" y="2403625"/>
            <a:chExt cx="292225" cy="291425"/>
          </a:xfrm>
        </p:grpSpPr>
        <p:sp>
          <p:nvSpPr>
            <p:cNvPr id="1990" name="Google Shape;1990;p36"/>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91" name="Google Shape;1991;p36"/>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92" name="Google Shape;1992;p36"/>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93" name="Google Shape;1993;p36"/>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94" name="Google Shape;1994;p36"/>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95" name="Google Shape;1995;p36"/>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sp>
          <p:nvSpPr>
            <p:cNvPr id="1996" name="Google Shape;1996;p36"/>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94949"/>
                </a:solidFill>
                <a:latin typeface="Arial"/>
                <a:ea typeface="Arial"/>
                <a:cs typeface="Arial"/>
                <a:sym typeface="Arial"/>
              </a:endParaRPr>
            </a:p>
          </p:txBody>
        </p:sp>
      </p:grpSp>
      <p:pic>
        <p:nvPicPr>
          <p:cNvPr id="1997" name="Google Shape;1997;p36"/>
          <p:cNvPicPr preferRelativeResize="0"/>
          <p:nvPr/>
        </p:nvPicPr>
        <p:blipFill rotWithShape="1">
          <a:blip r:embed="rId3">
            <a:alphaModFix/>
          </a:blip>
          <a:srcRect/>
          <a:stretch/>
        </p:blipFill>
        <p:spPr>
          <a:xfrm>
            <a:off x="1120546" y="2976471"/>
            <a:ext cx="1623201" cy="1234547"/>
          </a:xfrm>
          <a:prstGeom prst="rect">
            <a:avLst/>
          </a:prstGeom>
          <a:noFill/>
          <a:ln>
            <a:noFill/>
          </a:ln>
        </p:spPr>
      </p:pic>
      <p:pic>
        <p:nvPicPr>
          <p:cNvPr id="1998" name="Google Shape;1998;p36"/>
          <p:cNvPicPr preferRelativeResize="0"/>
          <p:nvPr/>
        </p:nvPicPr>
        <p:blipFill rotWithShape="1">
          <a:blip r:embed="rId4">
            <a:alphaModFix/>
          </a:blip>
          <a:srcRect/>
          <a:stretch/>
        </p:blipFill>
        <p:spPr>
          <a:xfrm>
            <a:off x="3889762" y="3010765"/>
            <a:ext cx="1508891" cy="1165961"/>
          </a:xfrm>
          <a:prstGeom prst="rect">
            <a:avLst/>
          </a:prstGeom>
          <a:noFill/>
          <a:ln>
            <a:noFill/>
          </a:ln>
        </p:spPr>
      </p:pic>
      <p:pic>
        <p:nvPicPr>
          <p:cNvPr id="1999" name="Google Shape;1999;p36"/>
          <p:cNvPicPr preferRelativeResize="0"/>
          <p:nvPr/>
        </p:nvPicPr>
        <p:blipFill rotWithShape="1">
          <a:blip r:embed="rId5">
            <a:alphaModFix/>
          </a:blip>
          <a:srcRect/>
          <a:stretch/>
        </p:blipFill>
        <p:spPr>
          <a:xfrm>
            <a:off x="6679329" y="3010765"/>
            <a:ext cx="1539373" cy="11812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3"/>
        <p:cNvGrpSpPr/>
        <p:nvPr/>
      </p:nvGrpSpPr>
      <p:grpSpPr>
        <a:xfrm>
          <a:off x="0" y="0"/>
          <a:ext cx="0" cy="0"/>
          <a:chOff x="0" y="0"/>
          <a:chExt cx="0" cy="0"/>
        </a:xfrm>
      </p:grpSpPr>
      <p:sp>
        <p:nvSpPr>
          <p:cNvPr id="2004" name="Google Shape;2004;p37"/>
          <p:cNvSpPr txBox="1">
            <a:spLocks noGrp="1"/>
          </p:cNvSpPr>
          <p:nvPr>
            <p:ph type="title"/>
          </p:nvPr>
        </p:nvSpPr>
        <p:spPr>
          <a:xfrm>
            <a:off x="1719072" y="338328"/>
            <a:ext cx="5577900" cy="594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Types Of Image Forgery</a:t>
            </a:r>
            <a:endParaRPr/>
          </a:p>
        </p:txBody>
      </p:sp>
      <p:sp>
        <p:nvSpPr>
          <p:cNvPr id="2005" name="Google Shape;2005;p37"/>
          <p:cNvSpPr txBox="1">
            <a:spLocks noGrp="1"/>
          </p:cNvSpPr>
          <p:nvPr>
            <p:ph type="subTitle" idx="2"/>
          </p:nvPr>
        </p:nvSpPr>
        <p:spPr>
          <a:xfrm>
            <a:off x="1024129" y="1229034"/>
            <a:ext cx="4074139" cy="32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a:t>Copy-Move Forgery</a:t>
            </a:r>
            <a:endParaRPr/>
          </a:p>
        </p:txBody>
      </p:sp>
      <p:sp>
        <p:nvSpPr>
          <p:cNvPr id="2006" name="Google Shape;2006;p37"/>
          <p:cNvSpPr txBox="1">
            <a:spLocks noGrp="1"/>
          </p:cNvSpPr>
          <p:nvPr>
            <p:ph type="subTitle" idx="3"/>
          </p:nvPr>
        </p:nvSpPr>
        <p:spPr>
          <a:xfrm>
            <a:off x="5007428" y="1229034"/>
            <a:ext cx="3647999" cy="32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
              <a:t>Splicing Forgery</a:t>
            </a:r>
            <a:endParaRPr/>
          </a:p>
        </p:txBody>
      </p:sp>
      <p:sp>
        <p:nvSpPr>
          <p:cNvPr id="2007" name="Google Shape;2007;p37"/>
          <p:cNvSpPr txBox="1">
            <a:spLocks noGrp="1"/>
          </p:cNvSpPr>
          <p:nvPr>
            <p:ph type="subTitle" idx="5"/>
          </p:nvPr>
        </p:nvSpPr>
        <p:spPr>
          <a:xfrm>
            <a:off x="638629" y="1851251"/>
            <a:ext cx="3933371" cy="1563236"/>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600"/>
              <a:buNone/>
            </a:pPr>
            <a:r>
              <a:rPr lang="en" sz="1600" dirty="0"/>
              <a:t>Copy-move forgery is a specific type of image tampering where a part of the image is copied and pasted somewhere else in the image with the intent to cover an important image feature.</a:t>
            </a:r>
            <a:endParaRPr dirty="0"/>
          </a:p>
        </p:txBody>
      </p:sp>
      <p:sp>
        <p:nvSpPr>
          <p:cNvPr id="2008" name="Google Shape;2008;p37"/>
          <p:cNvSpPr txBox="1">
            <a:spLocks noGrp="1"/>
          </p:cNvSpPr>
          <p:nvPr>
            <p:ph type="subTitle" idx="6"/>
          </p:nvPr>
        </p:nvSpPr>
        <p:spPr>
          <a:xfrm>
            <a:off x="4869300" y="1854879"/>
            <a:ext cx="3924253" cy="1563236"/>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500"/>
              <a:buNone/>
            </a:pPr>
            <a:r>
              <a:rPr lang="en" sz="1500" dirty="0"/>
              <a:t>In image splicing the contents of host images are modified by copying and pasting the contents from other images. </a:t>
            </a:r>
            <a:endParaRPr dirty="0"/>
          </a:p>
        </p:txBody>
      </p:sp>
      <p:sp>
        <p:nvSpPr>
          <p:cNvPr id="2009" name="Google Shape;2009;p37"/>
          <p:cNvSpPr txBox="1"/>
          <p:nvPr/>
        </p:nvSpPr>
        <p:spPr>
          <a:xfrm>
            <a:off x="778795" y="4527640"/>
            <a:ext cx="3995057" cy="26650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180468"/>
                </a:solidFill>
                <a:latin typeface="Barlow Semi Condensed"/>
                <a:ea typeface="Barlow Semi Condensed"/>
                <a:cs typeface="Barlow Semi Condensed"/>
                <a:sym typeface="Barlow Semi Condensed"/>
              </a:rPr>
              <a:t>a) Original Image 	         b) Edited Image</a:t>
            </a:r>
            <a:endParaRPr/>
          </a:p>
        </p:txBody>
      </p:sp>
      <p:pic>
        <p:nvPicPr>
          <p:cNvPr id="2010" name="Google Shape;2010;p37"/>
          <p:cNvPicPr preferRelativeResize="0"/>
          <p:nvPr/>
        </p:nvPicPr>
        <p:blipFill rotWithShape="1">
          <a:blip r:embed="rId3">
            <a:alphaModFix/>
          </a:blip>
          <a:srcRect/>
          <a:stretch/>
        </p:blipFill>
        <p:spPr>
          <a:xfrm>
            <a:off x="784648" y="3454387"/>
            <a:ext cx="1762609" cy="987414"/>
          </a:xfrm>
          <a:prstGeom prst="rect">
            <a:avLst/>
          </a:prstGeom>
          <a:noFill/>
          <a:ln>
            <a:noFill/>
          </a:ln>
        </p:spPr>
      </p:pic>
      <p:pic>
        <p:nvPicPr>
          <p:cNvPr id="2011" name="Google Shape;2011;p37"/>
          <p:cNvPicPr preferRelativeResize="0"/>
          <p:nvPr/>
        </p:nvPicPr>
        <p:blipFill rotWithShape="1">
          <a:blip r:embed="rId4">
            <a:alphaModFix/>
          </a:blip>
          <a:srcRect/>
          <a:stretch/>
        </p:blipFill>
        <p:spPr>
          <a:xfrm>
            <a:off x="2859314" y="3473785"/>
            <a:ext cx="1762609" cy="948617"/>
          </a:xfrm>
          <a:prstGeom prst="rect">
            <a:avLst/>
          </a:prstGeom>
          <a:noFill/>
          <a:ln>
            <a:noFill/>
          </a:ln>
        </p:spPr>
      </p:pic>
      <p:pic>
        <p:nvPicPr>
          <p:cNvPr id="2012" name="Google Shape;2012;p37"/>
          <p:cNvPicPr preferRelativeResize="0"/>
          <p:nvPr/>
        </p:nvPicPr>
        <p:blipFill rotWithShape="1">
          <a:blip r:embed="rId5">
            <a:alphaModFix/>
          </a:blip>
          <a:srcRect/>
          <a:stretch/>
        </p:blipFill>
        <p:spPr>
          <a:xfrm>
            <a:off x="4930734" y="3454387"/>
            <a:ext cx="3801384" cy="1298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alpha val="32000"/>
              </a:schemeClr>
            </a:gs>
            <a:gs pos="74000">
              <a:schemeClr val="accent5">
                <a:lumMod val="45000"/>
                <a:lumOff val="55000"/>
                <a:alpha val="84000"/>
              </a:schemeClr>
            </a:gs>
            <a:gs pos="83000">
              <a:schemeClr val="accent5">
                <a:alpha val="75000"/>
                <a:lumMod val="45000"/>
                <a:lumOff val="55000"/>
              </a:schemeClr>
            </a:gs>
            <a:gs pos="100000">
              <a:schemeClr val="accent5">
                <a:lumMod val="30000"/>
                <a:lumOff val="70000"/>
              </a:schemeClr>
            </a:gs>
          </a:gsLst>
          <a:lin ang="2700000" scaled="1"/>
          <a:tileRect/>
        </a:gradFill>
        <a:effectLst/>
      </p:bgPr>
    </p:bg>
    <p:spTree>
      <p:nvGrpSpPr>
        <p:cNvPr id="1" name="Shape 2016"/>
        <p:cNvGrpSpPr/>
        <p:nvPr/>
      </p:nvGrpSpPr>
      <p:grpSpPr>
        <a:xfrm>
          <a:off x="0" y="0"/>
          <a:ext cx="0" cy="0"/>
          <a:chOff x="0" y="0"/>
          <a:chExt cx="0" cy="0"/>
        </a:xfrm>
      </p:grpSpPr>
      <p:sp>
        <p:nvSpPr>
          <p:cNvPr id="2017" name="Google Shape;2017;p38"/>
          <p:cNvSpPr txBox="1">
            <a:spLocks noGrp="1"/>
          </p:cNvSpPr>
          <p:nvPr>
            <p:ph type="title"/>
          </p:nvPr>
        </p:nvSpPr>
        <p:spPr>
          <a:xfrm>
            <a:off x="2593206" y="2687656"/>
            <a:ext cx="3957588" cy="804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3600"/>
              <a:buNone/>
            </a:pPr>
            <a:r>
              <a:rPr lang="en">
                <a:solidFill>
                  <a:srgbClr val="363636"/>
                </a:solidFill>
                <a:latin typeface="Fjalla One"/>
                <a:ea typeface="Fjalla One"/>
                <a:cs typeface="Fjalla One"/>
                <a:sym typeface="Fjalla One"/>
              </a:rPr>
              <a:t>Methods of Forgery Detection</a:t>
            </a:r>
            <a:endParaRPr/>
          </a:p>
        </p:txBody>
      </p:sp>
      <p:sp>
        <p:nvSpPr>
          <p:cNvPr id="2018" name="Google Shape;2018;p38"/>
          <p:cNvSpPr txBox="1">
            <a:spLocks noGrp="1"/>
          </p:cNvSpPr>
          <p:nvPr>
            <p:ph type="title" idx="2"/>
          </p:nvPr>
        </p:nvSpPr>
        <p:spPr>
          <a:xfrm>
            <a:off x="2971800" y="1161288"/>
            <a:ext cx="2967600" cy="106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
                <a:solidFill>
                  <a:srgbClr val="363636"/>
                </a:solidFill>
              </a:rPr>
              <a:t>02</a:t>
            </a:r>
            <a:endParaRPr>
              <a:solidFill>
                <a:srgbClr val="363636"/>
              </a:solidFill>
            </a:endParaRPr>
          </a:p>
        </p:txBody>
      </p:sp>
      <p:sp>
        <p:nvSpPr>
          <p:cNvPr id="2019" name="Google Shape;2019;p38"/>
          <p:cNvSpPr txBox="1">
            <a:spLocks noGrp="1"/>
          </p:cNvSpPr>
          <p:nvPr>
            <p:ph type="subTitle" idx="1"/>
          </p:nvPr>
        </p:nvSpPr>
        <p:spPr>
          <a:xfrm>
            <a:off x="2971800" y="4297945"/>
            <a:ext cx="3200400" cy="68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endParaRPr/>
          </a:p>
        </p:txBody>
      </p:sp>
      <p:grpSp>
        <p:nvGrpSpPr>
          <p:cNvPr id="4" name="Google Shape;3815;p64">
            <a:extLst>
              <a:ext uri="{FF2B5EF4-FFF2-40B4-BE49-F238E27FC236}">
                <a16:creationId xmlns:a16="http://schemas.microsoft.com/office/drawing/2014/main" id="{07C6F628-0876-370C-7449-9606C6F64795}"/>
              </a:ext>
            </a:extLst>
          </p:cNvPr>
          <p:cNvGrpSpPr/>
          <p:nvPr/>
        </p:nvGrpSpPr>
        <p:grpSpPr>
          <a:xfrm>
            <a:off x="1831419" y="886399"/>
            <a:ext cx="1729343" cy="1578106"/>
            <a:chOff x="1171725" y="542675"/>
            <a:chExt cx="5016950" cy="4578200"/>
          </a:xfrm>
        </p:grpSpPr>
        <p:sp>
          <p:nvSpPr>
            <p:cNvPr id="5" name="Google Shape;3816;p64">
              <a:extLst>
                <a:ext uri="{FF2B5EF4-FFF2-40B4-BE49-F238E27FC236}">
                  <a16:creationId xmlns:a16="http://schemas.microsoft.com/office/drawing/2014/main" id="{955A57E3-EC8F-0287-BB09-D94D0EE3D1D6}"/>
                </a:ext>
              </a:extLst>
            </p:cNvPr>
            <p:cNvSpPr/>
            <p:nvPr/>
          </p:nvSpPr>
          <p:spPr>
            <a:xfrm>
              <a:off x="1171725" y="542775"/>
              <a:ext cx="5016950" cy="4577925"/>
            </a:xfrm>
            <a:custGeom>
              <a:avLst/>
              <a:gdLst/>
              <a:ahLst/>
              <a:cxnLst/>
              <a:rect l="l" t="t" r="r" b="b"/>
              <a:pathLst>
                <a:path w="200678" h="183117" extrusionOk="0">
                  <a:moveTo>
                    <a:pt x="147944" y="1"/>
                  </a:moveTo>
                  <a:cubicBezTo>
                    <a:pt x="128902" y="1"/>
                    <a:pt x="116374" y="16962"/>
                    <a:pt x="88848" y="22980"/>
                  </a:cubicBezTo>
                  <a:cubicBezTo>
                    <a:pt x="56060" y="30148"/>
                    <a:pt x="46096" y="27030"/>
                    <a:pt x="23048" y="51171"/>
                  </a:cubicBezTo>
                  <a:cubicBezTo>
                    <a:pt x="1" y="75311"/>
                    <a:pt x="5304" y="121085"/>
                    <a:pt x="34491" y="150176"/>
                  </a:cubicBezTo>
                  <a:cubicBezTo>
                    <a:pt x="63711" y="179299"/>
                    <a:pt x="92448" y="182578"/>
                    <a:pt x="92448" y="182578"/>
                  </a:cubicBezTo>
                  <a:cubicBezTo>
                    <a:pt x="92448" y="182578"/>
                    <a:pt x="95800" y="183116"/>
                    <a:pt x="101224" y="183116"/>
                  </a:cubicBezTo>
                  <a:cubicBezTo>
                    <a:pt x="113079" y="183116"/>
                    <a:pt x="134832" y="180544"/>
                    <a:pt x="153136" y="164159"/>
                  </a:cubicBezTo>
                  <a:cubicBezTo>
                    <a:pt x="179816" y="140243"/>
                    <a:pt x="187145" y="101381"/>
                    <a:pt x="193928" y="70104"/>
                  </a:cubicBezTo>
                  <a:cubicBezTo>
                    <a:pt x="200678" y="38795"/>
                    <a:pt x="186309" y="10958"/>
                    <a:pt x="159726" y="2054"/>
                  </a:cubicBezTo>
                  <a:cubicBezTo>
                    <a:pt x="155461" y="620"/>
                    <a:pt x="151583" y="1"/>
                    <a:pt x="147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17;p64">
              <a:extLst>
                <a:ext uri="{FF2B5EF4-FFF2-40B4-BE49-F238E27FC236}">
                  <a16:creationId xmlns:a16="http://schemas.microsoft.com/office/drawing/2014/main" id="{4B977188-D172-353F-10D7-7F97CA91DBCA}"/>
                </a:ext>
              </a:extLst>
            </p:cNvPr>
            <p:cNvSpPr/>
            <p:nvPr/>
          </p:nvSpPr>
          <p:spPr>
            <a:xfrm>
              <a:off x="1388700" y="542675"/>
              <a:ext cx="4672200" cy="4578200"/>
            </a:xfrm>
            <a:custGeom>
              <a:avLst/>
              <a:gdLst/>
              <a:ahLst/>
              <a:cxnLst/>
              <a:rect l="l" t="t" r="r" b="b"/>
              <a:pathLst>
                <a:path w="186888" h="183128" extrusionOk="0">
                  <a:moveTo>
                    <a:pt x="139282" y="1"/>
                  </a:moveTo>
                  <a:cubicBezTo>
                    <a:pt x="120220" y="1"/>
                    <a:pt x="107716" y="16973"/>
                    <a:pt x="80169" y="22984"/>
                  </a:cubicBezTo>
                  <a:cubicBezTo>
                    <a:pt x="47381" y="30152"/>
                    <a:pt x="37417" y="27034"/>
                    <a:pt x="14369" y="51175"/>
                  </a:cubicBezTo>
                  <a:cubicBezTo>
                    <a:pt x="4661" y="61332"/>
                    <a:pt x="0" y="75283"/>
                    <a:pt x="0" y="90230"/>
                  </a:cubicBezTo>
                  <a:cubicBezTo>
                    <a:pt x="0" y="110835"/>
                    <a:pt x="8904" y="133304"/>
                    <a:pt x="25812" y="150180"/>
                  </a:cubicBezTo>
                  <a:cubicBezTo>
                    <a:pt x="55032" y="179303"/>
                    <a:pt x="83769" y="182582"/>
                    <a:pt x="83769" y="182582"/>
                  </a:cubicBezTo>
                  <a:cubicBezTo>
                    <a:pt x="83769" y="182582"/>
                    <a:pt x="87112" y="183128"/>
                    <a:pt x="92544" y="183128"/>
                  </a:cubicBezTo>
                  <a:cubicBezTo>
                    <a:pt x="104373" y="183128"/>
                    <a:pt x="126135" y="180556"/>
                    <a:pt x="144457" y="164163"/>
                  </a:cubicBezTo>
                  <a:cubicBezTo>
                    <a:pt x="171137" y="140247"/>
                    <a:pt x="178466" y="101385"/>
                    <a:pt x="185249" y="70108"/>
                  </a:cubicBezTo>
                  <a:cubicBezTo>
                    <a:pt x="186374" y="64901"/>
                    <a:pt x="186888" y="59790"/>
                    <a:pt x="186888" y="54871"/>
                  </a:cubicBezTo>
                  <a:cubicBezTo>
                    <a:pt x="186888" y="30088"/>
                    <a:pt x="173194" y="9483"/>
                    <a:pt x="151047" y="2058"/>
                  </a:cubicBezTo>
                  <a:cubicBezTo>
                    <a:pt x="146772" y="612"/>
                    <a:pt x="142914" y="1"/>
                    <a:pt x="1392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18;p64">
              <a:extLst>
                <a:ext uri="{FF2B5EF4-FFF2-40B4-BE49-F238E27FC236}">
                  <a16:creationId xmlns:a16="http://schemas.microsoft.com/office/drawing/2014/main" id="{51EEE0A8-8163-9451-5366-6ACA3F2022BC}"/>
                </a:ext>
              </a:extLst>
            </p:cNvPr>
            <p:cNvSpPr/>
            <p:nvPr/>
          </p:nvSpPr>
          <p:spPr>
            <a:xfrm>
              <a:off x="1698100" y="4799425"/>
              <a:ext cx="3900725" cy="255575"/>
            </a:xfrm>
            <a:custGeom>
              <a:avLst/>
              <a:gdLst/>
              <a:ahLst/>
              <a:cxnLst/>
              <a:rect l="l" t="t" r="r" b="b"/>
              <a:pathLst>
                <a:path w="156029" h="10223" extrusionOk="0">
                  <a:moveTo>
                    <a:pt x="78014" y="0"/>
                  </a:moveTo>
                  <a:cubicBezTo>
                    <a:pt x="34941" y="0"/>
                    <a:pt x="0" y="2282"/>
                    <a:pt x="0" y="5111"/>
                  </a:cubicBezTo>
                  <a:cubicBezTo>
                    <a:pt x="0" y="7908"/>
                    <a:pt x="34941" y="10222"/>
                    <a:pt x="78014" y="10222"/>
                  </a:cubicBezTo>
                  <a:cubicBezTo>
                    <a:pt x="121088" y="10222"/>
                    <a:pt x="156029" y="7908"/>
                    <a:pt x="156029" y="5111"/>
                  </a:cubicBezTo>
                  <a:cubicBezTo>
                    <a:pt x="156029" y="2282"/>
                    <a:pt x="121088" y="0"/>
                    <a:pt x="78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19;p64">
              <a:extLst>
                <a:ext uri="{FF2B5EF4-FFF2-40B4-BE49-F238E27FC236}">
                  <a16:creationId xmlns:a16="http://schemas.microsoft.com/office/drawing/2014/main" id="{5752BADF-ED96-4DC6-892D-EA9B2570D00F}"/>
                </a:ext>
              </a:extLst>
            </p:cNvPr>
            <p:cNvSpPr/>
            <p:nvPr/>
          </p:nvSpPr>
          <p:spPr>
            <a:xfrm>
              <a:off x="2634300" y="1148600"/>
              <a:ext cx="3007925" cy="1915850"/>
            </a:xfrm>
            <a:custGeom>
              <a:avLst/>
              <a:gdLst/>
              <a:ahLst/>
              <a:cxnLst/>
              <a:rect l="l" t="t" r="r" b="b"/>
              <a:pathLst>
                <a:path w="120317" h="76634" extrusionOk="0">
                  <a:moveTo>
                    <a:pt x="1190" y="1"/>
                  </a:moveTo>
                  <a:cubicBezTo>
                    <a:pt x="1061" y="1"/>
                    <a:pt x="965" y="97"/>
                    <a:pt x="965" y="226"/>
                  </a:cubicBezTo>
                  <a:cubicBezTo>
                    <a:pt x="965" y="322"/>
                    <a:pt x="1061" y="419"/>
                    <a:pt x="1190" y="419"/>
                  </a:cubicBezTo>
                  <a:lnTo>
                    <a:pt x="2475" y="419"/>
                  </a:lnTo>
                  <a:cubicBezTo>
                    <a:pt x="2572" y="419"/>
                    <a:pt x="2668" y="322"/>
                    <a:pt x="2668" y="226"/>
                  </a:cubicBezTo>
                  <a:cubicBezTo>
                    <a:pt x="2668" y="97"/>
                    <a:pt x="2572" y="1"/>
                    <a:pt x="2475" y="1"/>
                  </a:cubicBezTo>
                  <a:close/>
                  <a:moveTo>
                    <a:pt x="3729" y="1"/>
                  </a:moveTo>
                  <a:cubicBezTo>
                    <a:pt x="3633" y="1"/>
                    <a:pt x="3536" y="97"/>
                    <a:pt x="3536" y="226"/>
                  </a:cubicBezTo>
                  <a:cubicBezTo>
                    <a:pt x="3536" y="322"/>
                    <a:pt x="3633" y="419"/>
                    <a:pt x="3729" y="419"/>
                  </a:cubicBezTo>
                  <a:lnTo>
                    <a:pt x="5015" y="419"/>
                  </a:lnTo>
                  <a:cubicBezTo>
                    <a:pt x="5143" y="419"/>
                    <a:pt x="5240" y="322"/>
                    <a:pt x="5240" y="226"/>
                  </a:cubicBezTo>
                  <a:cubicBezTo>
                    <a:pt x="5240" y="97"/>
                    <a:pt x="5143" y="1"/>
                    <a:pt x="5015" y="1"/>
                  </a:cubicBezTo>
                  <a:close/>
                  <a:moveTo>
                    <a:pt x="6301" y="1"/>
                  </a:moveTo>
                  <a:cubicBezTo>
                    <a:pt x="6172" y="1"/>
                    <a:pt x="6076" y="97"/>
                    <a:pt x="6076" y="226"/>
                  </a:cubicBezTo>
                  <a:cubicBezTo>
                    <a:pt x="6076" y="322"/>
                    <a:pt x="6172" y="419"/>
                    <a:pt x="6301" y="419"/>
                  </a:cubicBezTo>
                  <a:lnTo>
                    <a:pt x="7554" y="419"/>
                  </a:lnTo>
                  <a:cubicBezTo>
                    <a:pt x="7683" y="419"/>
                    <a:pt x="7779" y="322"/>
                    <a:pt x="7779" y="226"/>
                  </a:cubicBezTo>
                  <a:cubicBezTo>
                    <a:pt x="7779" y="97"/>
                    <a:pt x="7683" y="1"/>
                    <a:pt x="7554" y="1"/>
                  </a:cubicBezTo>
                  <a:close/>
                  <a:moveTo>
                    <a:pt x="8840" y="1"/>
                  </a:moveTo>
                  <a:cubicBezTo>
                    <a:pt x="8711" y="1"/>
                    <a:pt x="8615" y="97"/>
                    <a:pt x="8615" y="226"/>
                  </a:cubicBezTo>
                  <a:cubicBezTo>
                    <a:pt x="8615" y="322"/>
                    <a:pt x="8711" y="419"/>
                    <a:pt x="8840" y="419"/>
                  </a:cubicBezTo>
                  <a:lnTo>
                    <a:pt x="10126" y="419"/>
                  </a:lnTo>
                  <a:cubicBezTo>
                    <a:pt x="10222" y="419"/>
                    <a:pt x="10319" y="322"/>
                    <a:pt x="10319" y="226"/>
                  </a:cubicBezTo>
                  <a:cubicBezTo>
                    <a:pt x="10319" y="97"/>
                    <a:pt x="10222" y="1"/>
                    <a:pt x="10126" y="1"/>
                  </a:cubicBezTo>
                  <a:close/>
                  <a:moveTo>
                    <a:pt x="11379" y="1"/>
                  </a:moveTo>
                  <a:cubicBezTo>
                    <a:pt x="11283" y="1"/>
                    <a:pt x="11187" y="97"/>
                    <a:pt x="11187" y="226"/>
                  </a:cubicBezTo>
                  <a:cubicBezTo>
                    <a:pt x="11187" y="322"/>
                    <a:pt x="11283" y="419"/>
                    <a:pt x="11379" y="419"/>
                  </a:cubicBezTo>
                  <a:lnTo>
                    <a:pt x="12665" y="419"/>
                  </a:lnTo>
                  <a:cubicBezTo>
                    <a:pt x="12794" y="419"/>
                    <a:pt x="12890" y="322"/>
                    <a:pt x="12890" y="226"/>
                  </a:cubicBezTo>
                  <a:cubicBezTo>
                    <a:pt x="12890" y="97"/>
                    <a:pt x="12794" y="1"/>
                    <a:pt x="12665" y="1"/>
                  </a:cubicBezTo>
                  <a:close/>
                  <a:moveTo>
                    <a:pt x="13951" y="1"/>
                  </a:moveTo>
                  <a:cubicBezTo>
                    <a:pt x="13822" y="1"/>
                    <a:pt x="13726" y="97"/>
                    <a:pt x="13726" y="226"/>
                  </a:cubicBezTo>
                  <a:cubicBezTo>
                    <a:pt x="13726" y="322"/>
                    <a:pt x="13822" y="419"/>
                    <a:pt x="13951" y="419"/>
                  </a:cubicBezTo>
                  <a:lnTo>
                    <a:pt x="15205" y="419"/>
                  </a:lnTo>
                  <a:cubicBezTo>
                    <a:pt x="15333" y="419"/>
                    <a:pt x="15430" y="322"/>
                    <a:pt x="15430" y="226"/>
                  </a:cubicBezTo>
                  <a:cubicBezTo>
                    <a:pt x="15430" y="97"/>
                    <a:pt x="15333" y="1"/>
                    <a:pt x="15205" y="1"/>
                  </a:cubicBezTo>
                  <a:close/>
                  <a:moveTo>
                    <a:pt x="16490" y="1"/>
                  </a:moveTo>
                  <a:cubicBezTo>
                    <a:pt x="16362" y="1"/>
                    <a:pt x="16265" y="97"/>
                    <a:pt x="16265" y="226"/>
                  </a:cubicBezTo>
                  <a:cubicBezTo>
                    <a:pt x="16265" y="322"/>
                    <a:pt x="16362" y="419"/>
                    <a:pt x="16490" y="419"/>
                  </a:cubicBezTo>
                  <a:lnTo>
                    <a:pt x="17776" y="419"/>
                  </a:lnTo>
                  <a:cubicBezTo>
                    <a:pt x="17873" y="419"/>
                    <a:pt x="17969" y="322"/>
                    <a:pt x="17969" y="226"/>
                  </a:cubicBezTo>
                  <a:cubicBezTo>
                    <a:pt x="17969" y="97"/>
                    <a:pt x="17873" y="1"/>
                    <a:pt x="17776" y="1"/>
                  </a:cubicBezTo>
                  <a:close/>
                  <a:moveTo>
                    <a:pt x="19030" y="1"/>
                  </a:moveTo>
                  <a:cubicBezTo>
                    <a:pt x="18933" y="1"/>
                    <a:pt x="18837" y="97"/>
                    <a:pt x="18837" y="226"/>
                  </a:cubicBezTo>
                  <a:cubicBezTo>
                    <a:pt x="18837" y="322"/>
                    <a:pt x="18933" y="419"/>
                    <a:pt x="19030" y="419"/>
                  </a:cubicBezTo>
                  <a:lnTo>
                    <a:pt x="20316" y="419"/>
                  </a:lnTo>
                  <a:cubicBezTo>
                    <a:pt x="20444" y="419"/>
                    <a:pt x="20541" y="322"/>
                    <a:pt x="20541" y="226"/>
                  </a:cubicBezTo>
                  <a:cubicBezTo>
                    <a:pt x="20541" y="97"/>
                    <a:pt x="20444" y="1"/>
                    <a:pt x="20316" y="1"/>
                  </a:cubicBezTo>
                  <a:close/>
                  <a:moveTo>
                    <a:pt x="21601" y="1"/>
                  </a:moveTo>
                  <a:cubicBezTo>
                    <a:pt x="21473" y="1"/>
                    <a:pt x="21376" y="97"/>
                    <a:pt x="21376" y="226"/>
                  </a:cubicBezTo>
                  <a:cubicBezTo>
                    <a:pt x="21376" y="322"/>
                    <a:pt x="21473" y="419"/>
                    <a:pt x="21601" y="419"/>
                  </a:cubicBezTo>
                  <a:lnTo>
                    <a:pt x="22855" y="419"/>
                  </a:lnTo>
                  <a:cubicBezTo>
                    <a:pt x="22984" y="419"/>
                    <a:pt x="23080" y="322"/>
                    <a:pt x="23080" y="226"/>
                  </a:cubicBezTo>
                  <a:cubicBezTo>
                    <a:pt x="23080" y="97"/>
                    <a:pt x="22984" y="1"/>
                    <a:pt x="22855" y="1"/>
                  </a:cubicBezTo>
                  <a:close/>
                  <a:moveTo>
                    <a:pt x="24141" y="1"/>
                  </a:moveTo>
                  <a:cubicBezTo>
                    <a:pt x="24012" y="1"/>
                    <a:pt x="23916" y="97"/>
                    <a:pt x="23916" y="226"/>
                  </a:cubicBezTo>
                  <a:cubicBezTo>
                    <a:pt x="23916" y="322"/>
                    <a:pt x="24012" y="419"/>
                    <a:pt x="24141" y="419"/>
                  </a:cubicBezTo>
                  <a:lnTo>
                    <a:pt x="25426" y="419"/>
                  </a:lnTo>
                  <a:cubicBezTo>
                    <a:pt x="25523" y="419"/>
                    <a:pt x="25619" y="322"/>
                    <a:pt x="25619" y="226"/>
                  </a:cubicBezTo>
                  <a:cubicBezTo>
                    <a:pt x="25619" y="97"/>
                    <a:pt x="25523" y="1"/>
                    <a:pt x="25426" y="1"/>
                  </a:cubicBezTo>
                  <a:close/>
                  <a:moveTo>
                    <a:pt x="26680" y="1"/>
                  </a:moveTo>
                  <a:cubicBezTo>
                    <a:pt x="26584" y="1"/>
                    <a:pt x="26487" y="97"/>
                    <a:pt x="26487" y="226"/>
                  </a:cubicBezTo>
                  <a:cubicBezTo>
                    <a:pt x="26487" y="322"/>
                    <a:pt x="26584" y="419"/>
                    <a:pt x="26680" y="419"/>
                  </a:cubicBezTo>
                  <a:lnTo>
                    <a:pt x="27966" y="419"/>
                  </a:lnTo>
                  <a:cubicBezTo>
                    <a:pt x="28094" y="419"/>
                    <a:pt x="28191" y="322"/>
                    <a:pt x="28191" y="226"/>
                  </a:cubicBezTo>
                  <a:cubicBezTo>
                    <a:pt x="28191" y="97"/>
                    <a:pt x="28094" y="1"/>
                    <a:pt x="27966" y="1"/>
                  </a:cubicBezTo>
                  <a:close/>
                  <a:moveTo>
                    <a:pt x="29252" y="1"/>
                  </a:moveTo>
                  <a:cubicBezTo>
                    <a:pt x="29123" y="1"/>
                    <a:pt x="29027" y="97"/>
                    <a:pt x="29027" y="226"/>
                  </a:cubicBezTo>
                  <a:cubicBezTo>
                    <a:pt x="29027" y="322"/>
                    <a:pt x="29123" y="419"/>
                    <a:pt x="29252" y="419"/>
                  </a:cubicBezTo>
                  <a:lnTo>
                    <a:pt x="30505" y="419"/>
                  </a:lnTo>
                  <a:cubicBezTo>
                    <a:pt x="30634" y="419"/>
                    <a:pt x="30730" y="322"/>
                    <a:pt x="30730" y="226"/>
                  </a:cubicBezTo>
                  <a:cubicBezTo>
                    <a:pt x="30730" y="97"/>
                    <a:pt x="30634" y="1"/>
                    <a:pt x="30505" y="1"/>
                  </a:cubicBezTo>
                  <a:close/>
                  <a:moveTo>
                    <a:pt x="31791" y="1"/>
                  </a:moveTo>
                  <a:cubicBezTo>
                    <a:pt x="31662" y="1"/>
                    <a:pt x="31598" y="97"/>
                    <a:pt x="31598" y="226"/>
                  </a:cubicBezTo>
                  <a:cubicBezTo>
                    <a:pt x="31598" y="322"/>
                    <a:pt x="31662" y="419"/>
                    <a:pt x="31791" y="419"/>
                  </a:cubicBezTo>
                  <a:lnTo>
                    <a:pt x="33077" y="419"/>
                  </a:lnTo>
                  <a:cubicBezTo>
                    <a:pt x="33173" y="419"/>
                    <a:pt x="33270" y="322"/>
                    <a:pt x="33270" y="226"/>
                  </a:cubicBezTo>
                  <a:cubicBezTo>
                    <a:pt x="33270" y="97"/>
                    <a:pt x="33173" y="1"/>
                    <a:pt x="33077" y="1"/>
                  </a:cubicBezTo>
                  <a:close/>
                  <a:moveTo>
                    <a:pt x="34330" y="1"/>
                  </a:moveTo>
                  <a:cubicBezTo>
                    <a:pt x="34234" y="1"/>
                    <a:pt x="34138" y="97"/>
                    <a:pt x="34138" y="226"/>
                  </a:cubicBezTo>
                  <a:cubicBezTo>
                    <a:pt x="34138" y="322"/>
                    <a:pt x="34234" y="419"/>
                    <a:pt x="34330" y="419"/>
                  </a:cubicBezTo>
                  <a:lnTo>
                    <a:pt x="35616" y="419"/>
                  </a:lnTo>
                  <a:cubicBezTo>
                    <a:pt x="35745" y="419"/>
                    <a:pt x="35841" y="322"/>
                    <a:pt x="35841" y="226"/>
                  </a:cubicBezTo>
                  <a:cubicBezTo>
                    <a:pt x="35841" y="97"/>
                    <a:pt x="35745" y="1"/>
                    <a:pt x="35616" y="1"/>
                  </a:cubicBezTo>
                  <a:close/>
                  <a:moveTo>
                    <a:pt x="36902" y="1"/>
                  </a:moveTo>
                  <a:cubicBezTo>
                    <a:pt x="36773" y="1"/>
                    <a:pt x="36677" y="97"/>
                    <a:pt x="36677" y="226"/>
                  </a:cubicBezTo>
                  <a:cubicBezTo>
                    <a:pt x="36677" y="322"/>
                    <a:pt x="36773" y="419"/>
                    <a:pt x="36902" y="419"/>
                  </a:cubicBezTo>
                  <a:lnTo>
                    <a:pt x="38188" y="419"/>
                  </a:lnTo>
                  <a:cubicBezTo>
                    <a:pt x="38284" y="419"/>
                    <a:pt x="38381" y="322"/>
                    <a:pt x="38381" y="226"/>
                  </a:cubicBezTo>
                  <a:cubicBezTo>
                    <a:pt x="38381" y="97"/>
                    <a:pt x="38284" y="1"/>
                    <a:pt x="38188" y="1"/>
                  </a:cubicBezTo>
                  <a:close/>
                  <a:moveTo>
                    <a:pt x="39441" y="1"/>
                  </a:moveTo>
                  <a:cubicBezTo>
                    <a:pt x="39345" y="1"/>
                    <a:pt x="39249" y="97"/>
                    <a:pt x="39249" y="226"/>
                  </a:cubicBezTo>
                  <a:cubicBezTo>
                    <a:pt x="39249" y="322"/>
                    <a:pt x="39345" y="419"/>
                    <a:pt x="39441" y="419"/>
                  </a:cubicBezTo>
                  <a:lnTo>
                    <a:pt x="40727" y="419"/>
                  </a:lnTo>
                  <a:cubicBezTo>
                    <a:pt x="40856" y="419"/>
                    <a:pt x="40920" y="322"/>
                    <a:pt x="40920" y="226"/>
                  </a:cubicBezTo>
                  <a:cubicBezTo>
                    <a:pt x="40920" y="97"/>
                    <a:pt x="40856" y="1"/>
                    <a:pt x="40727" y="1"/>
                  </a:cubicBezTo>
                  <a:close/>
                  <a:moveTo>
                    <a:pt x="42013" y="1"/>
                  </a:moveTo>
                  <a:cubicBezTo>
                    <a:pt x="41884" y="1"/>
                    <a:pt x="41788" y="97"/>
                    <a:pt x="41788" y="226"/>
                  </a:cubicBezTo>
                  <a:cubicBezTo>
                    <a:pt x="41788" y="322"/>
                    <a:pt x="41884" y="419"/>
                    <a:pt x="42013" y="419"/>
                  </a:cubicBezTo>
                  <a:lnTo>
                    <a:pt x="43267" y="419"/>
                  </a:lnTo>
                  <a:cubicBezTo>
                    <a:pt x="43395" y="419"/>
                    <a:pt x="43492" y="322"/>
                    <a:pt x="43492" y="226"/>
                  </a:cubicBezTo>
                  <a:cubicBezTo>
                    <a:pt x="43492" y="97"/>
                    <a:pt x="43395" y="1"/>
                    <a:pt x="43267" y="1"/>
                  </a:cubicBezTo>
                  <a:close/>
                  <a:moveTo>
                    <a:pt x="44552" y="1"/>
                  </a:moveTo>
                  <a:cubicBezTo>
                    <a:pt x="44424" y="1"/>
                    <a:pt x="44327" y="97"/>
                    <a:pt x="44327" y="226"/>
                  </a:cubicBezTo>
                  <a:cubicBezTo>
                    <a:pt x="44327" y="322"/>
                    <a:pt x="44424" y="419"/>
                    <a:pt x="44552" y="419"/>
                  </a:cubicBezTo>
                  <a:lnTo>
                    <a:pt x="45838" y="419"/>
                  </a:lnTo>
                  <a:cubicBezTo>
                    <a:pt x="45935" y="419"/>
                    <a:pt x="46031" y="322"/>
                    <a:pt x="46031" y="226"/>
                  </a:cubicBezTo>
                  <a:cubicBezTo>
                    <a:pt x="46031" y="97"/>
                    <a:pt x="45935" y="1"/>
                    <a:pt x="45838" y="1"/>
                  </a:cubicBezTo>
                  <a:close/>
                  <a:moveTo>
                    <a:pt x="47092" y="1"/>
                  </a:moveTo>
                  <a:cubicBezTo>
                    <a:pt x="46995" y="1"/>
                    <a:pt x="46899" y="97"/>
                    <a:pt x="46899" y="226"/>
                  </a:cubicBezTo>
                  <a:cubicBezTo>
                    <a:pt x="46899" y="322"/>
                    <a:pt x="46995" y="419"/>
                    <a:pt x="47092" y="419"/>
                  </a:cubicBezTo>
                  <a:lnTo>
                    <a:pt x="48378" y="419"/>
                  </a:lnTo>
                  <a:cubicBezTo>
                    <a:pt x="48506" y="419"/>
                    <a:pt x="48603" y="322"/>
                    <a:pt x="48603" y="226"/>
                  </a:cubicBezTo>
                  <a:cubicBezTo>
                    <a:pt x="48603" y="97"/>
                    <a:pt x="48506" y="1"/>
                    <a:pt x="48378" y="1"/>
                  </a:cubicBezTo>
                  <a:close/>
                  <a:moveTo>
                    <a:pt x="49663" y="1"/>
                  </a:moveTo>
                  <a:cubicBezTo>
                    <a:pt x="49535" y="1"/>
                    <a:pt x="49438" y="97"/>
                    <a:pt x="49438" y="226"/>
                  </a:cubicBezTo>
                  <a:cubicBezTo>
                    <a:pt x="49438" y="322"/>
                    <a:pt x="49535" y="419"/>
                    <a:pt x="49663" y="419"/>
                  </a:cubicBezTo>
                  <a:lnTo>
                    <a:pt x="50917" y="419"/>
                  </a:lnTo>
                  <a:cubicBezTo>
                    <a:pt x="51046" y="419"/>
                    <a:pt x="51142" y="322"/>
                    <a:pt x="51142" y="226"/>
                  </a:cubicBezTo>
                  <a:cubicBezTo>
                    <a:pt x="51142" y="97"/>
                    <a:pt x="51046" y="1"/>
                    <a:pt x="50917" y="1"/>
                  </a:cubicBezTo>
                  <a:close/>
                  <a:moveTo>
                    <a:pt x="52203" y="1"/>
                  </a:moveTo>
                  <a:cubicBezTo>
                    <a:pt x="52074" y="1"/>
                    <a:pt x="51978" y="97"/>
                    <a:pt x="51978" y="226"/>
                  </a:cubicBezTo>
                  <a:cubicBezTo>
                    <a:pt x="51978" y="322"/>
                    <a:pt x="52074" y="419"/>
                    <a:pt x="52203" y="419"/>
                  </a:cubicBezTo>
                  <a:lnTo>
                    <a:pt x="53489" y="419"/>
                  </a:lnTo>
                  <a:cubicBezTo>
                    <a:pt x="53585" y="419"/>
                    <a:pt x="53681" y="322"/>
                    <a:pt x="53681" y="226"/>
                  </a:cubicBezTo>
                  <a:cubicBezTo>
                    <a:pt x="53681" y="97"/>
                    <a:pt x="53585" y="1"/>
                    <a:pt x="53489" y="1"/>
                  </a:cubicBezTo>
                  <a:close/>
                  <a:moveTo>
                    <a:pt x="54742" y="1"/>
                  </a:moveTo>
                  <a:cubicBezTo>
                    <a:pt x="54646" y="1"/>
                    <a:pt x="54549" y="97"/>
                    <a:pt x="54549" y="226"/>
                  </a:cubicBezTo>
                  <a:cubicBezTo>
                    <a:pt x="54549" y="322"/>
                    <a:pt x="54646" y="419"/>
                    <a:pt x="54742" y="419"/>
                  </a:cubicBezTo>
                  <a:lnTo>
                    <a:pt x="56028" y="419"/>
                  </a:lnTo>
                  <a:cubicBezTo>
                    <a:pt x="56157" y="419"/>
                    <a:pt x="56253" y="322"/>
                    <a:pt x="56253" y="226"/>
                  </a:cubicBezTo>
                  <a:cubicBezTo>
                    <a:pt x="56253" y="97"/>
                    <a:pt x="56157" y="1"/>
                    <a:pt x="56028" y="1"/>
                  </a:cubicBezTo>
                  <a:close/>
                  <a:moveTo>
                    <a:pt x="57314" y="1"/>
                  </a:moveTo>
                  <a:cubicBezTo>
                    <a:pt x="57185" y="1"/>
                    <a:pt x="57089" y="97"/>
                    <a:pt x="57089" y="226"/>
                  </a:cubicBezTo>
                  <a:cubicBezTo>
                    <a:pt x="57089" y="322"/>
                    <a:pt x="57185" y="419"/>
                    <a:pt x="57314" y="419"/>
                  </a:cubicBezTo>
                  <a:lnTo>
                    <a:pt x="58567" y="419"/>
                  </a:lnTo>
                  <a:cubicBezTo>
                    <a:pt x="58696" y="419"/>
                    <a:pt x="58792" y="322"/>
                    <a:pt x="58792" y="226"/>
                  </a:cubicBezTo>
                  <a:cubicBezTo>
                    <a:pt x="58792" y="97"/>
                    <a:pt x="58696" y="1"/>
                    <a:pt x="58567" y="1"/>
                  </a:cubicBezTo>
                  <a:close/>
                  <a:moveTo>
                    <a:pt x="59853" y="1"/>
                  </a:moveTo>
                  <a:cubicBezTo>
                    <a:pt x="59725" y="1"/>
                    <a:pt x="59628" y="97"/>
                    <a:pt x="59628" y="226"/>
                  </a:cubicBezTo>
                  <a:cubicBezTo>
                    <a:pt x="59628" y="322"/>
                    <a:pt x="59725" y="419"/>
                    <a:pt x="59853" y="419"/>
                  </a:cubicBezTo>
                  <a:lnTo>
                    <a:pt x="61139" y="419"/>
                  </a:lnTo>
                  <a:cubicBezTo>
                    <a:pt x="61235" y="419"/>
                    <a:pt x="61332" y="322"/>
                    <a:pt x="61332" y="226"/>
                  </a:cubicBezTo>
                  <a:cubicBezTo>
                    <a:pt x="61332" y="97"/>
                    <a:pt x="61235" y="1"/>
                    <a:pt x="61139" y="1"/>
                  </a:cubicBezTo>
                  <a:close/>
                  <a:moveTo>
                    <a:pt x="62393" y="1"/>
                  </a:moveTo>
                  <a:cubicBezTo>
                    <a:pt x="62296" y="1"/>
                    <a:pt x="62200" y="97"/>
                    <a:pt x="62200" y="226"/>
                  </a:cubicBezTo>
                  <a:cubicBezTo>
                    <a:pt x="62200" y="322"/>
                    <a:pt x="62296" y="419"/>
                    <a:pt x="62393" y="419"/>
                  </a:cubicBezTo>
                  <a:lnTo>
                    <a:pt x="63678" y="419"/>
                  </a:lnTo>
                  <a:cubicBezTo>
                    <a:pt x="63807" y="419"/>
                    <a:pt x="63903" y="322"/>
                    <a:pt x="63903" y="226"/>
                  </a:cubicBezTo>
                  <a:cubicBezTo>
                    <a:pt x="63903" y="97"/>
                    <a:pt x="63807" y="1"/>
                    <a:pt x="63678" y="1"/>
                  </a:cubicBezTo>
                  <a:close/>
                  <a:moveTo>
                    <a:pt x="64964" y="1"/>
                  </a:moveTo>
                  <a:cubicBezTo>
                    <a:pt x="64835" y="1"/>
                    <a:pt x="64739" y="97"/>
                    <a:pt x="64739" y="226"/>
                  </a:cubicBezTo>
                  <a:cubicBezTo>
                    <a:pt x="64739" y="322"/>
                    <a:pt x="64835" y="419"/>
                    <a:pt x="64964" y="419"/>
                  </a:cubicBezTo>
                  <a:lnTo>
                    <a:pt x="66218" y="419"/>
                  </a:lnTo>
                  <a:cubicBezTo>
                    <a:pt x="66346" y="419"/>
                    <a:pt x="66443" y="322"/>
                    <a:pt x="66443" y="226"/>
                  </a:cubicBezTo>
                  <a:cubicBezTo>
                    <a:pt x="66443" y="97"/>
                    <a:pt x="66346" y="1"/>
                    <a:pt x="66218" y="1"/>
                  </a:cubicBezTo>
                  <a:close/>
                  <a:moveTo>
                    <a:pt x="67503" y="1"/>
                  </a:moveTo>
                  <a:cubicBezTo>
                    <a:pt x="67375" y="1"/>
                    <a:pt x="67278" y="97"/>
                    <a:pt x="67278" y="226"/>
                  </a:cubicBezTo>
                  <a:cubicBezTo>
                    <a:pt x="67278" y="322"/>
                    <a:pt x="67375" y="419"/>
                    <a:pt x="67503" y="419"/>
                  </a:cubicBezTo>
                  <a:lnTo>
                    <a:pt x="68789" y="419"/>
                  </a:lnTo>
                  <a:cubicBezTo>
                    <a:pt x="68886" y="419"/>
                    <a:pt x="68982" y="322"/>
                    <a:pt x="68982" y="226"/>
                  </a:cubicBezTo>
                  <a:cubicBezTo>
                    <a:pt x="68982" y="97"/>
                    <a:pt x="68886" y="1"/>
                    <a:pt x="68789" y="1"/>
                  </a:cubicBezTo>
                  <a:close/>
                  <a:moveTo>
                    <a:pt x="70043" y="1"/>
                  </a:moveTo>
                  <a:cubicBezTo>
                    <a:pt x="69946" y="1"/>
                    <a:pt x="69850" y="97"/>
                    <a:pt x="69850" y="226"/>
                  </a:cubicBezTo>
                  <a:cubicBezTo>
                    <a:pt x="69850" y="322"/>
                    <a:pt x="69946" y="419"/>
                    <a:pt x="70043" y="419"/>
                  </a:cubicBezTo>
                  <a:lnTo>
                    <a:pt x="71329" y="419"/>
                  </a:lnTo>
                  <a:cubicBezTo>
                    <a:pt x="71457" y="419"/>
                    <a:pt x="71554" y="322"/>
                    <a:pt x="71554" y="226"/>
                  </a:cubicBezTo>
                  <a:cubicBezTo>
                    <a:pt x="71554" y="97"/>
                    <a:pt x="71457" y="1"/>
                    <a:pt x="71329" y="1"/>
                  </a:cubicBezTo>
                  <a:close/>
                  <a:moveTo>
                    <a:pt x="72614" y="1"/>
                  </a:moveTo>
                  <a:cubicBezTo>
                    <a:pt x="72486" y="1"/>
                    <a:pt x="72389" y="97"/>
                    <a:pt x="72389" y="226"/>
                  </a:cubicBezTo>
                  <a:cubicBezTo>
                    <a:pt x="72389" y="322"/>
                    <a:pt x="72486" y="419"/>
                    <a:pt x="72614" y="419"/>
                  </a:cubicBezTo>
                  <a:lnTo>
                    <a:pt x="73868" y="419"/>
                  </a:lnTo>
                  <a:cubicBezTo>
                    <a:pt x="73997" y="419"/>
                    <a:pt x="74093" y="322"/>
                    <a:pt x="74093" y="226"/>
                  </a:cubicBezTo>
                  <a:cubicBezTo>
                    <a:pt x="74093" y="97"/>
                    <a:pt x="73997" y="1"/>
                    <a:pt x="73868" y="1"/>
                  </a:cubicBezTo>
                  <a:close/>
                  <a:moveTo>
                    <a:pt x="75154" y="1"/>
                  </a:moveTo>
                  <a:cubicBezTo>
                    <a:pt x="75025" y="1"/>
                    <a:pt x="74961" y="97"/>
                    <a:pt x="74961" y="226"/>
                  </a:cubicBezTo>
                  <a:cubicBezTo>
                    <a:pt x="74961" y="322"/>
                    <a:pt x="75025" y="419"/>
                    <a:pt x="75154" y="419"/>
                  </a:cubicBezTo>
                  <a:lnTo>
                    <a:pt x="76440" y="419"/>
                  </a:lnTo>
                  <a:cubicBezTo>
                    <a:pt x="76536" y="419"/>
                    <a:pt x="76632" y="322"/>
                    <a:pt x="76632" y="226"/>
                  </a:cubicBezTo>
                  <a:cubicBezTo>
                    <a:pt x="76632" y="97"/>
                    <a:pt x="76536" y="1"/>
                    <a:pt x="76440" y="1"/>
                  </a:cubicBezTo>
                  <a:close/>
                  <a:moveTo>
                    <a:pt x="77693" y="1"/>
                  </a:moveTo>
                  <a:cubicBezTo>
                    <a:pt x="77597" y="1"/>
                    <a:pt x="77500" y="97"/>
                    <a:pt x="77500" y="226"/>
                  </a:cubicBezTo>
                  <a:cubicBezTo>
                    <a:pt x="77500" y="322"/>
                    <a:pt x="77597" y="419"/>
                    <a:pt x="77693" y="419"/>
                  </a:cubicBezTo>
                  <a:lnTo>
                    <a:pt x="78979" y="419"/>
                  </a:lnTo>
                  <a:cubicBezTo>
                    <a:pt x="79108" y="419"/>
                    <a:pt x="79204" y="322"/>
                    <a:pt x="79204" y="226"/>
                  </a:cubicBezTo>
                  <a:cubicBezTo>
                    <a:pt x="79204" y="97"/>
                    <a:pt x="79108" y="1"/>
                    <a:pt x="78979" y="1"/>
                  </a:cubicBezTo>
                  <a:close/>
                  <a:moveTo>
                    <a:pt x="80265" y="1"/>
                  </a:moveTo>
                  <a:cubicBezTo>
                    <a:pt x="80136" y="1"/>
                    <a:pt x="80040" y="97"/>
                    <a:pt x="80040" y="226"/>
                  </a:cubicBezTo>
                  <a:cubicBezTo>
                    <a:pt x="80040" y="322"/>
                    <a:pt x="80136" y="419"/>
                    <a:pt x="80265" y="419"/>
                  </a:cubicBezTo>
                  <a:lnTo>
                    <a:pt x="81518" y="419"/>
                  </a:lnTo>
                  <a:cubicBezTo>
                    <a:pt x="81647" y="419"/>
                    <a:pt x="81743" y="322"/>
                    <a:pt x="81743" y="226"/>
                  </a:cubicBezTo>
                  <a:cubicBezTo>
                    <a:pt x="81743" y="97"/>
                    <a:pt x="81647" y="1"/>
                    <a:pt x="81518" y="1"/>
                  </a:cubicBezTo>
                  <a:close/>
                  <a:moveTo>
                    <a:pt x="82804" y="1"/>
                  </a:moveTo>
                  <a:cubicBezTo>
                    <a:pt x="82708" y="1"/>
                    <a:pt x="82611" y="97"/>
                    <a:pt x="82611" y="226"/>
                  </a:cubicBezTo>
                  <a:cubicBezTo>
                    <a:pt x="82611" y="322"/>
                    <a:pt x="82708" y="419"/>
                    <a:pt x="82804" y="419"/>
                  </a:cubicBezTo>
                  <a:lnTo>
                    <a:pt x="84090" y="419"/>
                  </a:lnTo>
                  <a:cubicBezTo>
                    <a:pt x="84186" y="419"/>
                    <a:pt x="84283" y="322"/>
                    <a:pt x="84283" y="226"/>
                  </a:cubicBezTo>
                  <a:cubicBezTo>
                    <a:pt x="84283" y="97"/>
                    <a:pt x="84186" y="1"/>
                    <a:pt x="84090" y="1"/>
                  </a:cubicBezTo>
                  <a:close/>
                  <a:moveTo>
                    <a:pt x="85376" y="1"/>
                  </a:moveTo>
                  <a:cubicBezTo>
                    <a:pt x="85247" y="1"/>
                    <a:pt x="85151" y="97"/>
                    <a:pt x="85151" y="226"/>
                  </a:cubicBezTo>
                  <a:cubicBezTo>
                    <a:pt x="85151" y="322"/>
                    <a:pt x="85247" y="419"/>
                    <a:pt x="85376" y="419"/>
                  </a:cubicBezTo>
                  <a:lnTo>
                    <a:pt x="86629" y="419"/>
                  </a:lnTo>
                  <a:cubicBezTo>
                    <a:pt x="86758" y="419"/>
                    <a:pt x="86854" y="322"/>
                    <a:pt x="86854" y="226"/>
                  </a:cubicBezTo>
                  <a:cubicBezTo>
                    <a:pt x="86854" y="97"/>
                    <a:pt x="86758" y="1"/>
                    <a:pt x="86629" y="1"/>
                  </a:cubicBezTo>
                  <a:close/>
                  <a:moveTo>
                    <a:pt x="87915" y="1"/>
                  </a:moveTo>
                  <a:cubicBezTo>
                    <a:pt x="87787" y="1"/>
                    <a:pt x="87690" y="97"/>
                    <a:pt x="87690" y="226"/>
                  </a:cubicBezTo>
                  <a:cubicBezTo>
                    <a:pt x="87690" y="259"/>
                    <a:pt x="87702" y="293"/>
                    <a:pt x="87722" y="322"/>
                  </a:cubicBezTo>
                  <a:lnTo>
                    <a:pt x="87722" y="322"/>
                  </a:lnTo>
                  <a:lnTo>
                    <a:pt x="87722" y="1479"/>
                  </a:lnTo>
                  <a:cubicBezTo>
                    <a:pt x="87722" y="1608"/>
                    <a:pt x="87819" y="1704"/>
                    <a:pt x="87915" y="1704"/>
                  </a:cubicBezTo>
                  <a:cubicBezTo>
                    <a:pt x="88044" y="1704"/>
                    <a:pt x="88140" y="1608"/>
                    <a:pt x="88140" y="1479"/>
                  </a:cubicBezTo>
                  <a:lnTo>
                    <a:pt x="88140" y="226"/>
                  </a:lnTo>
                  <a:cubicBezTo>
                    <a:pt x="88140" y="161"/>
                    <a:pt x="88108" y="97"/>
                    <a:pt x="88076" y="65"/>
                  </a:cubicBezTo>
                  <a:cubicBezTo>
                    <a:pt x="88044" y="33"/>
                    <a:pt x="87979" y="1"/>
                    <a:pt x="87915" y="1"/>
                  </a:cubicBezTo>
                  <a:close/>
                  <a:moveTo>
                    <a:pt x="193" y="290"/>
                  </a:moveTo>
                  <a:cubicBezTo>
                    <a:pt x="97" y="290"/>
                    <a:pt x="0" y="386"/>
                    <a:pt x="0" y="515"/>
                  </a:cubicBezTo>
                  <a:lnTo>
                    <a:pt x="0" y="1769"/>
                  </a:lnTo>
                  <a:cubicBezTo>
                    <a:pt x="0" y="1897"/>
                    <a:pt x="97" y="1994"/>
                    <a:pt x="193" y="1994"/>
                  </a:cubicBezTo>
                  <a:cubicBezTo>
                    <a:pt x="322" y="1994"/>
                    <a:pt x="418" y="1897"/>
                    <a:pt x="418" y="1769"/>
                  </a:cubicBezTo>
                  <a:lnTo>
                    <a:pt x="418" y="515"/>
                  </a:lnTo>
                  <a:cubicBezTo>
                    <a:pt x="418" y="386"/>
                    <a:pt x="322" y="290"/>
                    <a:pt x="193" y="290"/>
                  </a:cubicBezTo>
                  <a:close/>
                  <a:moveTo>
                    <a:pt x="87915" y="2540"/>
                  </a:moveTo>
                  <a:cubicBezTo>
                    <a:pt x="87819" y="2540"/>
                    <a:pt x="87722" y="2637"/>
                    <a:pt x="87722" y="2765"/>
                  </a:cubicBezTo>
                  <a:lnTo>
                    <a:pt x="87722" y="4019"/>
                  </a:lnTo>
                  <a:cubicBezTo>
                    <a:pt x="87722" y="4147"/>
                    <a:pt x="87819" y="4244"/>
                    <a:pt x="87915" y="4244"/>
                  </a:cubicBezTo>
                  <a:cubicBezTo>
                    <a:pt x="88044" y="4244"/>
                    <a:pt x="88140" y="4147"/>
                    <a:pt x="88140" y="4019"/>
                  </a:cubicBezTo>
                  <a:lnTo>
                    <a:pt x="88140" y="2765"/>
                  </a:lnTo>
                  <a:cubicBezTo>
                    <a:pt x="88140" y="2637"/>
                    <a:pt x="88044" y="2540"/>
                    <a:pt x="87915" y="2540"/>
                  </a:cubicBezTo>
                  <a:close/>
                  <a:moveTo>
                    <a:pt x="193" y="2829"/>
                  </a:moveTo>
                  <a:cubicBezTo>
                    <a:pt x="97" y="2829"/>
                    <a:pt x="0" y="2926"/>
                    <a:pt x="0" y="3054"/>
                  </a:cubicBezTo>
                  <a:lnTo>
                    <a:pt x="0" y="4340"/>
                  </a:lnTo>
                  <a:cubicBezTo>
                    <a:pt x="0" y="4437"/>
                    <a:pt x="97" y="4533"/>
                    <a:pt x="193" y="4533"/>
                  </a:cubicBezTo>
                  <a:cubicBezTo>
                    <a:pt x="322" y="4533"/>
                    <a:pt x="418" y="4437"/>
                    <a:pt x="418" y="4340"/>
                  </a:cubicBezTo>
                  <a:lnTo>
                    <a:pt x="418" y="3054"/>
                  </a:lnTo>
                  <a:cubicBezTo>
                    <a:pt x="418" y="2926"/>
                    <a:pt x="322" y="2829"/>
                    <a:pt x="193" y="2829"/>
                  </a:cubicBezTo>
                  <a:close/>
                  <a:moveTo>
                    <a:pt x="87915" y="5080"/>
                  </a:moveTo>
                  <a:cubicBezTo>
                    <a:pt x="87819" y="5080"/>
                    <a:pt x="87722" y="5176"/>
                    <a:pt x="87722" y="5305"/>
                  </a:cubicBezTo>
                  <a:lnTo>
                    <a:pt x="87722" y="6590"/>
                  </a:lnTo>
                  <a:cubicBezTo>
                    <a:pt x="87722" y="6687"/>
                    <a:pt x="87819" y="6783"/>
                    <a:pt x="87915" y="6783"/>
                  </a:cubicBezTo>
                  <a:cubicBezTo>
                    <a:pt x="88044" y="6783"/>
                    <a:pt x="88140" y="6687"/>
                    <a:pt x="88140" y="6590"/>
                  </a:cubicBezTo>
                  <a:lnTo>
                    <a:pt x="88140" y="5305"/>
                  </a:lnTo>
                  <a:cubicBezTo>
                    <a:pt x="88140" y="5176"/>
                    <a:pt x="88044" y="5080"/>
                    <a:pt x="87915" y="5080"/>
                  </a:cubicBezTo>
                  <a:close/>
                  <a:moveTo>
                    <a:pt x="193" y="5401"/>
                  </a:moveTo>
                  <a:cubicBezTo>
                    <a:pt x="97" y="5401"/>
                    <a:pt x="0" y="5497"/>
                    <a:pt x="0" y="5594"/>
                  </a:cubicBezTo>
                  <a:lnTo>
                    <a:pt x="0" y="6880"/>
                  </a:lnTo>
                  <a:cubicBezTo>
                    <a:pt x="0" y="7008"/>
                    <a:pt x="97" y="7105"/>
                    <a:pt x="193" y="7105"/>
                  </a:cubicBezTo>
                  <a:cubicBezTo>
                    <a:pt x="322" y="7105"/>
                    <a:pt x="418" y="7008"/>
                    <a:pt x="418" y="6880"/>
                  </a:cubicBezTo>
                  <a:lnTo>
                    <a:pt x="418" y="5594"/>
                  </a:lnTo>
                  <a:cubicBezTo>
                    <a:pt x="418" y="5497"/>
                    <a:pt x="322" y="5401"/>
                    <a:pt x="193" y="5401"/>
                  </a:cubicBezTo>
                  <a:close/>
                  <a:moveTo>
                    <a:pt x="87915" y="7651"/>
                  </a:moveTo>
                  <a:cubicBezTo>
                    <a:pt x="87819" y="7651"/>
                    <a:pt x="87722" y="7748"/>
                    <a:pt x="87722" y="7844"/>
                  </a:cubicBezTo>
                  <a:lnTo>
                    <a:pt x="87722" y="9130"/>
                  </a:lnTo>
                  <a:cubicBezTo>
                    <a:pt x="87722" y="9258"/>
                    <a:pt x="87819" y="9355"/>
                    <a:pt x="87915" y="9355"/>
                  </a:cubicBezTo>
                  <a:cubicBezTo>
                    <a:pt x="88044" y="9355"/>
                    <a:pt x="88140" y="9258"/>
                    <a:pt x="88140" y="9130"/>
                  </a:cubicBezTo>
                  <a:lnTo>
                    <a:pt x="88140" y="7844"/>
                  </a:lnTo>
                  <a:cubicBezTo>
                    <a:pt x="88140" y="7748"/>
                    <a:pt x="88044" y="7651"/>
                    <a:pt x="87915" y="7651"/>
                  </a:cubicBezTo>
                  <a:close/>
                  <a:moveTo>
                    <a:pt x="193" y="7940"/>
                  </a:moveTo>
                  <a:cubicBezTo>
                    <a:pt x="97" y="7940"/>
                    <a:pt x="0" y="8037"/>
                    <a:pt x="0" y="8165"/>
                  </a:cubicBezTo>
                  <a:lnTo>
                    <a:pt x="0" y="9419"/>
                  </a:lnTo>
                  <a:cubicBezTo>
                    <a:pt x="0" y="9548"/>
                    <a:pt x="97" y="9644"/>
                    <a:pt x="193" y="9644"/>
                  </a:cubicBezTo>
                  <a:cubicBezTo>
                    <a:pt x="322" y="9644"/>
                    <a:pt x="418" y="9548"/>
                    <a:pt x="418" y="9419"/>
                  </a:cubicBezTo>
                  <a:lnTo>
                    <a:pt x="418" y="8165"/>
                  </a:lnTo>
                  <a:cubicBezTo>
                    <a:pt x="418" y="8037"/>
                    <a:pt x="322" y="7940"/>
                    <a:pt x="193" y="7940"/>
                  </a:cubicBezTo>
                  <a:close/>
                  <a:moveTo>
                    <a:pt x="87915" y="10191"/>
                  </a:moveTo>
                  <a:cubicBezTo>
                    <a:pt x="87819" y="10191"/>
                    <a:pt x="87722" y="10287"/>
                    <a:pt x="87722" y="10416"/>
                  </a:cubicBezTo>
                  <a:lnTo>
                    <a:pt x="87722" y="11669"/>
                  </a:lnTo>
                  <a:cubicBezTo>
                    <a:pt x="87722" y="11798"/>
                    <a:pt x="87819" y="11894"/>
                    <a:pt x="87915" y="11894"/>
                  </a:cubicBezTo>
                  <a:cubicBezTo>
                    <a:pt x="88044" y="11894"/>
                    <a:pt x="88140" y="11798"/>
                    <a:pt x="88140" y="11669"/>
                  </a:cubicBezTo>
                  <a:lnTo>
                    <a:pt x="88140" y="10416"/>
                  </a:lnTo>
                  <a:cubicBezTo>
                    <a:pt x="88140" y="10287"/>
                    <a:pt x="88044" y="10191"/>
                    <a:pt x="87915" y="10191"/>
                  </a:cubicBezTo>
                  <a:close/>
                  <a:moveTo>
                    <a:pt x="193" y="10480"/>
                  </a:moveTo>
                  <a:cubicBezTo>
                    <a:pt x="97" y="10480"/>
                    <a:pt x="0" y="10576"/>
                    <a:pt x="0" y="10705"/>
                  </a:cubicBezTo>
                  <a:lnTo>
                    <a:pt x="0" y="11991"/>
                  </a:lnTo>
                  <a:cubicBezTo>
                    <a:pt x="0" y="12087"/>
                    <a:pt x="97" y="12183"/>
                    <a:pt x="193" y="12183"/>
                  </a:cubicBezTo>
                  <a:cubicBezTo>
                    <a:pt x="322" y="12183"/>
                    <a:pt x="418" y="12087"/>
                    <a:pt x="418" y="11991"/>
                  </a:cubicBezTo>
                  <a:lnTo>
                    <a:pt x="418" y="10705"/>
                  </a:lnTo>
                  <a:cubicBezTo>
                    <a:pt x="418" y="10576"/>
                    <a:pt x="322" y="10480"/>
                    <a:pt x="193" y="10480"/>
                  </a:cubicBezTo>
                  <a:close/>
                  <a:moveTo>
                    <a:pt x="87915" y="12730"/>
                  </a:moveTo>
                  <a:cubicBezTo>
                    <a:pt x="87819" y="12730"/>
                    <a:pt x="87722" y="12826"/>
                    <a:pt x="87722" y="12955"/>
                  </a:cubicBezTo>
                  <a:lnTo>
                    <a:pt x="87722" y="14241"/>
                  </a:lnTo>
                  <a:cubicBezTo>
                    <a:pt x="87722" y="14337"/>
                    <a:pt x="87819" y="14434"/>
                    <a:pt x="87915" y="14434"/>
                  </a:cubicBezTo>
                  <a:cubicBezTo>
                    <a:pt x="88044" y="14434"/>
                    <a:pt x="88140" y="14337"/>
                    <a:pt x="88140" y="14241"/>
                  </a:cubicBezTo>
                  <a:lnTo>
                    <a:pt x="88140" y="12955"/>
                  </a:lnTo>
                  <a:cubicBezTo>
                    <a:pt x="88140" y="12826"/>
                    <a:pt x="88044" y="12730"/>
                    <a:pt x="87915" y="12730"/>
                  </a:cubicBezTo>
                  <a:close/>
                  <a:moveTo>
                    <a:pt x="193" y="13051"/>
                  </a:moveTo>
                  <a:cubicBezTo>
                    <a:pt x="97" y="13051"/>
                    <a:pt x="0" y="13148"/>
                    <a:pt x="0" y="13244"/>
                  </a:cubicBezTo>
                  <a:lnTo>
                    <a:pt x="0" y="14530"/>
                  </a:lnTo>
                  <a:cubicBezTo>
                    <a:pt x="0" y="14659"/>
                    <a:pt x="97" y="14755"/>
                    <a:pt x="193" y="14755"/>
                  </a:cubicBezTo>
                  <a:cubicBezTo>
                    <a:pt x="322" y="14755"/>
                    <a:pt x="418" y="14659"/>
                    <a:pt x="418" y="14530"/>
                  </a:cubicBezTo>
                  <a:lnTo>
                    <a:pt x="418" y="13244"/>
                  </a:lnTo>
                  <a:cubicBezTo>
                    <a:pt x="418" y="13148"/>
                    <a:pt x="322" y="13051"/>
                    <a:pt x="193" y="13051"/>
                  </a:cubicBezTo>
                  <a:close/>
                  <a:moveTo>
                    <a:pt x="87915" y="15302"/>
                  </a:moveTo>
                  <a:cubicBezTo>
                    <a:pt x="87819" y="15302"/>
                    <a:pt x="87722" y="15398"/>
                    <a:pt x="87722" y="15494"/>
                  </a:cubicBezTo>
                  <a:lnTo>
                    <a:pt x="87722" y="16780"/>
                  </a:lnTo>
                  <a:cubicBezTo>
                    <a:pt x="87722" y="16909"/>
                    <a:pt x="87819" y="17005"/>
                    <a:pt x="87915" y="17005"/>
                  </a:cubicBezTo>
                  <a:cubicBezTo>
                    <a:pt x="88044" y="17005"/>
                    <a:pt x="88140" y="16909"/>
                    <a:pt x="88140" y="16780"/>
                  </a:cubicBezTo>
                  <a:lnTo>
                    <a:pt x="88140" y="15494"/>
                  </a:lnTo>
                  <a:cubicBezTo>
                    <a:pt x="88140" y="15398"/>
                    <a:pt x="88044" y="15302"/>
                    <a:pt x="87915" y="15302"/>
                  </a:cubicBezTo>
                  <a:close/>
                  <a:moveTo>
                    <a:pt x="193" y="15591"/>
                  </a:moveTo>
                  <a:cubicBezTo>
                    <a:pt x="97" y="15591"/>
                    <a:pt x="0" y="15687"/>
                    <a:pt x="0" y="15816"/>
                  </a:cubicBezTo>
                  <a:lnTo>
                    <a:pt x="0" y="17069"/>
                  </a:lnTo>
                  <a:cubicBezTo>
                    <a:pt x="0" y="17198"/>
                    <a:pt x="97" y="17294"/>
                    <a:pt x="193" y="17294"/>
                  </a:cubicBezTo>
                  <a:cubicBezTo>
                    <a:pt x="322" y="17294"/>
                    <a:pt x="418" y="17198"/>
                    <a:pt x="418" y="17069"/>
                  </a:cubicBezTo>
                  <a:lnTo>
                    <a:pt x="418" y="15816"/>
                  </a:lnTo>
                  <a:cubicBezTo>
                    <a:pt x="418" y="15687"/>
                    <a:pt x="322" y="15591"/>
                    <a:pt x="193" y="15591"/>
                  </a:cubicBezTo>
                  <a:close/>
                  <a:moveTo>
                    <a:pt x="87915" y="17841"/>
                  </a:moveTo>
                  <a:cubicBezTo>
                    <a:pt x="87819" y="17841"/>
                    <a:pt x="87722" y="17937"/>
                    <a:pt x="87722" y="18066"/>
                  </a:cubicBezTo>
                  <a:lnTo>
                    <a:pt x="87722" y="19320"/>
                  </a:lnTo>
                  <a:cubicBezTo>
                    <a:pt x="87722" y="19448"/>
                    <a:pt x="87819" y="19545"/>
                    <a:pt x="87915" y="19545"/>
                  </a:cubicBezTo>
                  <a:cubicBezTo>
                    <a:pt x="88044" y="19545"/>
                    <a:pt x="88140" y="19448"/>
                    <a:pt x="88140" y="19320"/>
                  </a:cubicBezTo>
                  <a:lnTo>
                    <a:pt x="88140" y="18066"/>
                  </a:lnTo>
                  <a:cubicBezTo>
                    <a:pt x="88140" y="17937"/>
                    <a:pt x="88044" y="17841"/>
                    <a:pt x="87915" y="17841"/>
                  </a:cubicBezTo>
                  <a:close/>
                  <a:moveTo>
                    <a:pt x="193" y="18130"/>
                  </a:moveTo>
                  <a:cubicBezTo>
                    <a:pt x="97" y="18130"/>
                    <a:pt x="0" y="18227"/>
                    <a:pt x="0" y="18355"/>
                  </a:cubicBezTo>
                  <a:lnTo>
                    <a:pt x="0" y="19641"/>
                  </a:lnTo>
                  <a:cubicBezTo>
                    <a:pt x="0" y="19737"/>
                    <a:pt x="97" y="19834"/>
                    <a:pt x="193" y="19834"/>
                  </a:cubicBezTo>
                  <a:cubicBezTo>
                    <a:pt x="322" y="19834"/>
                    <a:pt x="418" y="19737"/>
                    <a:pt x="418" y="19641"/>
                  </a:cubicBezTo>
                  <a:lnTo>
                    <a:pt x="418" y="18355"/>
                  </a:lnTo>
                  <a:cubicBezTo>
                    <a:pt x="418" y="18227"/>
                    <a:pt x="322" y="18130"/>
                    <a:pt x="193" y="18130"/>
                  </a:cubicBezTo>
                  <a:close/>
                  <a:moveTo>
                    <a:pt x="87915" y="20380"/>
                  </a:moveTo>
                  <a:cubicBezTo>
                    <a:pt x="87819" y="20380"/>
                    <a:pt x="87722" y="20477"/>
                    <a:pt x="87722" y="20605"/>
                  </a:cubicBezTo>
                  <a:lnTo>
                    <a:pt x="87722" y="21891"/>
                  </a:lnTo>
                  <a:cubicBezTo>
                    <a:pt x="87722" y="21988"/>
                    <a:pt x="87819" y="22084"/>
                    <a:pt x="87915" y="22084"/>
                  </a:cubicBezTo>
                  <a:cubicBezTo>
                    <a:pt x="88044" y="22084"/>
                    <a:pt x="88140" y="21988"/>
                    <a:pt x="88140" y="21891"/>
                  </a:cubicBezTo>
                  <a:lnTo>
                    <a:pt x="88140" y="20605"/>
                  </a:lnTo>
                  <a:cubicBezTo>
                    <a:pt x="88140" y="20477"/>
                    <a:pt x="88044" y="20380"/>
                    <a:pt x="87915" y="20380"/>
                  </a:cubicBezTo>
                  <a:close/>
                  <a:moveTo>
                    <a:pt x="193" y="20702"/>
                  </a:moveTo>
                  <a:cubicBezTo>
                    <a:pt x="97" y="20702"/>
                    <a:pt x="0" y="20798"/>
                    <a:pt x="0" y="20895"/>
                  </a:cubicBezTo>
                  <a:lnTo>
                    <a:pt x="0" y="22180"/>
                  </a:lnTo>
                  <a:cubicBezTo>
                    <a:pt x="0" y="22309"/>
                    <a:pt x="97" y="22405"/>
                    <a:pt x="193" y="22405"/>
                  </a:cubicBezTo>
                  <a:cubicBezTo>
                    <a:pt x="322" y="22405"/>
                    <a:pt x="418" y="22309"/>
                    <a:pt x="418" y="22180"/>
                  </a:cubicBezTo>
                  <a:lnTo>
                    <a:pt x="418" y="20895"/>
                  </a:lnTo>
                  <a:cubicBezTo>
                    <a:pt x="418" y="20798"/>
                    <a:pt x="322" y="20702"/>
                    <a:pt x="193" y="20702"/>
                  </a:cubicBezTo>
                  <a:close/>
                  <a:moveTo>
                    <a:pt x="87915" y="22952"/>
                  </a:moveTo>
                  <a:cubicBezTo>
                    <a:pt x="87819" y="22952"/>
                    <a:pt x="87722" y="23048"/>
                    <a:pt x="87722" y="23145"/>
                  </a:cubicBezTo>
                  <a:lnTo>
                    <a:pt x="87722" y="24431"/>
                  </a:lnTo>
                  <a:cubicBezTo>
                    <a:pt x="87722" y="24559"/>
                    <a:pt x="87819" y="24656"/>
                    <a:pt x="87915" y="24656"/>
                  </a:cubicBezTo>
                  <a:cubicBezTo>
                    <a:pt x="88044" y="24656"/>
                    <a:pt x="88140" y="24559"/>
                    <a:pt x="88140" y="24431"/>
                  </a:cubicBezTo>
                  <a:lnTo>
                    <a:pt x="88140" y="23145"/>
                  </a:lnTo>
                  <a:cubicBezTo>
                    <a:pt x="88140" y="23048"/>
                    <a:pt x="88044" y="22952"/>
                    <a:pt x="87915" y="22952"/>
                  </a:cubicBezTo>
                  <a:close/>
                  <a:moveTo>
                    <a:pt x="193" y="23241"/>
                  </a:moveTo>
                  <a:cubicBezTo>
                    <a:pt x="97" y="23241"/>
                    <a:pt x="0" y="23338"/>
                    <a:pt x="0" y="23466"/>
                  </a:cubicBezTo>
                  <a:lnTo>
                    <a:pt x="0" y="24720"/>
                  </a:lnTo>
                  <a:cubicBezTo>
                    <a:pt x="0" y="24848"/>
                    <a:pt x="97" y="24945"/>
                    <a:pt x="193" y="24945"/>
                  </a:cubicBezTo>
                  <a:cubicBezTo>
                    <a:pt x="322" y="24945"/>
                    <a:pt x="418" y="24848"/>
                    <a:pt x="418" y="24720"/>
                  </a:cubicBezTo>
                  <a:lnTo>
                    <a:pt x="418" y="23466"/>
                  </a:lnTo>
                  <a:cubicBezTo>
                    <a:pt x="418" y="23338"/>
                    <a:pt x="322" y="23241"/>
                    <a:pt x="193" y="23241"/>
                  </a:cubicBezTo>
                  <a:close/>
                  <a:moveTo>
                    <a:pt x="87915" y="25491"/>
                  </a:moveTo>
                  <a:cubicBezTo>
                    <a:pt x="87819" y="25491"/>
                    <a:pt x="87722" y="25588"/>
                    <a:pt x="87722" y="25716"/>
                  </a:cubicBezTo>
                  <a:lnTo>
                    <a:pt x="87722" y="26970"/>
                  </a:lnTo>
                  <a:cubicBezTo>
                    <a:pt x="87722" y="27099"/>
                    <a:pt x="87819" y="27195"/>
                    <a:pt x="87915" y="27195"/>
                  </a:cubicBezTo>
                  <a:cubicBezTo>
                    <a:pt x="88044" y="27195"/>
                    <a:pt x="88140" y="27099"/>
                    <a:pt x="88140" y="26970"/>
                  </a:cubicBezTo>
                  <a:lnTo>
                    <a:pt x="88140" y="25716"/>
                  </a:lnTo>
                  <a:cubicBezTo>
                    <a:pt x="88140" y="25588"/>
                    <a:pt x="88044" y="25491"/>
                    <a:pt x="87915" y="25491"/>
                  </a:cubicBezTo>
                  <a:close/>
                  <a:moveTo>
                    <a:pt x="193" y="25813"/>
                  </a:moveTo>
                  <a:cubicBezTo>
                    <a:pt x="97" y="25813"/>
                    <a:pt x="0" y="25909"/>
                    <a:pt x="0" y="26006"/>
                  </a:cubicBezTo>
                  <a:lnTo>
                    <a:pt x="0" y="27291"/>
                  </a:lnTo>
                  <a:cubicBezTo>
                    <a:pt x="0" y="27388"/>
                    <a:pt x="97" y="27484"/>
                    <a:pt x="193" y="27484"/>
                  </a:cubicBezTo>
                  <a:cubicBezTo>
                    <a:pt x="322" y="27484"/>
                    <a:pt x="418" y="27388"/>
                    <a:pt x="418" y="27291"/>
                  </a:cubicBezTo>
                  <a:lnTo>
                    <a:pt x="418" y="26006"/>
                  </a:lnTo>
                  <a:cubicBezTo>
                    <a:pt x="418" y="25909"/>
                    <a:pt x="322" y="25813"/>
                    <a:pt x="193" y="25813"/>
                  </a:cubicBezTo>
                  <a:close/>
                  <a:moveTo>
                    <a:pt x="87915" y="28063"/>
                  </a:moveTo>
                  <a:cubicBezTo>
                    <a:pt x="87819" y="28063"/>
                    <a:pt x="87722" y="28127"/>
                    <a:pt x="87722" y="28256"/>
                  </a:cubicBezTo>
                  <a:lnTo>
                    <a:pt x="87722" y="29542"/>
                  </a:lnTo>
                  <a:cubicBezTo>
                    <a:pt x="87722" y="29638"/>
                    <a:pt x="87819" y="29734"/>
                    <a:pt x="87915" y="29734"/>
                  </a:cubicBezTo>
                  <a:cubicBezTo>
                    <a:pt x="88044" y="29734"/>
                    <a:pt x="88140" y="29638"/>
                    <a:pt x="88140" y="29542"/>
                  </a:cubicBezTo>
                  <a:lnTo>
                    <a:pt x="88140" y="28256"/>
                  </a:lnTo>
                  <a:cubicBezTo>
                    <a:pt x="88140" y="28127"/>
                    <a:pt x="88044" y="28063"/>
                    <a:pt x="87915" y="28063"/>
                  </a:cubicBezTo>
                  <a:close/>
                  <a:moveTo>
                    <a:pt x="193" y="28352"/>
                  </a:moveTo>
                  <a:cubicBezTo>
                    <a:pt x="97" y="28352"/>
                    <a:pt x="0" y="28449"/>
                    <a:pt x="0" y="28577"/>
                  </a:cubicBezTo>
                  <a:lnTo>
                    <a:pt x="0" y="29831"/>
                  </a:lnTo>
                  <a:cubicBezTo>
                    <a:pt x="0" y="29959"/>
                    <a:pt x="97" y="30056"/>
                    <a:pt x="193" y="30056"/>
                  </a:cubicBezTo>
                  <a:cubicBezTo>
                    <a:pt x="322" y="30056"/>
                    <a:pt x="418" y="29959"/>
                    <a:pt x="418" y="29831"/>
                  </a:cubicBezTo>
                  <a:lnTo>
                    <a:pt x="418" y="28577"/>
                  </a:lnTo>
                  <a:cubicBezTo>
                    <a:pt x="418" y="28449"/>
                    <a:pt x="322" y="28352"/>
                    <a:pt x="193" y="28352"/>
                  </a:cubicBezTo>
                  <a:close/>
                  <a:moveTo>
                    <a:pt x="87915" y="30602"/>
                  </a:moveTo>
                  <a:cubicBezTo>
                    <a:pt x="87819" y="30602"/>
                    <a:pt x="87722" y="30699"/>
                    <a:pt x="87722" y="30795"/>
                  </a:cubicBezTo>
                  <a:lnTo>
                    <a:pt x="87722" y="32081"/>
                  </a:lnTo>
                  <a:cubicBezTo>
                    <a:pt x="87722" y="32210"/>
                    <a:pt x="87819" y="32306"/>
                    <a:pt x="87915" y="32306"/>
                  </a:cubicBezTo>
                  <a:cubicBezTo>
                    <a:pt x="88044" y="32306"/>
                    <a:pt x="88140" y="32210"/>
                    <a:pt x="88140" y="32081"/>
                  </a:cubicBezTo>
                  <a:lnTo>
                    <a:pt x="88140" y="30795"/>
                  </a:lnTo>
                  <a:cubicBezTo>
                    <a:pt x="88140" y="30699"/>
                    <a:pt x="88044" y="30602"/>
                    <a:pt x="87915" y="30602"/>
                  </a:cubicBezTo>
                  <a:close/>
                  <a:moveTo>
                    <a:pt x="193" y="30892"/>
                  </a:moveTo>
                  <a:cubicBezTo>
                    <a:pt x="97" y="30892"/>
                    <a:pt x="0" y="30988"/>
                    <a:pt x="0" y="31117"/>
                  </a:cubicBezTo>
                  <a:lnTo>
                    <a:pt x="0" y="32402"/>
                  </a:lnTo>
                  <a:cubicBezTo>
                    <a:pt x="0" y="32499"/>
                    <a:pt x="97" y="32595"/>
                    <a:pt x="193" y="32595"/>
                  </a:cubicBezTo>
                  <a:cubicBezTo>
                    <a:pt x="322" y="32595"/>
                    <a:pt x="418" y="32499"/>
                    <a:pt x="418" y="32402"/>
                  </a:cubicBezTo>
                  <a:lnTo>
                    <a:pt x="418" y="31117"/>
                  </a:lnTo>
                  <a:cubicBezTo>
                    <a:pt x="418" y="30988"/>
                    <a:pt x="322" y="30892"/>
                    <a:pt x="193" y="30892"/>
                  </a:cubicBezTo>
                  <a:close/>
                  <a:moveTo>
                    <a:pt x="87915" y="33142"/>
                  </a:moveTo>
                  <a:cubicBezTo>
                    <a:pt x="87819" y="33142"/>
                    <a:pt x="87722" y="33238"/>
                    <a:pt x="87722" y="33367"/>
                  </a:cubicBezTo>
                  <a:lnTo>
                    <a:pt x="87722" y="33592"/>
                  </a:lnTo>
                  <a:cubicBezTo>
                    <a:pt x="87722" y="33656"/>
                    <a:pt x="87722" y="33720"/>
                    <a:pt x="87787" y="33752"/>
                  </a:cubicBezTo>
                  <a:cubicBezTo>
                    <a:pt x="87819" y="33785"/>
                    <a:pt x="87883" y="33817"/>
                    <a:pt x="87915" y="33817"/>
                  </a:cubicBezTo>
                  <a:lnTo>
                    <a:pt x="88944" y="33817"/>
                  </a:lnTo>
                  <a:cubicBezTo>
                    <a:pt x="89072" y="33817"/>
                    <a:pt x="89169" y="33720"/>
                    <a:pt x="89169" y="33592"/>
                  </a:cubicBezTo>
                  <a:cubicBezTo>
                    <a:pt x="89169" y="33495"/>
                    <a:pt x="89072" y="33399"/>
                    <a:pt x="88944" y="33399"/>
                  </a:cubicBezTo>
                  <a:lnTo>
                    <a:pt x="88140" y="33399"/>
                  </a:lnTo>
                  <a:lnTo>
                    <a:pt x="88140" y="33367"/>
                  </a:lnTo>
                  <a:cubicBezTo>
                    <a:pt x="88140" y="33238"/>
                    <a:pt x="88044" y="33142"/>
                    <a:pt x="87915" y="33142"/>
                  </a:cubicBezTo>
                  <a:close/>
                  <a:moveTo>
                    <a:pt x="90230" y="33399"/>
                  </a:moveTo>
                  <a:cubicBezTo>
                    <a:pt x="90101" y="33399"/>
                    <a:pt x="90005" y="33495"/>
                    <a:pt x="90005" y="33592"/>
                  </a:cubicBezTo>
                  <a:cubicBezTo>
                    <a:pt x="90005" y="33720"/>
                    <a:pt x="90101" y="33817"/>
                    <a:pt x="90230" y="33817"/>
                  </a:cubicBezTo>
                  <a:lnTo>
                    <a:pt x="91515" y="33817"/>
                  </a:lnTo>
                  <a:cubicBezTo>
                    <a:pt x="91612" y="33817"/>
                    <a:pt x="91708" y="33720"/>
                    <a:pt x="91708" y="33592"/>
                  </a:cubicBezTo>
                  <a:cubicBezTo>
                    <a:pt x="91708" y="33495"/>
                    <a:pt x="91612" y="33399"/>
                    <a:pt x="91515" y="33399"/>
                  </a:cubicBezTo>
                  <a:close/>
                  <a:moveTo>
                    <a:pt x="92769" y="33399"/>
                  </a:moveTo>
                  <a:cubicBezTo>
                    <a:pt x="92673" y="33399"/>
                    <a:pt x="92576" y="33495"/>
                    <a:pt x="92576" y="33592"/>
                  </a:cubicBezTo>
                  <a:cubicBezTo>
                    <a:pt x="92576" y="33720"/>
                    <a:pt x="92673" y="33817"/>
                    <a:pt x="92769" y="33817"/>
                  </a:cubicBezTo>
                  <a:lnTo>
                    <a:pt x="94055" y="33817"/>
                  </a:lnTo>
                  <a:cubicBezTo>
                    <a:pt x="94183" y="33817"/>
                    <a:pt x="94280" y="33720"/>
                    <a:pt x="94280" y="33592"/>
                  </a:cubicBezTo>
                  <a:cubicBezTo>
                    <a:pt x="94280" y="33495"/>
                    <a:pt x="94183" y="33399"/>
                    <a:pt x="94055" y="33399"/>
                  </a:cubicBezTo>
                  <a:close/>
                  <a:moveTo>
                    <a:pt x="95341" y="33399"/>
                  </a:moveTo>
                  <a:cubicBezTo>
                    <a:pt x="95212" y="33399"/>
                    <a:pt x="95115" y="33495"/>
                    <a:pt x="95115" y="33592"/>
                  </a:cubicBezTo>
                  <a:cubicBezTo>
                    <a:pt x="95115" y="33720"/>
                    <a:pt x="95212" y="33817"/>
                    <a:pt x="95341" y="33817"/>
                  </a:cubicBezTo>
                  <a:lnTo>
                    <a:pt x="96594" y="33817"/>
                  </a:lnTo>
                  <a:cubicBezTo>
                    <a:pt x="96723" y="33817"/>
                    <a:pt x="96819" y="33720"/>
                    <a:pt x="96819" y="33592"/>
                  </a:cubicBezTo>
                  <a:cubicBezTo>
                    <a:pt x="96819" y="33495"/>
                    <a:pt x="96723" y="33399"/>
                    <a:pt x="96594" y="33399"/>
                  </a:cubicBezTo>
                  <a:close/>
                  <a:moveTo>
                    <a:pt x="97880" y="33399"/>
                  </a:moveTo>
                  <a:cubicBezTo>
                    <a:pt x="97751" y="33399"/>
                    <a:pt x="97655" y="33495"/>
                    <a:pt x="97655" y="33592"/>
                  </a:cubicBezTo>
                  <a:cubicBezTo>
                    <a:pt x="97655" y="33720"/>
                    <a:pt x="97751" y="33817"/>
                    <a:pt x="97880" y="33817"/>
                  </a:cubicBezTo>
                  <a:lnTo>
                    <a:pt x="99166" y="33817"/>
                  </a:lnTo>
                  <a:cubicBezTo>
                    <a:pt x="99262" y="33817"/>
                    <a:pt x="99359" y="33720"/>
                    <a:pt x="99359" y="33592"/>
                  </a:cubicBezTo>
                  <a:cubicBezTo>
                    <a:pt x="99359" y="33495"/>
                    <a:pt x="99262" y="33399"/>
                    <a:pt x="99166" y="33399"/>
                  </a:cubicBezTo>
                  <a:close/>
                  <a:moveTo>
                    <a:pt x="100419" y="33399"/>
                  </a:moveTo>
                  <a:cubicBezTo>
                    <a:pt x="100323" y="33399"/>
                    <a:pt x="100226" y="33495"/>
                    <a:pt x="100226" y="33592"/>
                  </a:cubicBezTo>
                  <a:cubicBezTo>
                    <a:pt x="100226" y="33720"/>
                    <a:pt x="100323" y="33817"/>
                    <a:pt x="100419" y="33817"/>
                  </a:cubicBezTo>
                  <a:lnTo>
                    <a:pt x="101705" y="33817"/>
                  </a:lnTo>
                  <a:cubicBezTo>
                    <a:pt x="101834" y="33817"/>
                    <a:pt x="101930" y="33720"/>
                    <a:pt x="101930" y="33592"/>
                  </a:cubicBezTo>
                  <a:cubicBezTo>
                    <a:pt x="101930" y="33495"/>
                    <a:pt x="101834" y="33399"/>
                    <a:pt x="101705" y="33399"/>
                  </a:cubicBezTo>
                  <a:close/>
                  <a:moveTo>
                    <a:pt x="102991" y="33399"/>
                  </a:moveTo>
                  <a:cubicBezTo>
                    <a:pt x="102862" y="33399"/>
                    <a:pt x="102766" y="33495"/>
                    <a:pt x="102766" y="33592"/>
                  </a:cubicBezTo>
                  <a:cubicBezTo>
                    <a:pt x="102766" y="33720"/>
                    <a:pt x="102862" y="33817"/>
                    <a:pt x="102991" y="33817"/>
                  </a:cubicBezTo>
                  <a:lnTo>
                    <a:pt x="104245" y="33817"/>
                  </a:lnTo>
                  <a:cubicBezTo>
                    <a:pt x="104373" y="33817"/>
                    <a:pt x="104470" y="33720"/>
                    <a:pt x="104470" y="33592"/>
                  </a:cubicBezTo>
                  <a:cubicBezTo>
                    <a:pt x="104470" y="33495"/>
                    <a:pt x="104373" y="33399"/>
                    <a:pt x="104245" y="33399"/>
                  </a:cubicBezTo>
                  <a:close/>
                  <a:moveTo>
                    <a:pt x="105530" y="33399"/>
                  </a:moveTo>
                  <a:cubicBezTo>
                    <a:pt x="105434" y="33399"/>
                    <a:pt x="105337" y="33495"/>
                    <a:pt x="105337" y="33592"/>
                  </a:cubicBezTo>
                  <a:cubicBezTo>
                    <a:pt x="105337" y="33720"/>
                    <a:pt x="105434" y="33817"/>
                    <a:pt x="105530" y="33817"/>
                  </a:cubicBezTo>
                  <a:lnTo>
                    <a:pt x="106816" y="33817"/>
                  </a:lnTo>
                  <a:cubicBezTo>
                    <a:pt x="106912" y="33817"/>
                    <a:pt x="107009" y="33720"/>
                    <a:pt x="107009" y="33592"/>
                  </a:cubicBezTo>
                  <a:cubicBezTo>
                    <a:pt x="107009" y="33495"/>
                    <a:pt x="106912" y="33399"/>
                    <a:pt x="106816" y="33399"/>
                  </a:cubicBezTo>
                  <a:close/>
                  <a:moveTo>
                    <a:pt x="108102" y="33399"/>
                  </a:moveTo>
                  <a:cubicBezTo>
                    <a:pt x="107973" y="33399"/>
                    <a:pt x="107877" y="33495"/>
                    <a:pt x="107877" y="33592"/>
                  </a:cubicBezTo>
                  <a:cubicBezTo>
                    <a:pt x="107877" y="33720"/>
                    <a:pt x="107973" y="33817"/>
                    <a:pt x="108102" y="33817"/>
                  </a:cubicBezTo>
                  <a:lnTo>
                    <a:pt x="109355" y="33817"/>
                  </a:lnTo>
                  <a:cubicBezTo>
                    <a:pt x="109484" y="33817"/>
                    <a:pt x="109580" y="33720"/>
                    <a:pt x="109580" y="33592"/>
                  </a:cubicBezTo>
                  <a:cubicBezTo>
                    <a:pt x="109580" y="33495"/>
                    <a:pt x="109484" y="33399"/>
                    <a:pt x="109355" y="33399"/>
                  </a:cubicBezTo>
                  <a:close/>
                  <a:moveTo>
                    <a:pt x="110641" y="33399"/>
                  </a:moveTo>
                  <a:cubicBezTo>
                    <a:pt x="110513" y="33399"/>
                    <a:pt x="110416" y="33495"/>
                    <a:pt x="110416" y="33592"/>
                  </a:cubicBezTo>
                  <a:cubicBezTo>
                    <a:pt x="110416" y="33720"/>
                    <a:pt x="110513" y="33817"/>
                    <a:pt x="110641" y="33817"/>
                  </a:cubicBezTo>
                  <a:lnTo>
                    <a:pt x="111927" y="33817"/>
                  </a:lnTo>
                  <a:cubicBezTo>
                    <a:pt x="112023" y="33817"/>
                    <a:pt x="112120" y="33720"/>
                    <a:pt x="112120" y="33592"/>
                  </a:cubicBezTo>
                  <a:cubicBezTo>
                    <a:pt x="112120" y="33495"/>
                    <a:pt x="112023" y="33399"/>
                    <a:pt x="111927" y="33399"/>
                  </a:cubicBezTo>
                  <a:close/>
                  <a:moveTo>
                    <a:pt x="113181" y="33399"/>
                  </a:moveTo>
                  <a:cubicBezTo>
                    <a:pt x="113084" y="33399"/>
                    <a:pt x="112988" y="33495"/>
                    <a:pt x="112988" y="33592"/>
                  </a:cubicBezTo>
                  <a:cubicBezTo>
                    <a:pt x="112988" y="33720"/>
                    <a:pt x="113084" y="33817"/>
                    <a:pt x="113181" y="33817"/>
                  </a:cubicBezTo>
                  <a:lnTo>
                    <a:pt x="114466" y="33817"/>
                  </a:lnTo>
                  <a:cubicBezTo>
                    <a:pt x="114595" y="33817"/>
                    <a:pt x="114691" y="33720"/>
                    <a:pt x="114691" y="33592"/>
                  </a:cubicBezTo>
                  <a:cubicBezTo>
                    <a:pt x="114691" y="33495"/>
                    <a:pt x="114595" y="33399"/>
                    <a:pt x="114466" y="33399"/>
                  </a:cubicBezTo>
                  <a:close/>
                  <a:moveTo>
                    <a:pt x="115752" y="33399"/>
                  </a:moveTo>
                  <a:cubicBezTo>
                    <a:pt x="115624" y="33399"/>
                    <a:pt x="115527" y="33495"/>
                    <a:pt x="115527" y="33592"/>
                  </a:cubicBezTo>
                  <a:cubicBezTo>
                    <a:pt x="115527" y="33720"/>
                    <a:pt x="115624" y="33817"/>
                    <a:pt x="115752" y="33817"/>
                  </a:cubicBezTo>
                  <a:lnTo>
                    <a:pt x="117006" y="33817"/>
                  </a:lnTo>
                  <a:cubicBezTo>
                    <a:pt x="117134" y="33817"/>
                    <a:pt x="117231" y="33720"/>
                    <a:pt x="117231" y="33592"/>
                  </a:cubicBezTo>
                  <a:cubicBezTo>
                    <a:pt x="117231" y="33495"/>
                    <a:pt x="117134" y="33399"/>
                    <a:pt x="117006" y="33399"/>
                  </a:cubicBezTo>
                  <a:close/>
                  <a:moveTo>
                    <a:pt x="118292" y="33399"/>
                  </a:moveTo>
                  <a:cubicBezTo>
                    <a:pt x="118163" y="33399"/>
                    <a:pt x="118067" y="33495"/>
                    <a:pt x="118067" y="33592"/>
                  </a:cubicBezTo>
                  <a:cubicBezTo>
                    <a:pt x="118067" y="33720"/>
                    <a:pt x="118163" y="33817"/>
                    <a:pt x="118292" y="33817"/>
                  </a:cubicBezTo>
                  <a:lnTo>
                    <a:pt x="119577" y="33817"/>
                  </a:lnTo>
                  <a:cubicBezTo>
                    <a:pt x="119674" y="33817"/>
                    <a:pt x="119770" y="33720"/>
                    <a:pt x="119770" y="33592"/>
                  </a:cubicBezTo>
                  <a:cubicBezTo>
                    <a:pt x="119770" y="33495"/>
                    <a:pt x="119674" y="33399"/>
                    <a:pt x="119577" y="33399"/>
                  </a:cubicBezTo>
                  <a:close/>
                  <a:moveTo>
                    <a:pt x="193" y="33463"/>
                  </a:moveTo>
                  <a:cubicBezTo>
                    <a:pt x="97" y="33463"/>
                    <a:pt x="0" y="33560"/>
                    <a:pt x="0" y="33656"/>
                  </a:cubicBezTo>
                  <a:lnTo>
                    <a:pt x="0" y="34942"/>
                  </a:lnTo>
                  <a:cubicBezTo>
                    <a:pt x="0" y="35070"/>
                    <a:pt x="97" y="35167"/>
                    <a:pt x="193" y="35167"/>
                  </a:cubicBezTo>
                  <a:cubicBezTo>
                    <a:pt x="322" y="35167"/>
                    <a:pt x="418" y="35070"/>
                    <a:pt x="418" y="34942"/>
                  </a:cubicBezTo>
                  <a:lnTo>
                    <a:pt x="418" y="33656"/>
                  </a:lnTo>
                  <a:cubicBezTo>
                    <a:pt x="418" y="33560"/>
                    <a:pt x="322" y="33463"/>
                    <a:pt x="193" y="33463"/>
                  </a:cubicBezTo>
                  <a:close/>
                  <a:moveTo>
                    <a:pt x="120092" y="34138"/>
                  </a:moveTo>
                  <a:cubicBezTo>
                    <a:pt x="119995" y="34138"/>
                    <a:pt x="119899" y="34235"/>
                    <a:pt x="119899" y="34331"/>
                  </a:cubicBezTo>
                  <a:lnTo>
                    <a:pt x="119899" y="35617"/>
                  </a:lnTo>
                  <a:cubicBezTo>
                    <a:pt x="119899" y="35745"/>
                    <a:pt x="119995" y="35842"/>
                    <a:pt x="120092" y="35842"/>
                  </a:cubicBezTo>
                  <a:cubicBezTo>
                    <a:pt x="120220" y="35842"/>
                    <a:pt x="120317" y="35745"/>
                    <a:pt x="120317" y="35617"/>
                  </a:cubicBezTo>
                  <a:lnTo>
                    <a:pt x="120317" y="34331"/>
                  </a:lnTo>
                  <a:cubicBezTo>
                    <a:pt x="120317" y="34235"/>
                    <a:pt x="120220" y="34138"/>
                    <a:pt x="120092" y="34138"/>
                  </a:cubicBezTo>
                  <a:close/>
                  <a:moveTo>
                    <a:pt x="193" y="36003"/>
                  </a:moveTo>
                  <a:cubicBezTo>
                    <a:pt x="97" y="36003"/>
                    <a:pt x="0" y="36099"/>
                    <a:pt x="0" y="36228"/>
                  </a:cubicBezTo>
                  <a:lnTo>
                    <a:pt x="0" y="37481"/>
                  </a:lnTo>
                  <a:cubicBezTo>
                    <a:pt x="0" y="37610"/>
                    <a:pt x="97" y="37706"/>
                    <a:pt x="193" y="37706"/>
                  </a:cubicBezTo>
                  <a:cubicBezTo>
                    <a:pt x="322" y="37706"/>
                    <a:pt x="418" y="37610"/>
                    <a:pt x="418" y="37481"/>
                  </a:cubicBezTo>
                  <a:lnTo>
                    <a:pt x="418" y="36228"/>
                  </a:lnTo>
                  <a:cubicBezTo>
                    <a:pt x="418" y="36099"/>
                    <a:pt x="322" y="36003"/>
                    <a:pt x="193" y="36003"/>
                  </a:cubicBezTo>
                  <a:close/>
                  <a:moveTo>
                    <a:pt x="120092" y="36678"/>
                  </a:moveTo>
                  <a:cubicBezTo>
                    <a:pt x="119995" y="36678"/>
                    <a:pt x="119899" y="36774"/>
                    <a:pt x="119899" y="36903"/>
                  </a:cubicBezTo>
                  <a:lnTo>
                    <a:pt x="119899" y="38156"/>
                  </a:lnTo>
                  <a:cubicBezTo>
                    <a:pt x="119899" y="38285"/>
                    <a:pt x="119995" y="38381"/>
                    <a:pt x="120092" y="38381"/>
                  </a:cubicBezTo>
                  <a:cubicBezTo>
                    <a:pt x="120220" y="38381"/>
                    <a:pt x="120317" y="38285"/>
                    <a:pt x="120317" y="38156"/>
                  </a:cubicBezTo>
                  <a:lnTo>
                    <a:pt x="120317" y="36903"/>
                  </a:lnTo>
                  <a:cubicBezTo>
                    <a:pt x="120317" y="36774"/>
                    <a:pt x="120220" y="36678"/>
                    <a:pt x="120092" y="36678"/>
                  </a:cubicBezTo>
                  <a:close/>
                  <a:moveTo>
                    <a:pt x="193" y="38542"/>
                  </a:moveTo>
                  <a:cubicBezTo>
                    <a:pt x="97" y="38542"/>
                    <a:pt x="0" y="38638"/>
                    <a:pt x="0" y="38767"/>
                  </a:cubicBezTo>
                  <a:lnTo>
                    <a:pt x="0" y="40053"/>
                  </a:lnTo>
                  <a:cubicBezTo>
                    <a:pt x="0" y="40149"/>
                    <a:pt x="97" y="40246"/>
                    <a:pt x="193" y="40246"/>
                  </a:cubicBezTo>
                  <a:cubicBezTo>
                    <a:pt x="322" y="40246"/>
                    <a:pt x="418" y="40149"/>
                    <a:pt x="418" y="40053"/>
                  </a:cubicBezTo>
                  <a:lnTo>
                    <a:pt x="418" y="38767"/>
                  </a:lnTo>
                  <a:cubicBezTo>
                    <a:pt x="418" y="38638"/>
                    <a:pt x="322" y="38542"/>
                    <a:pt x="193" y="38542"/>
                  </a:cubicBezTo>
                  <a:close/>
                  <a:moveTo>
                    <a:pt x="120092" y="39249"/>
                  </a:moveTo>
                  <a:cubicBezTo>
                    <a:pt x="119995" y="39249"/>
                    <a:pt x="119899" y="39313"/>
                    <a:pt x="119899" y="39442"/>
                  </a:cubicBezTo>
                  <a:lnTo>
                    <a:pt x="119899" y="40728"/>
                  </a:lnTo>
                  <a:cubicBezTo>
                    <a:pt x="119899" y="40824"/>
                    <a:pt x="119995" y="40921"/>
                    <a:pt x="120092" y="40921"/>
                  </a:cubicBezTo>
                  <a:cubicBezTo>
                    <a:pt x="120220" y="40921"/>
                    <a:pt x="120317" y="40824"/>
                    <a:pt x="120317" y="40728"/>
                  </a:cubicBezTo>
                  <a:lnTo>
                    <a:pt x="120317" y="39442"/>
                  </a:lnTo>
                  <a:cubicBezTo>
                    <a:pt x="120317" y="39313"/>
                    <a:pt x="120220" y="39249"/>
                    <a:pt x="120092" y="39249"/>
                  </a:cubicBezTo>
                  <a:close/>
                  <a:moveTo>
                    <a:pt x="193" y="41114"/>
                  </a:moveTo>
                  <a:cubicBezTo>
                    <a:pt x="97" y="41114"/>
                    <a:pt x="0" y="41210"/>
                    <a:pt x="0" y="41306"/>
                  </a:cubicBezTo>
                  <a:lnTo>
                    <a:pt x="0" y="42592"/>
                  </a:lnTo>
                  <a:cubicBezTo>
                    <a:pt x="0" y="42721"/>
                    <a:pt x="97" y="42817"/>
                    <a:pt x="193" y="42817"/>
                  </a:cubicBezTo>
                  <a:cubicBezTo>
                    <a:pt x="322" y="42817"/>
                    <a:pt x="418" y="42721"/>
                    <a:pt x="418" y="42592"/>
                  </a:cubicBezTo>
                  <a:lnTo>
                    <a:pt x="418" y="41306"/>
                  </a:lnTo>
                  <a:cubicBezTo>
                    <a:pt x="418" y="41210"/>
                    <a:pt x="322" y="41114"/>
                    <a:pt x="193" y="41114"/>
                  </a:cubicBezTo>
                  <a:close/>
                  <a:moveTo>
                    <a:pt x="120092" y="41789"/>
                  </a:moveTo>
                  <a:cubicBezTo>
                    <a:pt x="119995" y="41789"/>
                    <a:pt x="119899" y="41885"/>
                    <a:pt x="119899" y="41981"/>
                  </a:cubicBezTo>
                  <a:lnTo>
                    <a:pt x="119899" y="43267"/>
                  </a:lnTo>
                  <a:cubicBezTo>
                    <a:pt x="119899" y="43396"/>
                    <a:pt x="119995" y="43492"/>
                    <a:pt x="120092" y="43492"/>
                  </a:cubicBezTo>
                  <a:cubicBezTo>
                    <a:pt x="120220" y="43492"/>
                    <a:pt x="120317" y="43396"/>
                    <a:pt x="120317" y="43267"/>
                  </a:cubicBezTo>
                  <a:lnTo>
                    <a:pt x="120317" y="41981"/>
                  </a:lnTo>
                  <a:cubicBezTo>
                    <a:pt x="120317" y="41885"/>
                    <a:pt x="120220" y="41789"/>
                    <a:pt x="120092" y="41789"/>
                  </a:cubicBezTo>
                  <a:close/>
                  <a:moveTo>
                    <a:pt x="193" y="43653"/>
                  </a:moveTo>
                  <a:cubicBezTo>
                    <a:pt x="97" y="43653"/>
                    <a:pt x="0" y="43749"/>
                    <a:pt x="0" y="43878"/>
                  </a:cubicBezTo>
                  <a:lnTo>
                    <a:pt x="0" y="45132"/>
                  </a:lnTo>
                  <a:cubicBezTo>
                    <a:pt x="0" y="45260"/>
                    <a:pt x="97" y="45357"/>
                    <a:pt x="193" y="45357"/>
                  </a:cubicBezTo>
                  <a:cubicBezTo>
                    <a:pt x="322" y="45357"/>
                    <a:pt x="418" y="45260"/>
                    <a:pt x="418" y="45132"/>
                  </a:cubicBezTo>
                  <a:lnTo>
                    <a:pt x="418" y="43878"/>
                  </a:lnTo>
                  <a:cubicBezTo>
                    <a:pt x="418" y="43749"/>
                    <a:pt x="322" y="43653"/>
                    <a:pt x="193" y="43653"/>
                  </a:cubicBezTo>
                  <a:close/>
                  <a:moveTo>
                    <a:pt x="120092" y="44328"/>
                  </a:moveTo>
                  <a:cubicBezTo>
                    <a:pt x="119995" y="44328"/>
                    <a:pt x="119899" y="44424"/>
                    <a:pt x="119899" y="44553"/>
                  </a:cubicBezTo>
                  <a:lnTo>
                    <a:pt x="119899" y="45839"/>
                  </a:lnTo>
                  <a:cubicBezTo>
                    <a:pt x="119899" y="45935"/>
                    <a:pt x="119995" y="46032"/>
                    <a:pt x="120092" y="46032"/>
                  </a:cubicBezTo>
                  <a:cubicBezTo>
                    <a:pt x="120220" y="46032"/>
                    <a:pt x="120317" y="45935"/>
                    <a:pt x="120317" y="45839"/>
                  </a:cubicBezTo>
                  <a:lnTo>
                    <a:pt x="120317" y="44553"/>
                  </a:lnTo>
                  <a:cubicBezTo>
                    <a:pt x="120317" y="44424"/>
                    <a:pt x="120220" y="44328"/>
                    <a:pt x="120092" y="44328"/>
                  </a:cubicBezTo>
                  <a:close/>
                  <a:moveTo>
                    <a:pt x="120092" y="46900"/>
                  </a:moveTo>
                  <a:cubicBezTo>
                    <a:pt x="119995" y="46900"/>
                    <a:pt x="119899" y="46996"/>
                    <a:pt x="119899" y="47092"/>
                  </a:cubicBezTo>
                  <a:lnTo>
                    <a:pt x="119899" y="48378"/>
                  </a:lnTo>
                  <a:cubicBezTo>
                    <a:pt x="119899" y="48507"/>
                    <a:pt x="119995" y="48571"/>
                    <a:pt x="120092" y="48571"/>
                  </a:cubicBezTo>
                  <a:cubicBezTo>
                    <a:pt x="120220" y="48571"/>
                    <a:pt x="120317" y="48507"/>
                    <a:pt x="120317" y="48378"/>
                  </a:cubicBezTo>
                  <a:lnTo>
                    <a:pt x="120317" y="47092"/>
                  </a:lnTo>
                  <a:cubicBezTo>
                    <a:pt x="120317" y="46996"/>
                    <a:pt x="120220" y="46900"/>
                    <a:pt x="120092" y="46900"/>
                  </a:cubicBezTo>
                  <a:close/>
                  <a:moveTo>
                    <a:pt x="120092" y="49439"/>
                  </a:moveTo>
                  <a:cubicBezTo>
                    <a:pt x="119995" y="49439"/>
                    <a:pt x="119899" y="49535"/>
                    <a:pt x="119899" y="49664"/>
                  </a:cubicBezTo>
                  <a:lnTo>
                    <a:pt x="119899" y="50918"/>
                  </a:lnTo>
                  <a:cubicBezTo>
                    <a:pt x="119899" y="51046"/>
                    <a:pt x="119995" y="51143"/>
                    <a:pt x="120092" y="51143"/>
                  </a:cubicBezTo>
                  <a:cubicBezTo>
                    <a:pt x="120220" y="51143"/>
                    <a:pt x="120317" y="51046"/>
                    <a:pt x="120317" y="50918"/>
                  </a:cubicBezTo>
                  <a:lnTo>
                    <a:pt x="120317" y="49664"/>
                  </a:lnTo>
                  <a:cubicBezTo>
                    <a:pt x="120317" y="49535"/>
                    <a:pt x="120220" y="49439"/>
                    <a:pt x="120092" y="49439"/>
                  </a:cubicBezTo>
                  <a:close/>
                  <a:moveTo>
                    <a:pt x="120092" y="51978"/>
                  </a:moveTo>
                  <a:cubicBezTo>
                    <a:pt x="119995" y="51978"/>
                    <a:pt x="119899" y="52075"/>
                    <a:pt x="119899" y="52203"/>
                  </a:cubicBezTo>
                  <a:lnTo>
                    <a:pt x="119899" y="53489"/>
                  </a:lnTo>
                  <a:cubicBezTo>
                    <a:pt x="119899" y="53586"/>
                    <a:pt x="119995" y="53682"/>
                    <a:pt x="120092" y="53682"/>
                  </a:cubicBezTo>
                  <a:cubicBezTo>
                    <a:pt x="120220" y="53682"/>
                    <a:pt x="120317" y="53586"/>
                    <a:pt x="120317" y="53489"/>
                  </a:cubicBezTo>
                  <a:lnTo>
                    <a:pt x="120317" y="52203"/>
                  </a:lnTo>
                  <a:cubicBezTo>
                    <a:pt x="120317" y="52075"/>
                    <a:pt x="120220" y="51978"/>
                    <a:pt x="120092" y="51978"/>
                  </a:cubicBezTo>
                  <a:close/>
                  <a:moveTo>
                    <a:pt x="120092" y="54550"/>
                  </a:moveTo>
                  <a:cubicBezTo>
                    <a:pt x="119995" y="54550"/>
                    <a:pt x="119899" y="54646"/>
                    <a:pt x="119899" y="54743"/>
                  </a:cubicBezTo>
                  <a:lnTo>
                    <a:pt x="119899" y="56029"/>
                  </a:lnTo>
                  <a:cubicBezTo>
                    <a:pt x="119899" y="56157"/>
                    <a:pt x="119995" y="56254"/>
                    <a:pt x="120092" y="56254"/>
                  </a:cubicBezTo>
                  <a:cubicBezTo>
                    <a:pt x="120220" y="56254"/>
                    <a:pt x="120317" y="56157"/>
                    <a:pt x="120317" y="56029"/>
                  </a:cubicBezTo>
                  <a:lnTo>
                    <a:pt x="120317" y="54743"/>
                  </a:lnTo>
                  <a:cubicBezTo>
                    <a:pt x="120317" y="54646"/>
                    <a:pt x="120220" y="54550"/>
                    <a:pt x="120092" y="54550"/>
                  </a:cubicBezTo>
                  <a:close/>
                  <a:moveTo>
                    <a:pt x="120092" y="57089"/>
                  </a:moveTo>
                  <a:cubicBezTo>
                    <a:pt x="119995" y="57089"/>
                    <a:pt x="119899" y="57186"/>
                    <a:pt x="119899" y="57314"/>
                  </a:cubicBezTo>
                  <a:lnTo>
                    <a:pt x="119899" y="58568"/>
                  </a:lnTo>
                  <a:cubicBezTo>
                    <a:pt x="119899" y="58697"/>
                    <a:pt x="119995" y="58793"/>
                    <a:pt x="120092" y="58793"/>
                  </a:cubicBezTo>
                  <a:cubicBezTo>
                    <a:pt x="120220" y="58793"/>
                    <a:pt x="120317" y="58697"/>
                    <a:pt x="120317" y="58568"/>
                  </a:cubicBezTo>
                  <a:lnTo>
                    <a:pt x="120317" y="57314"/>
                  </a:lnTo>
                  <a:cubicBezTo>
                    <a:pt x="120317" y="57186"/>
                    <a:pt x="120220" y="57089"/>
                    <a:pt x="120092" y="57089"/>
                  </a:cubicBezTo>
                  <a:close/>
                  <a:moveTo>
                    <a:pt x="120092" y="59629"/>
                  </a:moveTo>
                  <a:cubicBezTo>
                    <a:pt x="119995" y="59629"/>
                    <a:pt x="119899" y="59725"/>
                    <a:pt x="119899" y="59854"/>
                  </a:cubicBezTo>
                  <a:lnTo>
                    <a:pt x="119899" y="61140"/>
                  </a:lnTo>
                  <a:cubicBezTo>
                    <a:pt x="119899" y="61236"/>
                    <a:pt x="119995" y="61332"/>
                    <a:pt x="120092" y="61332"/>
                  </a:cubicBezTo>
                  <a:cubicBezTo>
                    <a:pt x="120220" y="61332"/>
                    <a:pt x="120317" y="61236"/>
                    <a:pt x="120317" y="61140"/>
                  </a:cubicBezTo>
                  <a:lnTo>
                    <a:pt x="120317" y="59854"/>
                  </a:lnTo>
                  <a:cubicBezTo>
                    <a:pt x="120317" y="59725"/>
                    <a:pt x="120220" y="59629"/>
                    <a:pt x="120092" y="59629"/>
                  </a:cubicBezTo>
                  <a:close/>
                  <a:moveTo>
                    <a:pt x="120092" y="62200"/>
                  </a:moveTo>
                  <a:cubicBezTo>
                    <a:pt x="119995" y="62200"/>
                    <a:pt x="119899" y="62297"/>
                    <a:pt x="119899" y="62393"/>
                  </a:cubicBezTo>
                  <a:lnTo>
                    <a:pt x="119899" y="63679"/>
                  </a:lnTo>
                  <a:cubicBezTo>
                    <a:pt x="119899" y="63808"/>
                    <a:pt x="119995" y="63904"/>
                    <a:pt x="120092" y="63904"/>
                  </a:cubicBezTo>
                  <a:cubicBezTo>
                    <a:pt x="120220" y="63904"/>
                    <a:pt x="120317" y="63808"/>
                    <a:pt x="120317" y="63679"/>
                  </a:cubicBezTo>
                  <a:lnTo>
                    <a:pt x="120317" y="62393"/>
                  </a:lnTo>
                  <a:cubicBezTo>
                    <a:pt x="120317" y="62297"/>
                    <a:pt x="120220" y="62200"/>
                    <a:pt x="120092" y="62200"/>
                  </a:cubicBezTo>
                  <a:close/>
                  <a:moveTo>
                    <a:pt x="120092" y="64740"/>
                  </a:moveTo>
                  <a:cubicBezTo>
                    <a:pt x="119995" y="64740"/>
                    <a:pt x="119899" y="64836"/>
                    <a:pt x="119899" y="64965"/>
                  </a:cubicBezTo>
                  <a:lnTo>
                    <a:pt x="119899" y="66218"/>
                  </a:lnTo>
                  <a:cubicBezTo>
                    <a:pt x="119899" y="66347"/>
                    <a:pt x="119995" y="66443"/>
                    <a:pt x="120092" y="66443"/>
                  </a:cubicBezTo>
                  <a:cubicBezTo>
                    <a:pt x="120220" y="66443"/>
                    <a:pt x="120317" y="66347"/>
                    <a:pt x="120317" y="66218"/>
                  </a:cubicBezTo>
                  <a:lnTo>
                    <a:pt x="120317" y="64965"/>
                  </a:lnTo>
                  <a:cubicBezTo>
                    <a:pt x="120317" y="64836"/>
                    <a:pt x="120220" y="64740"/>
                    <a:pt x="120092" y="64740"/>
                  </a:cubicBezTo>
                  <a:close/>
                  <a:moveTo>
                    <a:pt x="120092" y="67279"/>
                  </a:moveTo>
                  <a:cubicBezTo>
                    <a:pt x="119995" y="67279"/>
                    <a:pt x="119899" y="67376"/>
                    <a:pt x="119899" y="67504"/>
                  </a:cubicBezTo>
                  <a:lnTo>
                    <a:pt x="119899" y="68790"/>
                  </a:lnTo>
                  <a:cubicBezTo>
                    <a:pt x="119899" y="68886"/>
                    <a:pt x="119995" y="68983"/>
                    <a:pt x="120092" y="68983"/>
                  </a:cubicBezTo>
                  <a:cubicBezTo>
                    <a:pt x="120220" y="68983"/>
                    <a:pt x="120317" y="68886"/>
                    <a:pt x="120317" y="68790"/>
                  </a:cubicBezTo>
                  <a:lnTo>
                    <a:pt x="120317" y="67504"/>
                  </a:lnTo>
                  <a:cubicBezTo>
                    <a:pt x="120317" y="67376"/>
                    <a:pt x="120220" y="67279"/>
                    <a:pt x="120092" y="67279"/>
                  </a:cubicBezTo>
                  <a:close/>
                  <a:moveTo>
                    <a:pt x="120092" y="69851"/>
                  </a:moveTo>
                  <a:cubicBezTo>
                    <a:pt x="119995" y="69851"/>
                    <a:pt x="119899" y="69947"/>
                    <a:pt x="119899" y="70044"/>
                  </a:cubicBezTo>
                  <a:lnTo>
                    <a:pt x="119899" y="71329"/>
                  </a:lnTo>
                  <a:cubicBezTo>
                    <a:pt x="119899" y="71458"/>
                    <a:pt x="119995" y="71554"/>
                    <a:pt x="120092" y="71554"/>
                  </a:cubicBezTo>
                  <a:cubicBezTo>
                    <a:pt x="120220" y="71554"/>
                    <a:pt x="120317" y="71458"/>
                    <a:pt x="120317" y="71329"/>
                  </a:cubicBezTo>
                  <a:lnTo>
                    <a:pt x="120317" y="70044"/>
                  </a:lnTo>
                  <a:cubicBezTo>
                    <a:pt x="120317" y="69947"/>
                    <a:pt x="120220" y="69851"/>
                    <a:pt x="120092" y="69851"/>
                  </a:cubicBezTo>
                  <a:close/>
                  <a:moveTo>
                    <a:pt x="120092" y="72390"/>
                  </a:moveTo>
                  <a:cubicBezTo>
                    <a:pt x="119995" y="72390"/>
                    <a:pt x="119899" y="72487"/>
                    <a:pt x="119899" y="72615"/>
                  </a:cubicBezTo>
                  <a:lnTo>
                    <a:pt x="119899" y="73869"/>
                  </a:lnTo>
                  <a:cubicBezTo>
                    <a:pt x="119899" y="73997"/>
                    <a:pt x="119995" y="74094"/>
                    <a:pt x="120092" y="74094"/>
                  </a:cubicBezTo>
                  <a:cubicBezTo>
                    <a:pt x="120220" y="74094"/>
                    <a:pt x="120317" y="73997"/>
                    <a:pt x="120317" y="73869"/>
                  </a:cubicBezTo>
                  <a:lnTo>
                    <a:pt x="120317" y="72615"/>
                  </a:lnTo>
                  <a:cubicBezTo>
                    <a:pt x="120317" y="72487"/>
                    <a:pt x="120220" y="72390"/>
                    <a:pt x="120092" y="72390"/>
                  </a:cubicBezTo>
                  <a:close/>
                  <a:moveTo>
                    <a:pt x="120092" y="74930"/>
                  </a:moveTo>
                  <a:cubicBezTo>
                    <a:pt x="119995" y="74930"/>
                    <a:pt x="119899" y="75026"/>
                    <a:pt x="119899" y="75155"/>
                  </a:cubicBezTo>
                  <a:lnTo>
                    <a:pt x="119899" y="76408"/>
                  </a:lnTo>
                  <a:cubicBezTo>
                    <a:pt x="119899" y="76537"/>
                    <a:pt x="119995" y="76633"/>
                    <a:pt x="120092" y="76633"/>
                  </a:cubicBezTo>
                  <a:cubicBezTo>
                    <a:pt x="120220" y="76633"/>
                    <a:pt x="120317" y="76537"/>
                    <a:pt x="120317" y="76408"/>
                  </a:cubicBezTo>
                  <a:lnTo>
                    <a:pt x="120317" y="75155"/>
                  </a:lnTo>
                  <a:cubicBezTo>
                    <a:pt x="120317" y="75026"/>
                    <a:pt x="120220" y="74930"/>
                    <a:pt x="120092" y="749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20;p64">
              <a:extLst>
                <a:ext uri="{FF2B5EF4-FFF2-40B4-BE49-F238E27FC236}">
                  <a16:creationId xmlns:a16="http://schemas.microsoft.com/office/drawing/2014/main" id="{354A9CDC-2A69-CF49-A305-CA91473DB17B}"/>
                </a:ext>
              </a:extLst>
            </p:cNvPr>
            <p:cNvSpPr/>
            <p:nvPr/>
          </p:nvSpPr>
          <p:spPr>
            <a:xfrm>
              <a:off x="4008475" y="962975"/>
              <a:ext cx="286100" cy="383350"/>
            </a:xfrm>
            <a:custGeom>
              <a:avLst/>
              <a:gdLst/>
              <a:ahLst/>
              <a:cxnLst/>
              <a:rect l="l" t="t" r="r" b="b"/>
              <a:pathLst>
                <a:path w="11444" h="15334" extrusionOk="0">
                  <a:moveTo>
                    <a:pt x="0" y="0"/>
                  </a:moveTo>
                  <a:lnTo>
                    <a:pt x="7683" y="15333"/>
                  </a:lnTo>
                  <a:lnTo>
                    <a:pt x="114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21;p64">
              <a:extLst>
                <a:ext uri="{FF2B5EF4-FFF2-40B4-BE49-F238E27FC236}">
                  <a16:creationId xmlns:a16="http://schemas.microsoft.com/office/drawing/2014/main" id="{EC1FE694-E1DE-AFE1-4A7C-DB631D6B5B13}"/>
                </a:ext>
              </a:extLst>
            </p:cNvPr>
            <p:cNvSpPr/>
            <p:nvPr/>
          </p:nvSpPr>
          <p:spPr>
            <a:xfrm>
              <a:off x="4002850" y="957350"/>
              <a:ext cx="297350" cy="394000"/>
            </a:xfrm>
            <a:custGeom>
              <a:avLst/>
              <a:gdLst/>
              <a:ahLst/>
              <a:cxnLst/>
              <a:rect l="l" t="t" r="r" b="b"/>
              <a:pathLst>
                <a:path w="11894" h="15760" extrusionOk="0">
                  <a:moveTo>
                    <a:pt x="11379" y="450"/>
                  </a:moveTo>
                  <a:lnTo>
                    <a:pt x="7815" y="14954"/>
                  </a:lnTo>
                  <a:lnTo>
                    <a:pt x="579" y="450"/>
                  </a:lnTo>
                  <a:close/>
                  <a:moveTo>
                    <a:pt x="225" y="0"/>
                  </a:moveTo>
                  <a:cubicBezTo>
                    <a:pt x="161" y="0"/>
                    <a:pt x="97" y="32"/>
                    <a:pt x="64" y="97"/>
                  </a:cubicBezTo>
                  <a:cubicBezTo>
                    <a:pt x="0" y="161"/>
                    <a:pt x="0" y="257"/>
                    <a:pt x="32" y="322"/>
                  </a:cubicBezTo>
                  <a:lnTo>
                    <a:pt x="7715" y="15655"/>
                  </a:lnTo>
                  <a:cubicBezTo>
                    <a:pt x="7741" y="15707"/>
                    <a:pt x="7810" y="15760"/>
                    <a:pt x="7870" y="15760"/>
                  </a:cubicBezTo>
                  <a:cubicBezTo>
                    <a:pt x="7883" y="15760"/>
                    <a:pt x="7896" y="15757"/>
                    <a:pt x="7908" y="15751"/>
                  </a:cubicBezTo>
                  <a:cubicBezTo>
                    <a:pt x="8004" y="15751"/>
                    <a:pt x="8068" y="15687"/>
                    <a:pt x="8101" y="15590"/>
                  </a:cubicBezTo>
                  <a:lnTo>
                    <a:pt x="11861" y="257"/>
                  </a:lnTo>
                  <a:cubicBezTo>
                    <a:pt x="11894" y="225"/>
                    <a:pt x="11861" y="129"/>
                    <a:pt x="11829" y="97"/>
                  </a:cubicBezTo>
                  <a:cubicBezTo>
                    <a:pt x="11797" y="32"/>
                    <a:pt x="11733" y="0"/>
                    <a:pt x="11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22;p64">
              <a:extLst>
                <a:ext uri="{FF2B5EF4-FFF2-40B4-BE49-F238E27FC236}">
                  <a16:creationId xmlns:a16="http://schemas.microsoft.com/office/drawing/2014/main" id="{FD801505-D2AC-E41D-463D-C462F3AFAF3C}"/>
                </a:ext>
              </a:extLst>
            </p:cNvPr>
            <p:cNvSpPr/>
            <p:nvPr/>
          </p:nvSpPr>
          <p:spPr>
            <a:xfrm>
              <a:off x="4039000" y="977425"/>
              <a:ext cx="182450" cy="368900"/>
            </a:xfrm>
            <a:custGeom>
              <a:avLst/>
              <a:gdLst/>
              <a:ahLst/>
              <a:cxnLst/>
              <a:rect l="l" t="t" r="r" b="b"/>
              <a:pathLst>
                <a:path w="7298" h="14756" extrusionOk="0">
                  <a:moveTo>
                    <a:pt x="1" y="1"/>
                  </a:moveTo>
                  <a:lnTo>
                    <a:pt x="6462" y="14755"/>
                  </a:lnTo>
                  <a:lnTo>
                    <a:pt x="72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23;p64">
              <a:extLst>
                <a:ext uri="{FF2B5EF4-FFF2-40B4-BE49-F238E27FC236}">
                  <a16:creationId xmlns:a16="http://schemas.microsoft.com/office/drawing/2014/main" id="{66B71198-2F41-71C9-40B3-00E1F7DC6CC4}"/>
                </a:ext>
              </a:extLst>
            </p:cNvPr>
            <p:cNvSpPr/>
            <p:nvPr/>
          </p:nvSpPr>
          <p:spPr>
            <a:xfrm>
              <a:off x="4033375" y="971800"/>
              <a:ext cx="192900" cy="379550"/>
            </a:xfrm>
            <a:custGeom>
              <a:avLst/>
              <a:gdLst/>
              <a:ahLst/>
              <a:cxnLst/>
              <a:rect l="l" t="t" r="r" b="b"/>
              <a:pathLst>
                <a:path w="7716" h="15182" extrusionOk="0">
                  <a:moveTo>
                    <a:pt x="7297" y="451"/>
                  </a:moveTo>
                  <a:lnTo>
                    <a:pt x="6513" y="14049"/>
                  </a:lnTo>
                  <a:lnTo>
                    <a:pt x="547" y="451"/>
                  </a:lnTo>
                  <a:close/>
                  <a:moveTo>
                    <a:pt x="226" y="1"/>
                  </a:moveTo>
                  <a:cubicBezTo>
                    <a:pt x="161" y="1"/>
                    <a:pt x="97" y="65"/>
                    <a:pt x="65" y="97"/>
                  </a:cubicBezTo>
                  <a:cubicBezTo>
                    <a:pt x="33" y="162"/>
                    <a:pt x="1" y="258"/>
                    <a:pt x="33" y="322"/>
                  </a:cubicBezTo>
                  <a:lnTo>
                    <a:pt x="6494" y="15045"/>
                  </a:lnTo>
                  <a:cubicBezTo>
                    <a:pt x="6520" y="15124"/>
                    <a:pt x="6590" y="15181"/>
                    <a:pt x="6668" y="15181"/>
                  </a:cubicBezTo>
                  <a:cubicBezTo>
                    <a:pt x="6685" y="15181"/>
                    <a:pt x="6702" y="15179"/>
                    <a:pt x="6719" y="15173"/>
                  </a:cubicBezTo>
                  <a:cubicBezTo>
                    <a:pt x="6815" y="15173"/>
                    <a:pt x="6880" y="15077"/>
                    <a:pt x="6880" y="14980"/>
                  </a:cubicBezTo>
                  <a:lnTo>
                    <a:pt x="7715" y="226"/>
                  </a:lnTo>
                  <a:cubicBezTo>
                    <a:pt x="7715" y="194"/>
                    <a:pt x="7715" y="130"/>
                    <a:pt x="7651" y="65"/>
                  </a:cubicBezTo>
                  <a:cubicBezTo>
                    <a:pt x="7619" y="33"/>
                    <a:pt x="7555" y="1"/>
                    <a:pt x="7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24;p64">
              <a:extLst>
                <a:ext uri="{FF2B5EF4-FFF2-40B4-BE49-F238E27FC236}">
                  <a16:creationId xmlns:a16="http://schemas.microsoft.com/office/drawing/2014/main" id="{EB0E03D8-E8DB-88EF-00BF-6F95186CB378}"/>
                </a:ext>
              </a:extLst>
            </p:cNvPr>
            <p:cNvSpPr/>
            <p:nvPr/>
          </p:nvSpPr>
          <p:spPr>
            <a:xfrm>
              <a:off x="3998825" y="948500"/>
              <a:ext cx="201725" cy="397825"/>
            </a:xfrm>
            <a:custGeom>
              <a:avLst/>
              <a:gdLst/>
              <a:ahLst/>
              <a:cxnLst/>
              <a:rect l="l" t="t" r="r" b="b"/>
              <a:pathLst>
                <a:path w="8069" h="15913" extrusionOk="0">
                  <a:moveTo>
                    <a:pt x="0" y="1"/>
                  </a:moveTo>
                  <a:lnTo>
                    <a:pt x="8069" y="15912"/>
                  </a:lnTo>
                  <a:lnTo>
                    <a:pt x="7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25;p64">
              <a:extLst>
                <a:ext uri="{FF2B5EF4-FFF2-40B4-BE49-F238E27FC236}">
                  <a16:creationId xmlns:a16="http://schemas.microsoft.com/office/drawing/2014/main" id="{9069E467-4B18-2B97-4807-9CD36F482ABA}"/>
                </a:ext>
              </a:extLst>
            </p:cNvPr>
            <p:cNvSpPr/>
            <p:nvPr/>
          </p:nvSpPr>
          <p:spPr>
            <a:xfrm>
              <a:off x="3993200" y="943675"/>
              <a:ext cx="212175" cy="407675"/>
            </a:xfrm>
            <a:custGeom>
              <a:avLst/>
              <a:gdLst/>
              <a:ahLst/>
              <a:cxnLst/>
              <a:rect l="l" t="t" r="r" b="b"/>
              <a:pathLst>
                <a:path w="8487" h="16307" extrusionOk="0">
                  <a:moveTo>
                    <a:pt x="7297" y="419"/>
                  </a:moveTo>
                  <a:lnTo>
                    <a:pt x="8022" y="15152"/>
                  </a:lnTo>
                  <a:lnTo>
                    <a:pt x="579" y="419"/>
                  </a:lnTo>
                  <a:close/>
                  <a:moveTo>
                    <a:pt x="225" y="1"/>
                  </a:moveTo>
                  <a:cubicBezTo>
                    <a:pt x="161" y="1"/>
                    <a:pt x="97" y="33"/>
                    <a:pt x="33" y="97"/>
                  </a:cubicBezTo>
                  <a:cubicBezTo>
                    <a:pt x="0" y="162"/>
                    <a:pt x="0" y="226"/>
                    <a:pt x="33" y="290"/>
                  </a:cubicBezTo>
                  <a:lnTo>
                    <a:pt x="8101" y="16202"/>
                  </a:lnTo>
                  <a:cubicBezTo>
                    <a:pt x="8127" y="16254"/>
                    <a:pt x="8196" y="16307"/>
                    <a:pt x="8273" y="16307"/>
                  </a:cubicBezTo>
                  <a:cubicBezTo>
                    <a:pt x="8290" y="16307"/>
                    <a:pt x="8308" y="16304"/>
                    <a:pt x="8326" y="16298"/>
                  </a:cubicBezTo>
                  <a:cubicBezTo>
                    <a:pt x="8422" y="16266"/>
                    <a:pt x="8487" y="16170"/>
                    <a:pt x="8487" y="16073"/>
                  </a:cubicBezTo>
                  <a:lnTo>
                    <a:pt x="7715" y="194"/>
                  </a:lnTo>
                  <a:cubicBezTo>
                    <a:pt x="7715" y="65"/>
                    <a:pt x="7619" y="1"/>
                    <a:pt x="7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26;p64">
              <a:extLst>
                <a:ext uri="{FF2B5EF4-FFF2-40B4-BE49-F238E27FC236}">
                  <a16:creationId xmlns:a16="http://schemas.microsoft.com/office/drawing/2014/main" id="{7E88C90D-417F-19CA-8D22-691B757D78FC}"/>
                </a:ext>
              </a:extLst>
            </p:cNvPr>
            <p:cNvSpPr/>
            <p:nvPr/>
          </p:nvSpPr>
          <p:spPr>
            <a:xfrm>
              <a:off x="3567275" y="876975"/>
              <a:ext cx="633275" cy="469350"/>
            </a:xfrm>
            <a:custGeom>
              <a:avLst/>
              <a:gdLst/>
              <a:ahLst/>
              <a:cxnLst/>
              <a:rect l="l" t="t" r="r" b="b"/>
              <a:pathLst>
                <a:path w="25331" h="18774" extrusionOk="0">
                  <a:moveTo>
                    <a:pt x="1" y="1"/>
                  </a:moveTo>
                  <a:lnTo>
                    <a:pt x="4630" y="18773"/>
                  </a:lnTo>
                  <a:lnTo>
                    <a:pt x="25331" y="18773"/>
                  </a:lnTo>
                  <a:lnTo>
                    <a:pt x="22052" y="2155"/>
                  </a:lnTo>
                  <a:lnTo>
                    <a:pt x="11734" y="2155"/>
                  </a:lnTo>
                  <a:lnTo>
                    <a:pt x="9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27;p64">
              <a:extLst>
                <a:ext uri="{FF2B5EF4-FFF2-40B4-BE49-F238E27FC236}">
                  <a16:creationId xmlns:a16="http://schemas.microsoft.com/office/drawing/2014/main" id="{A086FB1E-C275-932A-B31E-4CE893B095A2}"/>
                </a:ext>
              </a:extLst>
            </p:cNvPr>
            <p:cNvSpPr/>
            <p:nvPr/>
          </p:nvSpPr>
          <p:spPr>
            <a:xfrm>
              <a:off x="3561650" y="872175"/>
              <a:ext cx="643725" cy="478975"/>
            </a:xfrm>
            <a:custGeom>
              <a:avLst/>
              <a:gdLst/>
              <a:ahLst/>
              <a:cxnLst/>
              <a:rect l="l" t="t" r="r" b="b"/>
              <a:pathLst>
                <a:path w="25749" h="19159" extrusionOk="0">
                  <a:moveTo>
                    <a:pt x="9998" y="418"/>
                  </a:moveTo>
                  <a:lnTo>
                    <a:pt x="11798" y="2475"/>
                  </a:lnTo>
                  <a:cubicBezTo>
                    <a:pt x="11830" y="2507"/>
                    <a:pt x="11894" y="2539"/>
                    <a:pt x="11959" y="2539"/>
                  </a:cubicBezTo>
                  <a:lnTo>
                    <a:pt x="22084" y="2539"/>
                  </a:lnTo>
                  <a:lnTo>
                    <a:pt x="25299" y="18740"/>
                  </a:lnTo>
                  <a:lnTo>
                    <a:pt x="5015" y="18740"/>
                  </a:lnTo>
                  <a:lnTo>
                    <a:pt x="483" y="418"/>
                  </a:lnTo>
                  <a:close/>
                  <a:moveTo>
                    <a:pt x="226" y="0"/>
                  </a:moveTo>
                  <a:cubicBezTo>
                    <a:pt x="162" y="0"/>
                    <a:pt x="97" y="32"/>
                    <a:pt x="33" y="64"/>
                  </a:cubicBezTo>
                  <a:cubicBezTo>
                    <a:pt x="1" y="129"/>
                    <a:pt x="1" y="193"/>
                    <a:pt x="1" y="257"/>
                  </a:cubicBezTo>
                  <a:lnTo>
                    <a:pt x="4630" y="18997"/>
                  </a:lnTo>
                  <a:cubicBezTo>
                    <a:pt x="4662" y="19094"/>
                    <a:pt x="4758" y="19158"/>
                    <a:pt x="4855" y="19158"/>
                  </a:cubicBezTo>
                  <a:lnTo>
                    <a:pt x="25556" y="19158"/>
                  </a:lnTo>
                  <a:cubicBezTo>
                    <a:pt x="25620" y="19158"/>
                    <a:pt x="25652" y="19126"/>
                    <a:pt x="25716" y="19094"/>
                  </a:cubicBezTo>
                  <a:cubicBezTo>
                    <a:pt x="25749" y="19030"/>
                    <a:pt x="25749" y="18965"/>
                    <a:pt x="25749" y="18901"/>
                  </a:cubicBezTo>
                  <a:lnTo>
                    <a:pt x="22470" y="2282"/>
                  </a:lnTo>
                  <a:cubicBezTo>
                    <a:pt x="22438" y="2186"/>
                    <a:pt x="22373" y="2122"/>
                    <a:pt x="22277" y="2122"/>
                  </a:cubicBezTo>
                  <a:lnTo>
                    <a:pt x="12063" y="2122"/>
                  </a:lnTo>
                  <a:lnTo>
                    <a:pt x="10255" y="64"/>
                  </a:lnTo>
                  <a:cubicBezTo>
                    <a:pt x="10191" y="32"/>
                    <a:pt x="10159" y="0"/>
                    <a:pt x="1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28;p64">
              <a:extLst>
                <a:ext uri="{FF2B5EF4-FFF2-40B4-BE49-F238E27FC236}">
                  <a16:creationId xmlns:a16="http://schemas.microsoft.com/office/drawing/2014/main" id="{51C3DF48-3251-FE64-DC47-66ACB360FF6C}"/>
                </a:ext>
              </a:extLst>
            </p:cNvPr>
            <p:cNvSpPr/>
            <p:nvPr/>
          </p:nvSpPr>
          <p:spPr>
            <a:xfrm>
              <a:off x="4486625" y="1409775"/>
              <a:ext cx="694325" cy="411475"/>
            </a:xfrm>
            <a:custGeom>
              <a:avLst/>
              <a:gdLst/>
              <a:ahLst/>
              <a:cxnLst/>
              <a:rect l="l" t="t" r="r" b="b"/>
              <a:pathLst>
                <a:path w="27773" h="16459" extrusionOk="0">
                  <a:moveTo>
                    <a:pt x="1961" y="1"/>
                  </a:moveTo>
                  <a:cubicBezTo>
                    <a:pt x="868" y="1"/>
                    <a:pt x="0" y="901"/>
                    <a:pt x="0" y="1994"/>
                  </a:cubicBezTo>
                  <a:lnTo>
                    <a:pt x="0" y="14498"/>
                  </a:lnTo>
                  <a:cubicBezTo>
                    <a:pt x="0" y="15591"/>
                    <a:pt x="868" y="16459"/>
                    <a:pt x="1961" y="16459"/>
                  </a:cubicBezTo>
                  <a:lnTo>
                    <a:pt x="25812" y="16459"/>
                  </a:lnTo>
                  <a:cubicBezTo>
                    <a:pt x="26873" y="16459"/>
                    <a:pt x="27773" y="15591"/>
                    <a:pt x="27773" y="14498"/>
                  </a:cubicBezTo>
                  <a:lnTo>
                    <a:pt x="27773" y="1994"/>
                  </a:lnTo>
                  <a:cubicBezTo>
                    <a:pt x="27773" y="901"/>
                    <a:pt x="26873" y="1"/>
                    <a:pt x="258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29;p64">
              <a:extLst>
                <a:ext uri="{FF2B5EF4-FFF2-40B4-BE49-F238E27FC236}">
                  <a16:creationId xmlns:a16="http://schemas.microsoft.com/office/drawing/2014/main" id="{98DA7172-5D26-90F3-7398-0CC0B95D86BB}"/>
                </a:ext>
              </a:extLst>
            </p:cNvPr>
            <p:cNvSpPr/>
            <p:nvPr/>
          </p:nvSpPr>
          <p:spPr>
            <a:xfrm>
              <a:off x="4481000" y="1404950"/>
              <a:ext cx="704775" cy="421125"/>
            </a:xfrm>
            <a:custGeom>
              <a:avLst/>
              <a:gdLst/>
              <a:ahLst/>
              <a:cxnLst/>
              <a:rect l="l" t="t" r="r" b="b"/>
              <a:pathLst>
                <a:path w="28191" h="16845" extrusionOk="0">
                  <a:moveTo>
                    <a:pt x="26037" y="419"/>
                  </a:moveTo>
                  <a:cubicBezTo>
                    <a:pt x="27001" y="419"/>
                    <a:pt x="27773" y="1190"/>
                    <a:pt x="27773" y="2187"/>
                  </a:cubicBezTo>
                  <a:lnTo>
                    <a:pt x="27773" y="14691"/>
                  </a:lnTo>
                  <a:cubicBezTo>
                    <a:pt x="27773" y="15655"/>
                    <a:pt x="27001" y="16427"/>
                    <a:pt x="26037" y="16427"/>
                  </a:cubicBezTo>
                  <a:lnTo>
                    <a:pt x="2186" y="16427"/>
                  </a:lnTo>
                  <a:cubicBezTo>
                    <a:pt x="1222" y="16427"/>
                    <a:pt x="418" y="15655"/>
                    <a:pt x="418" y="14691"/>
                  </a:cubicBezTo>
                  <a:lnTo>
                    <a:pt x="418" y="2187"/>
                  </a:lnTo>
                  <a:cubicBezTo>
                    <a:pt x="418" y="1190"/>
                    <a:pt x="1222" y="419"/>
                    <a:pt x="2186" y="419"/>
                  </a:cubicBezTo>
                  <a:close/>
                  <a:moveTo>
                    <a:pt x="2186" y="1"/>
                  </a:moveTo>
                  <a:cubicBezTo>
                    <a:pt x="964" y="1"/>
                    <a:pt x="0" y="965"/>
                    <a:pt x="0" y="2187"/>
                  </a:cubicBezTo>
                  <a:lnTo>
                    <a:pt x="0" y="14691"/>
                  </a:lnTo>
                  <a:cubicBezTo>
                    <a:pt x="0" y="15880"/>
                    <a:pt x="964" y="16845"/>
                    <a:pt x="2186" y="16845"/>
                  </a:cubicBezTo>
                  <a:lnTo>
                    <a:pt x="26037" y="16845"/>
                  </a:lnTo>
                  <a:cubicBezTo>
                    <a:pt x="27226" y="16845"/>
                    <a:pt x="28191" y="15880"/>
                    <a:pt x="28191" y="14691"/>
                  </a:cubicBezTo>
                  <a:lnTo>
                    <a:pt x="28191" y="2187"/>
                  </a:lnTo>
                  <a:cubicBezTo>
                    <a:pt x="28191" y="965"/>
                    <a:pt x="27226" y="1"/>
                    <a:pt x="26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30;p64">
              <a:extLst>
                <a:ext uri="{FF2B5EF4-FFF2-40B4-BE49-F238E27FC236}">
                  <a16:creationId xmlns:a16="http://schemas.microsoft.com/office/drawing/2014/main" id="{6EBE51F5-EB24-A1E4-18FA-5C4E3A837405}"/>
                </a:ext>
              </a:extLst>
            </p:cNvPr>
            <p:cNvSpPr/>
            <p:nvPr/>
          </p:nvSpPr>
          <p:spPr>
            <a:xfrm>
              <a:off x="4486625" y="1487725"/>
              <a:ext cx="694325" cy="149500"/>
            </a:xfrm>
            <a:custGeom>
              <a:avLst/>
              <a:gdLst/>
              <a:ahLst/>
              <a:cxnLst/>
              <a:rect l="l" t="t" r="r" b="b"/>
              <a:pathLst>
                <a:path w="27773" h="5980" extrusionOk="0">
                  <a:moveTo>
                    <a:pt x="0" y="1"/>
                  </a:moveTo>
                  <a:lnTo>
                    <a:pt x="0" y="5980"/>
                  </a:lnTo>
                  <a:lnTo>
                    <a:pt x="27773" y="5980"/>
                  </a:lnTo>
                  <a:lnTo>
                    <a:pt x="27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31;p64">
              <a:extLst>
                <a:ext uri="{FF2B5EF4-FFF2-40B4-BE49-F238E27FC236}">
                  <a16:creationId xmlns:a16="http://schemas.microsoft.com/office/drawing/2014/main" id="{11AF99F1-F837-893C-E621-469A3644CD26}"/>
                </a:ext>
              </a:extLst>
            </p:cNvPr>
            <p:cNvSpPr/>
            <p:nvPr/>
          </p:nvSpPr>
          <p:spPr>
            <a:xfrm>
              <a:off x="4481000" y="1482900"/>
              <a:ext cx="704775" cy="159150"/>
            </a:xfrm>
            <a:custGeom>
              <a:avLst/>
              <a:gdLst/>
              <a:ahLst/>
              <a:cxnLst/>
              <a:rect l="l" t="t" r="r" b="b"/>
              <a:pathLst>
                <a:path w="28191" h="6366" extrusionOk="0">
                  <a:moveTo>
                    <a:pt x="27773" y="419"/>
                  </a:moveTo>
                  <a:lnTo>
                    <a:pt x="27773" y="5948"/>
                  </a:lnTo>
                  <a:lnTo>
                    <a:pt x="418" y="5948"/>
                  </a:lnTo>
                  <a:lnTo>
                    <a:pt x="418" y="419"/>
                  </a:lnTo>
                  <a:close/>
                  <a:moveTo>
                    <a:pt x="225" y="1"/>
                  </a:moveTo>
                  <a:cubicBezTo>
                    <a:pt x="161" y="1"/>
                    <a:pt x="96" y="33"/>
                    <a:pt x="64" y="65"/>
                  </a:cubicBezTo>
                  <a:cubicBezTo>
                    <a:pt x="32" y="97"/>
                    <a:pt x="0" y="162"/>
                    <a:pt x="0" y="194"/>
                  </a:cubicBezTo>
                  <a:lnTo>
                    <a:pt x="0" y="6173"/>
                  </a:lnTo>
                  <a:cubicBezTo>
                    <a:pt x="0" y="6205"/>
                    <a:pt x="32" y="6269"/>
                    <a:pt x="64" y="6301"/>
                  </a:cubicBezTo>
                  <a:cubicBezTo>
                    <a:pt x="96" y="6365"/>
                    <a:pt x="161" y="6365"/>
                    <a:pt x="225" y="6365"/>
                  </a:cubicBezTo>
                  <a:lnTo>
                    <a:pt x="27998" y="6365"/>
                  </a:lnTo>
                  <a:cubicBezTo>
                    <a:pt x="28030" y="6365"/>
                    <a:pt x="28094" y="6365"/>
                    <a:pt x="28126" y="6301"/>
                  </a:cubicBezTo>
                  <a:cubicBezTo>
                    <a:pt x="28191" y="6269"/>
                    <a:pt x="28191" y="6205"/>
                    <a:pt x="28191" y="6173"/>
                  </a:cubicBezTo>
                  <a:lnTo>
                    <a:pt x="28191" y="194"/>
                  </a:lnTo>
                  <a:cubicBezTo>
                    <a:pt x="28191" y="162"/>
                    <a:pt x="28191" y="97"/>
                    <a:pt x="28126" y="65"/>
                  </a:cubicBezTo>
                  <a:cubicBezTo>
                    <a:pt x="28094" y="33"/>
                    <a:pt x="28030" y="1"/>
                    <a:pt x="27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32;p64">
              <a:extLst>
                <a:ext uri="{FF2B5EF4-FFF2-40B4-BE49-F238E27FC236}">
                  <a16:creationId xmlns:a16="http://schemas.microsoft.com/office/drawing/2014/main" id="{619B35B3-D9FA-EF4B-055D-18765F9EF82D}"/>
                </a:ext>
              </a:extLst>
            </p:cNvPr>
            <p:cNvSpPr/>
            <p:nvPr/>
          </p:nvSpPr>
          <p:spPr>
            <a:xfrm>
              <a:off x="4976025" y="1726400"/>
              <a:ext cx="57875" cy="57900"/>
            </a:xfrm>
            <a:custGeom>
              <a:avLst/>
              <a:gdLst/>
              <a:ahLst/>
              <a:cxnLst/>
              <a:rect l="l" t="t" r="r" b="b"/>
              <a:pathLst>
                <a:path w="2315" h="2316" extrusionOk="0">
                  <a:moveTo>
                    <a:pt x="1157" y="1"/>
                  </a:moveTo>
                  <a:cubicBezTo>
                    <a:pt x="514" y="1"/>
                    <a:pt x="0" y="515"/>
                    <a:pt x="0" y="1158"/>
                  </a:cubicBezTo>
                  <a:cubicBezTo>
                    <a:pt x="0" y="1801"/>
                    <a:pt x="514" y="2315"/>
                    <a:pt x="1157" y="2315"/>
                  </a:cubicBezTo>
                  <a:cubicBezTo>
                    <a:pt x="1800" y="2315"/>
                    <a:pt x="2314" y="1801"/>
                    <a:pt x="2314" y="1158"/>
                  </a:cubicBezTo>
                  <a:cubicBezTo>
                    <a:pt x="2314" y="515"/>
                    <a:pt x="1800" y="1"/>
                    <a:pt x="1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33;p64">
              <a:extLst>
                <a:ext uri="{FF2B5EF4-FFF2-40B4-BE49-F238E27FC236}">
                  <a16:creationId xmlns:a16="http://schemas.microsoft.com/office/drawing/2014/main" id="{50DA74A8-3B37-1FA9-963D-3A6D5CBFFCE9}"/>
                </a:ext>
              </a:extLst>
            </p:cNvPr>
            <p:cNvSpPr/>
            <p:nvPr/>
          </p:nvSpPr>
          <p:spPr>
            <a:xfrm>
              <a:off x="4970375" y="1720775"/>
              <a:ext cx="69150" cy="69150"/>
            </a:xfrm>
            <a:custGeom>
              <a:avLst/>
              <a:gdLst/>
              <a:ahLst/>
              <a:cxnLst/>
              <a:rect l="l" t="t" r="r" b="b"/>
              <a:pathLst>
                <a:path w="2766" h="2766" extrusionOk="0">
                  <a:moveTo>
                    <a:pt x="1383" y="451"/>
                  </a:moveTo>
                  <a:cubicBezTo>
                    <a:pt x="1898" y="451"/>
                    <a:pt x="2348" y="869"/>
                    <a:pt x="2348" y="1383"/>
                  </a:cubicBezTo>
                  <a:cubicBezTo>
                    <a:pt x="2348" y="1929"/>
                    <a:pt x="1898" y="2347"/>
                    <a:pt x="1383" y="2347"/>
                  </a:cubicBezTo>
                  <a:cubicBezTo>
                    <a:pt x="869" y="2347"/>
                    <a:pt x="451" y="1929"/>
                    <a:pt x="451" y="1383"/>
                  </a:cubicBezTo>
                  <a:cubicBezTo>
                    <a:pt x="451" y="869"/>
                    <a:pt x="869" y="451"/>
                    <a:pt x="1383" y="451"/>
                  </a:cubicBezTo>
                  <a:close/>
                  <a:moveTo>
                    <a:pt x="1383" y="1"/>
                  </a:moveTo>
                  <a:cubicBezTo>
                    <a:pt x="644" y="1"/>
                    <a:pt x="1" y="643"/>
                    <a:pt x="1" y="1383"/>
                  </a:cubicBezTo>
                  <a:cubicBezTo>
                    <a:pt x="1" y="2154"/>
                    <a:pt x="644" y="2765"/>
                    <a:pt x="1383" y="2765"/>
                  </a:cubicBezTo>
                  <a:cubicBezTo>
                    <a:pt x="2155" y="2765"/>
                    <a:pt x="2765" y="2154"/>
                    <a:pt x="2765" y="1383"/>
                  </a:cubicBezTo>
                  <a:cubicBezTo>
                    <a:pt x="2765" y="643"/>
                    <a:pt x="2155"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34;p64">
              <a:extLst>
                <a:ext uri="{FF2B5EF4-FFF2-40B4-BE49-F238E27FC236}">
                  <a16:creationId xmlns:a16="http://schemas.microsoft.com/office/drawing/2014/main" id="{51295248-75DD-FCA3-1EE4-77FBA1DC2DB9}"/>
                </a:ext>
              </a:extLst>
            </p:cNvPr>
            <p:cNvSpPr/>
            <p:nvPr/>
          </p:nvSpPr>
          <p:spPr>
            <a:xfrm>
              <a:off x="5056375" y="1726400"/>
              <a:ext cx="58675" cy="57900"/>
            </a:xfrm>
            <a:custGeom>
              <a:avLst/>
              <a:gdLst/>
              <a:ahLst/>
              <a:cxnLst/>
              <a:rect l="l" t="t" r="r" b="b"/>
              <a:pathLst>
                <a:path w="2347" h="2316" extrusionOk="0">
                  <a:moveTo>
                    <a:pt x="1190" y="1"/>
                  </a:moveTo>
                  <a:cubicBezTo>
                    <a:pt x="547" y="1"/>
                    <a:pt x="0" y="515"/>
                    <a:pt x="0" y="1158"/>
                  </a:cubicBezTo>
                  <a:cubicBezTo>
                    <a:pt x="0" y="1801"/>
                    <a:pt x="547" y="2315"/>
                    <a:pt x="1190" y="2315"/>
                  </a:cubicBezTo>
                  <a:cubicBezTo>
                    <a:pt x="1801" y="2315"/>
                    <a:pt x="2347" y="1801"/>
                    <a:pt x="2347" y="1158"/>
                  </a:cubicBezTo>
                  <a:cubicBezTo>
                    <a:pt x="2347" y="515"/>
                    <a:pt x="1801" y="1"/>
                    <a:pt x="1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35;p64">
              <a:extLst>
                <a:ext uri="{FF2B5EF4-FFF2-40B4-BE49-F238E27FC236}">
                  <a16:creationId xmlns:a16="http://schemas.microsoft.com/office/drawing/2014/main" id="{4409D288-916D-1002-375E-12DD29B1CE5A}"/>
                </a:ext>
              </a:extLst>
            </p:cNvPr>
            <p:cNvSpPr/>
            <p:nvPr/>
          </p:nvSpPr>
          <p:spPr>
            <a:xfrm>
              <a:off x="5051550" y="1720775"/>
              <a:ext cx="68325" cy="69150"/>
            </a:xfrm>
            <a:custGeom>
              <a:avLst/>
              <a:gdLst/>
              <a:ahLst/>
              <a:cxnLst/>
              <a:rect l="l" t="t" r="r" b="b"/>
              <a:pathLst>
                <a:path w="2733" h="2766" extrusionOk="0">
                  <a:moveTo>
                    <a:pt x="1383" y="451"/>
                  </a:moveTo>
                  <a:cubicBezTo>
                    <a:pt x="1897" y="451"/>
                    <a:pt x="2315" y="869"/>
                    <a:pt x="2315" y="1383"/>
                  </a:cubicBezTo>
                  <a:cubicBezTo>
                    <a:pt x="2315" y="1929"/>
                    <a:pt x="1897" y="2347"/>
                    <a:pt x="1383" y="2347"/>
                  </a:cubicBezTo>
                  <a:cubicBezTo>
                    <a:pt x="836" y="2347"/>
                    <a:pt x="418" y="1929"/>
                    <a:pt x="418" y="1383"/>
                  </a:cubicBezTo>
                  <a:cubicBezTo>
                    <a:pt x="418" y="869"/>
                    <a:pt x="836" y="451"/>
                    <a:pt x="1383" y="451"/>
                  </a:cubicBezTo>
                  <a:close/>
                  <a:moveTo>
                    <a:pt x="1383" y="1"/>
                  </a:moveTo>
                  <a:cubicBezTo>
                    <a:pt x="611" y="1"/>
                    <a:pt x="1" y="643"/>
                    <a:pt x="1" y="1383"/>
                  </a:cubicBezTo>
                  <a:cubicBezTo>
                    <a:pt x="1" y="2154"/>
                    <a:pt x="611" y="2765"/>
                    <a:pt x="1383" y="2765"/>
                  </a:cubicBezTo>
                  <a:cubicBezTo>
                    <a:pt x="2122" y="2765"/>
                    <a:pt x="2733" y="2154"/>
                    <a:pt x="2733" y="1383"/>
                  </a:cubicBezTo>
                  <a:cubicBezTo>
                    <a:pt x="2733" y="643"/>
                    <a:pt x="2122"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36;p64">
              <a:extLst>
                <a:ext uri="{FF2B5EF4-FFF2-40B4-BE49-F238E27FC236}">
                  <a16:creationId xmlns:a16="http://schemas.microsoft.com/office/drawing/2014/main" id="{6EBBEA43-60F5-0B8B-6659-63CDD0AD0361}"/>
                </a:ext>
              </a:extLst>
            </p:cNvPr>
            <p:cNvSpPr/>
            <p:nvPr/>
          </p:nvSpPr>
          <p:spPr>
            <a:xfrm>
              <a:off x="2203550" y="1434700"/>
              <a:ext cx="830975" cy="432350"/>
            </a:xfrm>
            <a:custGeom>
              <a:avLst/>
              <a:gdLst/>
              <a:ahLst/>
              <a:cxnLst/>
              <a:rect l="l" t="t" r="r" b="b"/>
              <a:pathLst>
                <a:path w="33239" h="17294" extrusionOk="0">
                  <a:moveTo>
                    <a:pt x="1" y="0"/>
                  </a:moveTo>
                  <a:lnTo>
                    <a:pt x="1" y="17294"/>
                  </a:lnTo>
                  <a:lnTo>
                    <a:pt x="33238" y="17294"/>
                  </a:lnTo>
                  <a:lnTo>
                    <a:pt x="332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37;p64">
              <a:extLst>
                <a:ext uri="{FF2B5EF4-FFF2-40B4-BE49-F238E27FC236}">
                  <a16:creationId xmlns:a16="http://schemas.microsoft.com/office/drawing/2014/main" id="{7E9A2B65-388B-1934-7039-F0111E2A4723}"/>
                </a:ext>
              </a:extLst>
            </p:cNvPr>
            <p:cNvSpPr/>
            <p:nvPr/>
          </p:nvSpPr>
          <p:spPr>
            <a:xfrm>
              <a:off x="2198750" y="1429075"/>
              <a:ext cx="841400" cy="443600"/>
            </a:xfrm>
            <a:custGeom>
              <a:avLst/>
              <a:gdLst/>
              <a:ahLst/>
              <a:cxnLst/>
              <a:rect l="l" t="t" r="r" b="b"/>
              <a:pathLst>
                <a:path w="33656" h="17744" extrusionOk="0">
                  <a:moveTo>
                    <a:pt x="33205" y="418"/>
                  </a:moveTo>
                  <a:lnTo>
                    <a:pt x="33205" y="17326"/>
                  </a:lnTo>
                  <a:lnTo>
                    <a:pt x="418" y="17326"/>
                  </a:lnTo>
                  <a:lnTo>
                    <a:pt x="418" y="418"/>
                  </a:lnTo>
                  <a:close/>
                  <a:moveTo>
                    <a:pt x="193" y="0"/>
                  </a:moveTo>
                  <a:cubicBezTo>
                    <a:pt x="161" y="0"/>
                    <a:pt x="96" y="32"/>
                    <a:pt x="64" y="64"/>
                  </a:cubicBezTo>
                  <a:cubicBezTo>
                    <a:pt x="0" y="97"/>
                    <a:pt x="0" y="161"/>
                    <a:pt x="0" y="225"/>
                  </a:cubicBezTo>
                  <a:lnTo>
                    <a:pt x="0" y="17519"/>
                  </a:lnTo>
                  <a:cubicBezTo>
                    <a:pt x="0" y="17583"/>
                    <a:pt x="0" y="17647"/>
                    <a:pt x="64" y="17680"/>
                  </a:cubicBezTo>
                  <a:cubicBezTo>
                    <a:pt x="96" y="17712"/>
                    <a:pt x="161" y="17744"/>
                    <a:pt x="193" y="17744"/>
                  </a:cubicBezTo>
                  <a:lnTo>
                    <a:pt x="33430" y="17744"/>
                  </a:lnTo>
                  <a:cubicBezTo>
                    <a:pt x="33494" y="17744"/>
                    <a:pt x="33527" y="17712"/>
                    <a:pt x="33591" y="17680"/>
                  </a:cubicBezTo>
                  <a:cubicBezTo>
                    <a:pt x="33623" y="17647"/>
                    <a:pt x="33655" y="17583"/>
                    <a:pt x="33655" y="1751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38;p64">
              <a:extLst>
                <a:ext uri="{FF2B5EF4-FFF2-40B4-BE49-F238E27FC236}">
                  <a16:creationId xmlns:a16="http://schemas.microsoft.com/office/drawing/2014/main" id="{4BD04B7A-B895-7089-0162-31BD8E6814E4}"/>
                </a:ext>
              </a:extLst>
            </p:cNvPr>
            <p:cNvSpPr/>
            <p:nvPr/>
          </p:nvSpPr>
          <p:spPr>
            <a:xfrm>
              <a:off x="2203550" y="1434700"/>
              <a:ext cx="830975" cy="76350"/>
            </a:xfrm>
            <a:custGeom>
              <a:avLst/>
              <a:gdLst/>
              <a:ahLst/>
              <a:cxnLst/>
              <a:rect l="l" t="t" r="r" b="b"/>
              <a:pathLst>
                <a:path w="33239" h="3054" extrusionOk="0">
                  <a:moveTo>
                    <a:pt x="1" y="0"/>
                  </a:moveTo>
                  <a:lnTo>
                    <a:pt x="1" y="3054"/>
                  </a:lnTo>
                  <a:lnTo>
                    <a:pt x="33238" y="3054"/>
                  </a:lnTo>
                  <a:lnTo>
                    <a:pt x="332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39;p64">
              <a:extLst>
                <a:ext uri="{FF2B5EF4-FFF2-40B4-BE49-F238E27FC236}">
                  <a16:creationId xmlns:a16="http://schemas.microsoft.com/office/drawing/2014/main" id="{A0BDA2AB-9751-9FA0-E112-32E44811F740}"/>
                </a:ext>
              </a:extLst>
            </p:cNvPr>
            <p:cNvSpPr/>
            <p:nvPr/>
          </p:nvSpPr>
          <p:spPr>
            <a:xfrm>
              <a:off x="2198750" y="1429075"/>
              <a:ext cx="841400" cy="87600"/>
            </a:xfrm>
            <a:custGeom>
              <a:avLst/>
              <a:gdLst/>
              <a:ahLst/>
              <a:cxnLst/>
              <a:rect l="l" t="t" r="r" b="b"/>
              <a:pathLst>
                <a:path w="33656" h="3504" extrusionOk="0">
                  <a:moveTo>
                    <a:pt x="33205" y="418"/>
                  </a:moveTo>
                  <a:lnTo>
                    <a:pt x="33205" y="3054"/>
                  </a:lnTo>
                  <a:lnTo>
                    <a:pt x="418" y="3054"/>
                  </a:lnTo>
                  <a:lnTo>
                    <a:pt x="418" y="418"/>
                  </a:lnTo>
                  <a:close/>
                  <a:moveTo>
                    <a:pt x="193" y="0"/>
                  </a:moveTo>
                  <a:cubicBezTo>
                    <a:pt x="161" y="0"/>
                    <a:pt x="96" y="32"/>
                    <a:pt x="64" y="64"/>
                  </a:cubicBezTo>
                  <a:cubicBezTo>
                    <a:pt x="0" y="97"/>
                    <a:pt x="0" y="161"/>
                    <a:pt x="0" y="225"/>
                  </a:cubicBezTo>
                  <a:lnTo>
                    <a:pt x="0" y="3279"/>
                  </a:lnTo>
                  <a:cubicBezTo>
                    <a:pt x="0" y="3343"/>
                    <a:pt x="0" y="3407"/>
                    <a:pt x="64" y="3440"/>
                  </a:cubicBezTo>
                  <a:cubicBezTo>
                    <a:pt x="96" y="3472"/>
                    <a:pt x="161" y="3504"/>
                    <a:pt x="193" y="3504"/>
                  </a:cubicBezTo>
                  <a:lnTo>
                    <a:pt x="33430" y="3504"/>
                  </a:lnTo>
                  <a:cubicBezTo>
                    <a:pt x="33494" y="3504"/>
                    <a:pt x="33527" y="3472"/>
                    <a:pt x="33591" y="3440"/>
                  </a:cubicBezTo>
                  <a:cubicBezTo>
                    <a:pt x="33623" y="3407"/>
                    <a:pt x="33655" y="3343"/>
                    <a:pt x="33655" y="327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40;p64">
              <a:extLst>
                <a:ext uri="{FF2B5EF4-FFF2-40B4-BE49-F238E27FC236}">
                  <a16:creationId xmlns:a16="http://schemas.microsoft.com/office/drawing/2014/main" id="{A7B2B2C6-CECE-2D92-ACC7-018F9CB411C4}"/>
                </a:ext>
              </a:extLst>
            </p:cNvPr>
            <p:cNvSpPr/>
            <p:nvPr/>
          </p:nvSpPr>
          <p:spPr>
            <a:xfrm>
              <a:off x="2328925" y="1603450"/>
              <a:ext cx="580225" cy="123775"/>
            </a:xfrm>
            <a:custGeom>
              <a:avLst/>
              <a:gdLst/>
              <a:ahLst/>
              <a:cxnLst/>
              <a:rect l="l" t="t" r="r" b="b"/>
              <a:pathLst>
                <a:path w="23209" h="4951" extrusionOk="0">
                  <a:moveTo>
                    <a:pt x="0" y="1"/>
                  </a:moveTo>
                  <a:lnTo>
                    <a:pt x="0" y="4951"/>
                  </a:lnTo>
                  <a:lnTo>
                    <a:pt x="23209" y="4951"/>
                  </a:lnTo>
                  <a:lnTo>
                    <a:pt x="232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41;p64">
              <a:extLst>
                <a:ext uri="{FF2B5EF4-FFF2-40B4-BE49-F238E27FC236}">
                  <a16:creationId xmlns:a16="http://schemas.microsoft.com/office/drawing/2014/main" id="{198782A0-B359-0738-5B22-66DC73516ED5}"/>
                </a:ext>
              </a:extLst>
            </p:cNvPr>
            <p:cNvSpPr/>
            <p:nvPr/>
          </p:nvSpPr>
          <p:spPr>
            <a:xfrm>
              <a:off x="2323300" y="1597825"/>
              <a:ext cx="591475" cy="135025"/>
            </a:xfrm>
            <a:custGeom>
              <a:avLst/>
              <a:gdLst/>
              <a:ahLst/>
              <a:cxnLst/>
              <a:rect l="l" t="t" r="r" b="b"/>
              <a:pathLst>
                <a:path w="23659" h="5401" extrusionOk="0">
                  <a:moveTo>
                    <a:pt x="23241" y="418"/>
                  </a:moveTo>
                  <a:lnTo>
                    <a:pt x="23241" y="4983"/>
                  </a:lnTo>
                  <a:lnTo>
                    <a:pt x="418" y="4983"/>
                  </a:lnTo>
                  <a:lnTo>
                    <a:pt x="418" y="418"/>
                  </a:lnTo>
                  <a:close/>
                  <a:moveTo>
                    <a:pt x="225" y="0"/>
                  </a:moveTo>
                  <a:cubicBezTo>
                    <a:pt x="161" y="0"/>
                    <a:pt x="97" y="33"/>
                    <a:pt x="65" y="65"/>
                  </a:cubicBezTo>
                  <a:cubicBezTo>
                    <a:pt x="33" y="97"/>
                    <a:pt x="0" y="161"/>
                    <a:pt x="0" y="226"/>
                  </a:cubicBezTo>
                  <a:lnTo>
                    <a:pt x="0" y="5176"/>
                  </a:lnTo>
                  <a:cubicBezTo>
                    <a:pt x="0" y="5240"/>
                    <a:pt x="33" y="5304"/>
                    <a:pt x="65" y="5336"/>
                  </a:cubicBezTo>
                  <a:cubicBezTo>
                    <a:pt x="97" y="5369"/>
                    <a:pt x="161" y="5401"/>
                    <a:pt x="225" y="5401"/>
                  </a:cubicBezTo>
                  <a:lnTo>
                    <a:pt x="23434" y="5401"/>
                  </a:lnTo>
                  <a:cubicBezTo>
                    <a:pt x="23498" y="5401"/>
                    <a:pt x="23562" y="5369"/>
                    <a:pt x="23594" y="5336"/>
                  </a:cubicBezTo>
                  <a:cubicBezTo>
                    <a:pt x="23627" y="5304"/>
                    <a:pt x="23659" y="5240"/>
                    <a:pt x="23659" y="5176"/>
                  </a:cubicBezTo>
                  <a:lnTo>
                    <a:pt x="23659" y="226"/>
                  </a:lnTo>
                  <a:cubicBezTo>
                    <a:pt x="23659" y="161"/>
                    <a:pt x="23627" y="97"/>
                    <a:pt x="23594" y="65"/>
                  </a:cubicBezTo>
                  <a:cubicBezTo>
                    <a:pt x="23562" y="33"/>
                    <a:pt x="23498" y="0"/>
                    <a:pt x="23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42;p64">
              <a:extLst>
                <a:ext uri="{FF2B5EF4-FFF2-40B4-BE49-F238E27FC236}">
                  <a16:creationId xmlns:a16="http://schemas.microsoft.com/office/drawing/2014/main" id="{A2F70469-6123-2452-5452-E80CFA0B4BAE}"/>
                </a:ext>
              </a:extLst>
            </p:cNvPr>
            <p:cNvSpPr/>
            <p:nvPr/>
          </p:nvSpPr>
          <p:spPr>
            <a:xfrm>
              <a:off x="2357050" y="1644425"/>
              <a:ext cx="45825" cy="46650"/>
            </a:xfrm>
            <a:custGeom>
              <a:avLst/>
              <a:gdLst/>
              <a:ahLst/>
              <a:cxnLst/>
              <a:rect l="l" t="t" r="r" b="b"/>
              <a:pathLst>
                <a:path w="1833" h="1866" extrusionOk="0">
                  <a:moveTo>
                    <a:pt x="708" y="1"/>
                  </a:moveTo>
                  <a:lnTo>
                    <a:pt x="804" y="708"/>
                  </a:lnTo>
                  <a:lnTo>
                    <a:pt x="225" y="290"/>
                  </a:lnTo>
                  <a:lnTo>
                    <a:pt x="0" y="612"/>
                  </a:lnTo>
                  <a:lnTo>
                    <a:pt x="643" y="933"/>
                  </a:lnTo>
                  <a:lnTo>
                    <a:pt x="33" y="1222"/>
                  </a:lnTo>
                  <a:lnTo>
                    <a:pt x="225" y="1576"/>
                  </a:lnTo>
                  <a:lnTo>
                    <a:pt x="804" y="1158"/>
                  </a:lnTo>
                  <a:lnTo>
                    <a:pt x="708" y="1865"/>
                  </a:lnTo>
                  <a:lnTo>
                    <a:pt x="1126" y="1865"/>
                  </a:lnTo>
                  <a:lnTo>
                    <a:pt x="1061" y="1158"/>
                  </a:lnTo>
                  <a:lnTo>
                    <a:pt x="1608" y="1608"/>
                  </a:lnTo>
                  <a:lnTo>
                    <a:pt x="1833" y="1255"/>
                  </a:lnTo>
                  <a:lnTo>
                    <a:pt x="1190" y="933"/>
                  </a:lnTo>
                  <a:lnTo>
                    <a:pt x="1833"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43;p64">
              <a:extLst>
                <a:ext uri="{FF2B5EF4-FFF2-40B4-BE49-F238E27FC236}">
                  <a16:creationId xmlns:a16="http://schemas.microsoft.com/office/drawing/2014/main" id="{65E240C8-ED05-29EE-1B49-EE3FE329E6CA}"/>
                </a:ext>
              </a:extLst>
            </p:cNvPr>
            <p:cNvSpPr/>
            <p:nvPr/>
          </p:nvSpPr>
          <p:spPr>
            <a:xfrm>
              <a:off x="2417325" y="1644425"/>
              <a:ext cx="45025" cy="46650"/>
            </a:xfrm>
            <a:custGeom>
              <a:avLst/>
              <a:gdLst/>
              <a:ahLst/>
              <a:cxnLst/>
              <a:rect l="l" t="t" r="r" b="b"/>
              <a:pathLst>
                <a:path w="1801" h="1866" extrusionOk="0">
                  <a:moveTo>
                    <a:pt x="707" y="1"/>
                  </a:moveTo>
                  <a:lnTo>
                    <a:pt x="772" y="708"/>
                  </a:lnTo>
                  <a:lnTo>
                    <a:pt x="772" y="708"/>
                  </a:lnTo>
                  <a:lnTo>
                    <a:pt x="193" y="290"/>
                  </a:lnTo>
                  <a:lnTo>
                    <a:pt x="0" y="612"/>
                  </a:lnTo>
                  <a:lnTo>
                    <a:pt x="643" y="933"/>
                  </a:lnTo>
                  <a:lnTo>
                    <a:pt x="0" y="1222"/>
                  </a:lnTo>
                  <a:lnTo>
                    <a:pt x="193" y="1576"/>
                  </a:lnTo>
                  <a:lnTo>
                    <a:pt x="772" y="1158"/>
                  </a:lnTo>
                  <a:lnTo>
                    <a:pt x="707" y="1865"/>
                  </a:lnTo>
                  <a:lnTo>
                    <a:pt x="1093" y="1865"/>
                  </a:lnTo>
                  <a:lnTo>
                    <a:pt x="1029" y="1158"/>
                  </a:lnTo>
                  <a:lnTo>
                    <a:pt x="1608" y="1608"/>
                  </a:lnTo>
                  <a:lnTo>
                    <a:pt x="1800" y="1255"/>
                  </a:lnTo>
                  <a:lnTo>
                    <a:pt x="1157" y="933"/>
                  </a:lnTo>
                  <a:lnTo>
                    <a:pt x="1800"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44;p64">
              <a:extLst>
                <a:ext uri="{FF2B5EF4-FFF2-40B4-BE49-F238E27FC236}">
                  <a16:creationId xmlns:a16="http://schemas.microsoft.com/office/drawing/2014/main" id="{0F87DEA6-D39A-A438-4CC1-97F58CA571E2}"/>
                </a:ext>
              </a:extLst>
            </p:cNvPr>
            <p:cNvSpPr/>
            <p:nvPr/>
          </p:nvSpPr>
          <p:spPr>
            <a:xfrm>
              <a:off x="2476775" y="1644425"/>
              <a:ext cx="45050" cy="46650"/>
            </a:xfrm>
            <a:custGeom>
              <a:avLst/>
              <a:gdLst/>
              <a:ahLst/>
              <a:cxnLst/>
              <a:rect l="l" t="t" r="r" b="b"/>
              <a:pathLst>
                <a:path w="1802" h="1866" extrusionOk="0">
                  <a:moveTo>
                    <a:pt x="708" y="1"/>
                  </a:moveTo>
                  <a:lnTo>
                    <a:pt x="772" y="708"/>
                  </a:lnTo>
                  <a:lnTo>
                    <a:pt x="772" y="708"/>
                  </a:lnTo>
                  <a:lnTo>
                    <a:pt x="194" y="290"/>
                  </a:lnTo>
                  <a:lnTo>
                    <a:pt x="1" y="612"/>
                  </a:lnTo>
                  <a:lnTo>
                    <a:pt x="644" y="933"/>
                  </a:lnTo>
                  <a:lnTo>
                    <a:pt x="33" y="1222"/>
                  </a:lnTo>
                  <a:lnTo>
                    <a:pt x="226" y="1576"/>
                  </a:lnTo>
                  <a:lnTo>
                    <a:pt x="772" y="1158"/>
                  </a:lnTo>
                  <a:lnTo>
                    <a:pt x="708" y="1865"/>
                  </a:lnTo>
                  <a:lnTo>
                    <a:pt x="1126" y="1865"/>
                  </a:lnTo>
                  <a:lnTo>
                    <a:pt x="1062" y="1158"/>
                  </a:lnTo>
                  <a:lnTo>
                    <a:pt x="1608" y="1608"/>
                  </a:lnTo>
                  <a:lnTo>
                    <a:pt x="1801" y="1255"/>
                  </a:lnTo>
                  <a:lnTo>
                    <a:pt x="1190" y="933"/>
                  </a:lnTo>
                  <a:lnTo>
                    <a:pt x="1801" y="612"/>
                  </a:lnTo>
                  <a:lnTo>
                    <a:pt x="1608" y="258"/>
                  </a:lnTo>
                  <a:lnTo>
                    <a:pt x="1062"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45;p64">
              <a:extLst>
                <a:ext uri="{FF2B5EF4-FFF2-40B4-BE49-F238E27FC236}">
                  <a16:creationId xmlns:a16="http://schemas.microsoft.com/office/drawing/2014/main" id="{DB78DA01-5F81-2A3E-7D3C-D0F9E98F2EA0}"/>
                </a:ext>
              </a:extLst>
            </p:cNvPr>
            <p:cNvSpPr/>
            <p:nvPr/>
          </p:nvSpPr>
          <p:spPr>
            <a:xfrm>
              <a:off x="2537050" y="1644425"/>
              <a:ext cx="45025" cy="46650"/>
            </a:xfrm>
            <a:custGeom>
              <a:avLst/>
              <a:gdLst/>
              <a:ahLst/>
              <a:cxnLst/>
              <a:rect l="l" t="t" r="r" b="b"/>
              <a:pathLst>
                <a:path w="1801" h="1866" extrusionOk="0">
                  <a:moveTo>
                    <a:pt x="708" y="1"/>
                  </a:moveTo>
                  <a:lnTo>
                    <a:pt x="772" y="708"/>
                  </a:lnTo>
                  <a:lnTo>
                    <a:pt x="194" y="290"/>
                  </a:lnTo>
                  <a:lnTo>
                    <a:pt x="1" y="612"/>
                  </a:lnTo>
                  <a:lnTo>
                    <a:pt x="612" y="933"/>
                  </a:lnTo>
                  <a:lnTo>
                    <a:pt x="1" y="1222"/>
                  </a:lnTo>
                  <a:lnTo>
                    <a:pt x="194" y="1576"/>
                  </a:lnTo>
                  <a:lnTo>
                    <a:pt x="772" y="1158"/>
                  </a:lnTo>
                  <a:lnTo>
                    <a:pt x="708" y="1865"/>
                  </a:lnTo>
                  <a:lnTo>
                    <a:pt x="1094" y="1865"/>
                  </a:lnTo>
                  <a:lnTo>
                    <a:pt x="1029" y="1158"/>
                  </a:lnTo>
                  <a:lnTo>
                    <a:pt x="1608" y="1608"/>
                  </a:lnTo>
                  <a:lnTo>
                    <a:pt x="1801" y="1255"/>
                  </a:lnTo>
                  <a:lnTo>
                    <a:pt x="1158" y="933"/>
                  </a:lnTo>
                  <a:lnTo>
                    <a:pt x="1801" y="612"/>
                  </a:lnTo>
                  <a:lnTo>
                    <a:pt x="1608" y="258"/>
                  </a:lnTo>
                  <a:lnTo>
                    <a:pt x="1029" y="676"/>
                  </a:lnTo>
                  <a:lnTo>
                    <a:pt x="1029" y="676"/>
                  </a:lnTo>
                  <a:lnTo>
                    <a:pt x="10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46;p64">
              <a:extLst>
                <a:ext uri="{FF2B5EF4-FFF2-40B4-BE49-F238E27FC236}">
                  <a16:creationId xmlns:a16="http://schemas.microsoft.com/office/drawing/2014/main" id="{E0F833B4-005C-A707-9646-C53F659D45EA}"/>
                </a:ext>
              </a:extLst>
            </p:cNvPr>
            <p:cNvSpPr/>
            <p:nvPr/>
          </p:nvSpPr>
          <p:spPr>
            <a:xfrm>
              <a:off x="2596525" y="1644425"/>
              <a:ext cx="45025" cy="46650"/>
            </a:xfrm>
            <a:custGeom>
              <a:avLst/>
              <a:gdLst/>
              <a:ahLst/>
              <a:cxnLst/>
              <a:rect l="l" t="t" r="r" b="b"/>
              <a:pathLst>
                <a:path w="1801" h="1866" extrusionOk="0">
                  <a:moveTo>
                    <a:pt x="708" y="1"/>
                  </a:moveTo>
                  <a:lnTo>
                    <a:pt x="772" y="708"/>
                  </a:lnTo>
                  <a:lnTo>
                    <a:pt x="772" y="708"/>
                  </a:lnTo>
                  <a:lnTo>
                    <a:pt x="193" y="290"/>
                  </a:lnTo>
                  <a:lnTo>
                    <a:pt x="0" y="612"/>
                  </a:lnTo>
                  <a:lnTo>
                    <a:pt x="643" y="933"/>
                  </a:lnTo>
                  <a:lnTo>
                    <a:pt x="0" y="1222"/>
                  </a:lnTo>
                  <a:lnTo>
                    <a:pt x="226" y="1576"/>
                  </a:lnTo>
                  <a:lnTo>
                    <a:pt x="772" y="1158"/>
                  </a:lnTo>
                  <a:lnTo>
                    <a:pt x="708" y="1865"/>
                  </a:lnTo>
                  <a:lnTo>
                    <a:pt x="1093" y="1865"/>
                  </a:lnTo>
                  <a:lnTo>
                    <a:pt x="1029" y="1158"/>
                  </a:lnTo>
                  <a:lnTo>
                    <a:pt x="1608" y="1608"/>
                  </a:lnTo>
                  <a:lnTo>
                    <a:pt x="1801" y="1255"/>
                  </a:lnTo>
                  <a:lnTo>
                    <a:pt x="1158" y="933"/>
                  </a:lnTo>
                  <a:lnTo>
                    <a:pt x="1801"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47;p64">
              <a:extLst>
                <a:ext uri="{FF2B5EF4-FFF2-40B4-BE49-F238E27FC236}">
                  <a16:creationId xmlns:a16="http://schemas.microsoft.com/office/drawing/2014/main" id="{7F546AB7-CB30-53B5-5CD5-14CBDE54A789}"/>
                </a:ext>
              </a:extLst>
            </p:cNvPr>
            <p:cNvSpPr/>
            <p:nvPr/>
          </p:nvSpPr>
          <p:spPr>
            <a:xfrm>
              <a:off x="2656000" y="1644425"/>
              <a:ext cx="45825" cy="46650"/>
            </a:xfrm>
            <a:custGeom>
              <a:avLst/>
              <a:gdLst/>
              <a:ahLst/>
              <a:cxnLst/>
              <a:rect l="l" t="t" r="r" b="b"/>
              <a:pathLst>
                <a:path w="1833" h="1866" extrusionOk="0">
                  <a:moveTo>
                    <a:pt x="707" y="1"/>
                  </a:moveTo>
                  <a:lnTo>
                    <a:pt x="804" y="708"/>
                  </a:lnTo>
                  <a:lnTo>
                    <a:pt x="225" y="290"/>
                  </a:lnTo>
                  <a:lnTo>
                    <a:pt x="0" y="612"/>
                  </a:lnTo>
                  <a:lnTo>
                    <a:pt x="643" y="933"/>
                  </a:lnTo>
                  <a:lnTo>
                    <a:pt x="32" y="1222"/>
                  </a:lnTo>
                  <a:lnTo>
                    <a:pt x="225" y="1576"/>
                  </a:lnTo>
                  <a:lnTo>
                    <a:pt x="804" y="1158"/>
                  </a:lnTo>
                  <a:lnTo>
                    <a:pt x="707" y="1865"/>
                  </a:lnTo>
                  <a:lnTo>
                    <a:pt x="1125" y="1865"/>
                  </a:lnTo>
                  <a:lnTo>
                    <a:pt x="1061" y="1158"/>
                  </a:lnTo>
                  <a:lnTo>
                    <a:pt x="1607" y="1608"/>
                  </a:lnTo>
                  <a:lnTo>
                    <a:pt x="1832" y="1255"/>
                  </a:lnTo>
                  <a:lnTo>
                    <a:pt x="1190" y="933"/>
                  </a:lnTo>
                  <a:lnTo>
                    <a:pt x="1832" y="612"/>
                  </a:lnTo>
                  <a:lnTo>
                    <a:pt x="1607" y="258"/>
                  </a:lnTo>
                  <a:lnTo>
                    <a:pt x="1061" y="676"/>
                  </a:lnTo>
                  <a:lnTo>
                    <a:pt x="1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48;p64">
              <a:extLst>
                <a:ext uri="{FF2B5EF4-FFF2-40B4-BE49-F238E27FC236}">
                  <a16:creationId xmlns:a16="http://schemas.microsoft.com/office/drawing/2014/main" id="{8153DCE8-49D4-2E32-6576-B29484B31CFE}"/>
                </a:ext>
              </a:extLst>
            </p:cNvPr>
            <p:cNvSpPr/>
            <p:nvPr/>
          </p:nvSpPr>
          <p:spPr>
            <a:xfrm>
              <a:off x="2716275" y="1644425"/>
              <a:ext cx="45025" cy="46650"/>
            </a:xfrm>
            <a:custGeom>
              <a:avLst/>
              <a:gdLst/>
              <a:ahLst/>
              <a:cxnLst/>
              <a:rect l="l" t="t" r="r" b="b"/>
              <a:pathLst>
                <a:path w="1801" h="1866" extrusionOk="0">
                  <a:moveTo>
                    <a:pt x="707" y="1"/>
                  </a:moveTo>
                  <a:lnTo>
                    <a:pt x="771" y="708"/>
                  </a:lnTo>
                  <a:lnTo>
                    <a:pt x="193" y="290"/>
                  </a:lnTo>
                  <a:lnTo>
                    <a:pt x="0" y="612"/>
                  </a:lnTo>
                  <a:lnTo>
                    <a:pt x="643" y="933"/>
                  </a:lnTo>
                  <a:lnTo>
                    <a:pt x="0" y="1222"/>
                  </a:lnTo>
                  <a:lnTo>
                    <a:pt x="193" y="1576"/>
                  </a:lnTo>
                  <a:lnTo>
                    <a:pt x="771" y="1158"/>
                  </a:lnTo>
                  <a:lnTo>
                    <a:pt x="707" y="1865"/>
                  </a:lnTo>
                  <a:lnTo>
                    <a:pt x="1093" y="1865"/>
                  </a:lnTo>
                  <a:lnTo>
                    <a:pt x="1029" y="1158"/>
                  </a:lnTo>
                  <a:lnTo>
                    <a:pt x="1607" y="1608"/>
                  </a:lnTo>
                  <a:lnTo>
                    <a:pt x="1800" y="1255"/>
                  </a:lnTo>
                  <a:lnTo>
                    <a:pt x="1157" y="933"/>
                  </a:lnTo>
                  <a:lnTo>
                    <a:pt x="1800" y="612"/>
                  </a:lnTo>
                  <a:lnTo>
                    <a:pt x="1607"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49;p64">
              <a:extLst>
                <a:ext uri="{FF2B5EF4-FFF2-40B4-BE49-F238E27FC236}">
                  <a16:creationId xmlns:a16="http://schemas.microsoft.com/office/drawing/2014/main" id="{133F819C-6934-895E-1F96-A1F67641982C}"/>
                </a:ext>
              </a:extLst>
            </p:cNvPr>
            <p:cNvSpPr/>
            <p:nvPr/>
          </p:nvSpPr>
          <p:spPr>
            <a:xfrm>
              <a:off x="2775725" y="1644425"/>
              <a:ext cx="45025" cy="46650"/>
            </a:xfrm>
            <a:custGeom>
              <a:avLst/>
              <a:gdLst/>
              <a:ahLst/>
              <a:cxnLst/>
              <a:rect l="l" t="t" r="r" b="b"/>
              <a:pathLst>
                <a:path w="1801" h="1866" extrusionOk="0">
                  <a:moveTo>
                    <a:pt x="708" y="1"/>
                  </a:moveTo>
                  <a:lnTo>
                    <a:pt x="772" y="708"/>
                  </a:lnTo>
                  <a:lnTo>
                    <a:pt x="194" y="290"/>
                  </a:lnTo>
                  <a:lnTo>
                    <a:pt x="1" y="612"/>
                  </a:lnTo>
                  <a:lnTo>
                    <a:pt x="644" y="933"/>
                  </a:lnTo>
                  <a:lnTo>
                    <a:pt x="33" y="1222"/>
                  </a:lnTo>
                  <a:lnTo>
                    <a:pt x="226" y="1576"/>
                  </a:lnTo>
                  <a:lnTo>
                    <a:pt x="772" y="1158"/>
                  </a:lnTo>
                  <a:lnTo>
                    <a:pt x="708" y="1865"/>
                  </a:lnTo>
                  <a:lnTo>
                    <a:pt x="1126" y="1865"/>
                  </a:lnTo>
                  <a:lnTo>
                    <a:pt x="1061" y="1158"/>
                  </a:lnTo>
                  <a:lnTo>
                    <a:pt x="1608" y="1608"/>
                  </a:lnTo>
                  <a:lnTo>
                    <a:pt x="1801" y="1255"/>
                  </a:lnTo>
                  <a:lnTo>
                    <a:pt x="1190" y="933"/>
                  </a:lnTo>
                  <a:lnTo>
                    <a:pt x="1801"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50;p64">
              <a:extLst>
                <a:ext uri="{FF2B5EF4-FFF2-40B4-BE49-F238E27FC236}">
                  <a16:creationId xmlns:a16="http://schemas.microsoft.com/office/drawing/2014/main" id="{FAB271AD-B59C-2B9B-296E-8CEC9C6FDB76}"/>
                </a:ext>
              </a:extLst>
            </p:cNvPr>
            <p:cNvSpPr/>
            <p:nvPr/>
          </p:nvSpPr>
          <p:spPr>
            <a:xfrm>
              <a:off x="2836000" y="1644425"/>
              <a:ext cx="45025" cy="46650"/>
            </a:xfrm>
            <a:custGeom>
              <a:avLst/>
              <a:gdLst/>
              <a:ahLst/>
              <a:cxnLst/>
              <a:rect l="l" t="t" r="r" b="b"/>
              <a:pathLst>
                <a:path w="1801" h="1866" extrusionOk="0">
                  <a:moveTo>
                    <a:pt x="676" y="1"/>
                  </a:moveTo>
                  <a:lnTo>
                    <a:pt x="772" y="708"/>
                  </a:lnTo>
                  <a:lnTo>
                    <a:pt x="193" y="290"/>
                  </a:lnTo>
                  <a:lnTo>
                    <a:pt x="1" y="612"/>
                  </a:lnTo>
                  <a:lnTo>
                    <a:pt x="611" y="933"/>
                  </a:lnTo>
                  <a:lnTo>
                    <a:pt x="1" y="1222"/>
                  </a:lnTo>
                  <a:lnTo>
                    <a:pt x="193" y="1576"/>
                  </a:lnTo>
                  <a:lnTo>
                    <a:pt x="772" y="1158"/>
                  </a:lnTo>
                  <a:lnTo>
                    <a:pt x="676" y="1865"/>
                  </a:lnTo>
                  <a:lnTo>
                    <a:pt x="1093" y="1865"/>
                  </a:lnTo>
                  <a:lnTo>
                    <a:pt x="1029" y="1158"/>
                  </a:lnTo>
                  <a:lnTo>
                    <a:pt x="1608" y="1608"/>
                  </a:lnTo>
                  <a:lnTo>
                    <a:pt x="1801" y="1255"/>
                  </a:lnTo>
                  <a:lnTo>
                    <a:pt x="1158" y="933"/>
                  </a:lnTo>
                  <a:lnTo>
                    <a:pt x="1801" y="612"/>
                  </a:lnTo>
                  <a:lnTo>
                    <a:pt x="1608" y="258"/>
                  </a:lnTo>
                  <a:lnTo>
                    <a:pt x="1029" y="676"/>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51;p64">
              <a:extLst>
                <a:ext uri="{FF2B5EF4-FFF2-40B4-BE49-F238E27FC236}">
                  <a16:creationId xmlns:a16="http://schemas.microsoft.com/office/drawing/2014/main" id="{76C4A65F-5848-15C6-EE51-111359035937}"/>
                </a:ext>
              </a:extLst>
            </p:cNvPr>
            <p:cNvSpPr/>
            <p:nvPr/>
          </p:nvSpPr>
          <p:spPr>
            <a:xfrm>
              <a:off x="3166275" y="1069850"/>
              <a:ext cx="190500" cy="167175"/>
            </a:xfrm>
            <a:custGeom>
              <a:avLst/>
              <a:gdLst/>
              <a:ahLst/>
              <a:cxnLst/>
              <a:rect l="l" t="t" r="r" b="b"/>
              <a:pathLst>
                <a:path w="7620" h="6687" extrusionOk="0">
                  <a:moveTo>
                    <a:pt x="1" y="1"/>
                  </a:moveTo>
                  <a:lnTo>
                    <a:pt x="1" y="6687"/>
                  </a:lnTo>
                  <a:lnTo>
                    <a:pt x="7619" y="334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52;p64">
              <a:extLst>
                <a:ext uri="{FF2B5EF4-FFF2-40B4-BE49-F238E27FC236}">
                  <a16:creationId xmlns:a16="http://schemas.microsoft.com/office/drawing/2014/main" id="{E770C9BB-9D56-B4DB-07EB-8573A0A11E10}"/>
                </a:ext>
              </a:extLst>
            </p:cNvPr>
            <p:cNvSpPr/>
            <p:nvPr/>
          </p:nvSpPr>
          <p:spPr>
            <a:xfrm>
              <a:off x="5470225" y="2407075"/>
              <a:ext cx="341575" cy="341550"/>
            </a:xfrm>
            <a:custGeom>
              <a:avLst/>
              <a:gdLst/>
              <a:ahLst/>
              <a:cxnLst/>
              <a:rect l="l" t="t" r="r" b="b"/>
              <a:pathLst>
                <a:path w="13663" h="13662" extrusionOk="0">
                  <a:moveTo>
                    <a:pt x="6815" y="0"/>
                  </a:moveTo>
                  <a:cubicBezTo>
                    <a:pt x="3055" y="0"/>
                    <a:pt x="1" y="3054"/>
                    <a:pt x="1" y="6815"/>
                  </a:cubicBezTo>
                  <a:cubicBezTo>
                    <a:pt x="1" y="10608"/>
                    <a:pt x="3055" y="13661"/>
                    <a:pt x="6815" y="13661"/>
                  </a:cubicBezTo>
                  <a:cubicBezTo>
                    <a:pt x="10608" y="13661"/>
                    <a:pt x="13662" y="10608"/>
                    <a:pt x="13662" y="6815"/>
                  </a:cubicBezTo>
                  <a:cubicBezTo>
                    <a:pt x="13662" y="3054"/>
                    <a:pt x="10608" y="0"/>
                    <a:pt x="6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853;p64">
              <a:extLst>
                <a:ext uri="{FF2B5EF4-FFF2-40B4-BE49-F238E27FC236}">
                  <a16:creationId xmlns:a16="http://schemas.microsoft.com/office/drawing/2014/main" id="{10BAEA20-2183-3DC2-2CF4-B56889579C86}"/>
                </a:ext>
              </a:extLst>
            </p:cNvPr>
            <p:cNvSpPr/>
            <p:nvPr/>
          </p:nvSpPr>
          <p:spPr>
            <a:xfrm>
              <a:off x="5464600" y="2401425"/>
              <a:ext cx="352025" cy="352025"/>
            </a:xfrm>
            <a:custGeom>
              <a:avLst/>
              <a:gdLst/>
              <a:ahLst/>
              <a:cxnLst/>
              <a:rect l="l" t="t" r="r" b="b"/>
              <a:pathLst>
                <a:path w="14081" h="14081" extrusionOk="0">
                  <a:moveTo>
                    <a:pt x="7040" y="451"/>
                  </a:moveTo>
                  <a:cubicBezTo>
                    <a:pt x="8873" y="451"/>
                    <a:pt x="10544" y="1190"/>
                    <a:pt x="11733" y="2380"/>
                  </a:cubicBezTo>
                  <a:cubicBezTo>
                    <a:pt x="12923" y="3569"/>
                    <a:pt x="13662" y="5241"/>
                    <a:pt x="13662" y="7041"/>
                  </a:cubicBezTo>
                  <a:cubicBezTo>
                    <a:pt x="13662" y="8873"/>
                    <a:pt x="12923" y="10544"/>
                    <a:pt x="11733" y="11734"/>
                  </a:cubicBezTo>
                  <a:cubicBezTo>
                    <a:pt x="10544" y="12923"/>
                    <a:pt x="8873" y="13662"/>
                    <a:pt x="7040" y="13662"/>
                  </a:cubicBezTo>
                  <a:cubicBezTo>
                    <a:pt x="5240" y="13662"/>
                    <a:pt x="3569" y="12923"/>
                    <a:pt x="2379" y="11734"/>
                  </a:cubicBezTo>
                  <a:cubicBezTo>
                    <a:pt x="1190" y="10544"/>
                    <a:pt x="451" y="8873"/>
                    <a:pt x="451" y="7041"/>
                  </a:cubicBezTo>
                  <a:cubicBezTo>
                    <a:pt x="451" y="5241"/>
                    <a:pt x="1190" y="3569"/>
                    <a:pt x="2379" y="2380"/>
                  </a:cubicBezTo>
                  <a:cubicBezTo>
                    <a:pt x="3569" y="1190"/>
                    <a:pt x="5240" y="451"/>
                    <a:pt x="7040" y="451"/>
                  </a:cubicBezTo>
                  <a:close/>
                  <a:moveTo>
                    <a:pt x="7040" y="1"/>
                  </a:moveTo>
                  <a:cubicBezTo>
                    <a:pt x="3183" y="1"/>
                    <a:pt x="1" y="3151"/>
                    <a:pt x="1" y="7041"/>
                  </a:cubicBezTo>
                  <a:cubicBezTo>
                    <a:pt x="1" y="10930"/>
                    <a:pt x="3183" y="14080"/>
                    <a:pt x="7040" y="14080"/>
                  </a:cubicBezTo>
                  <a:cubicBezTo>
                    <a:pt x="10930" y="14080"/>
                    <a:pt x="14080" y="10930"/>
                    <a:pt x="14080" y="7041"/>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54;p64">
              <a:extLst>
                <a:ext uri="{FF2B5EF4-FFF2-40B4-BE49-F238E27FC236}">
                  <a16:creationId xmlns:a16="http://schemas.microsoft.com/office/drawing/2014/main" id="{8CA140BB-2F14-D6DB-8B5C-2ED10A65EFE0}"/>
                </a:ext>
              </a:extLst>
            </p:cNvPr>
            <p:cNvSpPr/>
            <p:nvPr/>
          </p:nvSpPr>
          <p:spPr>
            <a:xfrm>
              <a:off x="5514425" y="2451250"/>
              <a:ext cx="253175" cy="253175"/>
            </a:xfrm>
            <a:custGeom>
              <a:avLst/>
              <a:gdLst/>
              <a:ahLst/>
              <a:cxnLst/>
              <a:rect l="l" t="t" r="r" b="b"/>
              <a:pathLst>
                <a:path w="10127" h="10127" extrusionOk="0">
                  <a:moveTo>
                    <a:pt x="5047" y="1"/>
                  </a:moveTo>
                  <a:cubicBezTo>
                    <a:pt x="2251" y="1"/>
                    <a:pt x="1" y="2251"/>
                    <a:pt x="1" y="5048"/>
                  </a:cubicBezTo>
                  <a:cubicBezTo>
                    <a:pt x="1" y="7876"/>
                    <a:pt x="2251" y="10126"/>
                    <a:pt x="5047" y="10126"/>
                  </a:cubicBezTo>
                  <a:cubicBezTo>
                    <a:pt x="7876" y="10126"/>
                    <a:pt x="10126" y="7876"/>
                    <a:pt x="10126" y="5048"/>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55;p64">
              <a:extLst>
                <a:ext uri="{FF2B5EF4-FFF2-40B4-BE49-F238E27FC236}">
                  <a16:creationId xmlns:a16="http://schemas.microsoft.com/office/drawing/2014/main" id="{A6D2B66B-B67E-3771-71AF-38A35BE5436D}"/>
                </a:ext>
              </a:extLst>
            </p:cNvPr>
            <p:cNvSpPr/>
            <p:nvPr/>
          </p:nvSpPr>
          <p:spPr>
            <a:xfrm>
              <a:off x="5508800" y="2445625"/>
              <a:ext cx="264425" cy="264425"/>
            </a:xfrm>
            <a:custGeom>
              <a:avLst/>
              <a:gdLst/>
              <a:ahLst/>
              <a:cxnLst/>
              <a:rect l="l" t="t" r="r" b="b"/>
              <a:pathLst>
                <a:path w="10577" h="10577" extrusionOk="0">
                  <a:moveTo>
                    <a:pt x="5272" y="419"/>
                  </a:moveTo>
                  <a:cubicBezTo>
                    <a:pt x="6622" y="419"/>
                    <a:pt x="7844" y="965"/>
                    <a:pt x="8712" y="1865"/>
                  </a:cubicBezTo>
                  <a:cubicBezTo>
                    <a:pt x="9612" y="2733"/>
                    <a:pt x="10158" y="3955"/>
                    <a:pt x="10158" y="5273"/>
                  </a:cubicBezTo>
                  <a:cubicBezTo>
                    <a:pt x="10158" y="6623"/>
                    <a:pt x="9612" y="7844"/>
                    <a:pt x="8712" y="8712"/>
                  </a:cubicBezTo>
                  <a:cubicBezTo>
                    <a:pt x="7844" y="9612"/>
                    <a:pt x="6622" y="10159"/>
                    <a:pt x="5272" y="10159"/>
                  </a:cubicBezTo>
                  <a:cubicBezTo>
                    <a:pt x="3954" y="10159"/>
                    <a:pt x="2733" y="9612"/>
                    <a:pt x="1865" y="8712"/>
                  </a:cubicBezTo>
                  <a:cubicBezTo>
                    <a:pt x="965" y="7844"/>
                    <a:pt x="419" y="6623"/>
                    <a:pt x="419" y="5273"/>
                  </a:cubicBezTo>
                  <a:cubicBezTo>
                    <a:pt x="419" y="3955"/>
                    <a:pt x="965" y="2733"/>
                    <a:pt x="1865" y="1865"/>
                  </a:cubicBezTo>
                  <a:cubicBezTo>
                    <a:pt x="2733" y="965"/>
                    <a:pt x="3954" y="419"/>
                    <a:pt x="5272" y="419"/>
                  </a:cubicBezTo>
                  <a:close/>
                  <a:moveTo>
                    <a:pt x="5272" y="1"/>
                  </a:moveTo>
                  <a:cubicBezTo>
                    <a:pt x="2379" y="1"/>
                    <a:pt x="1" y="2380"/>
                    <a:pt x="1" y="5273"/>
                  </a:cubicBezTo>
                  <a:cubicBezTo>
                    <a:pt x="1" y="8198"/>
                    <a:pt x="2379" y="10576"/>
                    <a:pt x="5272" y="10576"/>
                  </a:cubicBezTo>
                  <a:cubicBezTo>
                    <a:pt x="8198" y="10576"/>
                    <a:pt x="10576" y="8198"/>
                    <a:pt x="10576" y="5273"/>
                  </a:cubicBezTo>
                  <a:cubicBezTo>
                    <a:pt x="10576" y="2380"/>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56;p64">
              <a:extLst>
                <a:ext uri="{FF2B5EF4-FFF2-40B4-BE49-F238E27FC236}">
                  <a16:creationId xmlns:a16="http://schemas.microsoft.com/office/drawing/2014/main" id="{973E68DE-8790-5A22-7154-0FA52868CAC4}"/>
                </a:ext>
              </a:extLst>
            </p:cNvPr>
            <p:cNvSpPr/>
            <p:nvPr/>
          </p:nvSpPr>
          <p:spPr>
            <a:xfrm>
              <a:off x="5589175" y="2480200"/>
              <a:ext cx="103675" cy="189475"/>
            </a:xfrm>
            <a:custGeom>
              <a:avLst/>
              <a:gdLst/>
              <a:ahLst/>
              <a:cxnLst/>
              <a:rect l="l" t="t" r="r" b="b"/>
              <a:pathLst>
                <a:path w="4147" h="7579" extrusionOk="0">
                  <a:moveTo>
                    <a:pt x="2057" y="0"/>
                  </a:moveTo>
                  <a:cubicBezTo>
                    <a:pt x="1993" y="0"/>
                    <a:pt x="1897" y="32"/>
                    <a:pt x="1832" y="97"/>
                  </a:cubicBezTo>
                  <a:cubicBezTo>
                    <a:pt x="1768" y="161"/>
                    <a:pt x="1736" y="225"/>
                    <a:pt x="1736" y="354"/>
                  </a:cubicBezTo>
                  <a:lnTo>
                    <a:pt x="1736" y="1351"/>
                  </a:lnTo>
                  <a:lnTo>
                    <a:pt x="1736" y="1351"/>
                  </a:lnTo>
                  <a:cubicBezTo>
                    <a:pt x="1278" y="1376"/>
                    <a:pt x="892" y="1479"/>
                    <a:pt x="579" y="1672"/>
                  </a:cubicBezTo>
                  <a:cubicBezTo>
                    <a:pt x="193" y="1929"/>
                    <a:pt x="0" y="2282"/>
                    <a:pt x="0" y="2765"/>
                  </a:cubicBezTo>
                  <a:cubicBezTo>
                    <a:pt x="0" y="2957"/>
                    <a:pt x="0" y="3118"/>
                    <a:pt x="64" y="3247"/>
                  </a:cubicBezTo>
                  <a:cubicBezTo>
                    <a:pt x="97" y="3407"/>
                    <a:pt x="161" y="3504"/>
                    <a:pt x="257" y="3600"/>
                  </a:cubicBezTo>
                  <a:cubicBezTo>
                    <a:pt x="322" y="3697"/>
                    <a:pt x="450" y="3793"/>
                    <a:pt x="611" y="3890"/>
                  </a:cubicBezTo>
                  <a:cubicBezTo>
                    <a:pt x="772" y="3954"/>
                    <a:pt x="900" y="4018"/>
                    <a:pt x="1061" y="4083"/>
                  </a:cubicBezTo>
                  <a:cubicBezTo>
                    <a:pt x="1222" y="4147"/>
                    <a:pt x="1415" y="4211"/>
                    <a:pt x="1672" y="4275"/>
                  </a:cubicBezTo>
                  <a:lnTo>
                    <a:pt x="2315" y="4436"/>
                  </a:lnTo>
                  <a:cubicBezTo>
                    <a:pt x="2507" y="4500"/>
                    <a:pt x="2636" y="4565"/>
                    <a:pt x="2732" y="4629"/>
                  </a:cubicBezTo>
                  <a:cubicBezTo>
                    <a:pt x="2861" y="4693"/>
                    <a:pt x="2893" y="4790"/>
                    <a:pt x="2893" y="4886"/>
                  </a:cubicBezTo>
                  <a:cubicBezTo>
                    <a:pt x="2893" y="4983"/>
                    <a:pt x="2861" y="5079"/>
                    <a:pt x="2797" y="5143"/>
                  </a:cubicBezTo>
                  <a:cubicBezTo>
                    <a:pt x="2732" y="5208"/>
                    <a:pt x="2636" y="5240"/>
                    <a:pt x="2540" y="5272"/>
                  </a:cubicBezTo>
                  <a:cubicBezTo>
                    <a:pt x="2443" y="5304"/>
                    <a:pt x="2347" y="5304"/>
                    <a:pt x="2218" y="5336"/>
                  </a:cubicBezTo>
                  <a:lnTo>
                    <a:pt x="1897" y="5336"/>
                  </a:lnTo>
                  <a:cubicBezTo>
                    <a:pt x="1768" y="5336"/>
                    <a:pt x="1607" y="5304"/>
                    <a:pt x="1479" y="5272"/>
                  </a:cubicBezTo>
                  <a:cubicBezTo>
                    <a:pt x="1350" y="5240"/>
                    <a:pt x="1254" y="5208"/>
                    <a:pt x="1190" y="5175"/>
                  </a:cubicBezTo>
                  <a:cubicBezTo>
                    <a:pt x="1093" y="5143"/>
                    <a:pt x="1029" y="5079"/>
                    <a:pt x="932" y="5047"/>
                  </a:cubicBezTo>
                  <a:cubicBezTo>
                    <a:pt x="836" y="4983"/>
                    <a:pt x="772" y="4950"/>
                    <a:pt x="739" y="4950"/>
                  </a:cubicBezTo>
                  <a:cubicBezTo>
                    <a:pt x="611" y="4886"/>
                    <a:pt x="514" y="4854"/>
                    <a:pt x="418" y="4854"/>
                  </a:cubicBezTo>
                  <a:cubicBezTo>
                    <a:pt x="322" y="4886"/>
                    <a:pt x="225" y="4918"/>
                    <a:pt x="161" y="4983"/>
                  </a:cubicBezTo>
                  <a:cubicBezTo>
                    <a:pt x="97" y="5047"/>
                    <a:pt x="64" y="5143"/>
                    <a:pt x="32" y="5240"/>
                  </a:cubicBezTo>
                  <a:cubicBezTo>
                    <a:pt x="0" y="5304"/>
                    <a:pt x="0" y="5400"/>
                    <a:pt x="32" y="5497"/>
                  </a:cubicBezTo>
                  <a:cubicBezTo>
                    <a:pt x="64" y="5593"/>
                    <a:pt x="97" y="5690"/>
                    <a:pt x="193" y="5754"/>
                  </a:cubicBezTo>
                  <a:cubicBezTo>
                    <a:pt x="660" y="6075"/>
                    <a:pt x="1206" y="6264"/>
                    <a:pt x="1832" y="6320"/>
                  </a:cubicBezTo>
                  <a:lnTo>
                    <a:pt x="1832" y="6320"/>
                  </a:lnTo>
                  <a:lnTo>
                    <a:pt x="1832" y="7233"/>
                  </a:lnTo>
                  <a:cubicBezTo>
                    <a:pt x="1832" y="7393"/>
                    <a:pt x="1865" y="7490"/>
                    <a:pt x="1993" y="7554"/>
                  </a:cubicBezTo>
                  <a:cubicBezTo>
                    <a:pt x="2041" y="7570"/>
                    <a:pt x="2098" y="7578"/>
                    <a:pt x="2154" y="7578"/>
                  </a:cubicBezTo>
                  <a:cubicBezTo>
                    <a:pt x="2210" y="7578"/>
                    <a:pt x="2266" y="7570"/>
                    <a:pt x="2315" y="7554"/>
                  </a:cubicBezTo>
                  <a:cubicBezTo>
                    <a:pt x="2443" y="7490"/>
                    <a:pt x="2475" y="7393"/>
                    <a:pt x="2475" y="7233"/>
                  </a:cubicBezTo>
                  <a:lnTo>
                    <a:pt x="2475" y="6315"/>
                  </a:lnTo>
                  <a:lnTo>
                    <a:pt x="2475" y="6315"/>
                  </a:lnTo>
                  <a:cubicBezTo>
                    <a:pt x="2707" y="6294"/>
                    <a:pt x="2919" y="6252"/>
                    <a:pt x="3118" y="6172"/>
                  </a:cubicBezTo>
                  <a:cubicBezTo>
                    <a:pt x="3440" y="6075"/>
                    <a:pt x="3697" y="5883"/>
                    <a:pt x="3890" y="5625"/>
                  </a:cubicBezTo>
                  <a:cubicBezTo>
                    <a:pt x="4083" y="5400"/>
                    <a:pt x="4147" y="5079"/>
                    <a:pt x="4147" y="4725"/>
                  </a:cubicBezTo>
                  <a:cubicBezTo>
                    <a:pt x="4147" y="4500"/>
                    <a:pt x="4115" y="4308"/>
                    <a:pt x="4050" y="4147"/>
                  </a:cubicBezTo>
                  <a:cubicBezTo>
                    <a:pt x="3954" y="3986"/>
                    <a:pt x="3857" y="3858"/>
                    <a:pt x="3697" y="3761"/>
                  </a:cubicBezTo>
                  <a:cubicBezTo>
                    <a:pt x="3568" y="3632"/>
                    <a:pt x="3407" y="3536"/>
                    <a:pt x="3215" y="3472"/>
                  </a:cubicBezTo>
                  <a:cubicBezTo>
                    <a:pt x="3022" y="3407"/>
                    <a:pt x="2797" y="3343"/>
                    <a:pt x="2540" y="3247"/>
                  </a:cubicBezTo>
                  <a:lnTo>
                    <a:pt x="1897" y="3086"/>
                  </a:lnTo>
                  <a:cubicBezTo>
                    <a:pt x="1704" y="3054"/>
                    <a:pt x="1543" y="2990"/>
                    <a:pt x="1479" y="2925"/>
                  </a:cubicBezTo>
                  <a:cubicBezTo>
                    <a:pt x="1382" y="2861"/>
                    <a:pt x="1350" y="2765"/>
                    <a:pt x="1350" y="2668"/>
                  </a:cubicBezTo>
                  <a:cubicBezTo>
                    <a:pt x="1350" y="2572"/>
                    <a:pt x="1382" y="2507"/>
                    <a:pt x="1511" y="2443"/>
                  </a:cubicBezTo>
                  <a:cubicBezTo>
                    <a:pt x="1607" y="2379"/>
                    <a:pt x="1704" y="2347"/>
                    <a:pt x="1832" y="2347"/>
                  </a:cubicBezTo>
                  <a:lnTo>
                    <a:pt x="2218" y="2347"/>
                  </a:lnTo>
                  <a:cubicBezTo>
                    <a:pt x="2540" y="2379"/>
                    <a:pt x="2893" y="2443"/>
                    <a:pt x="3182" y="2572"/>
                  </a:cubicBezTo>
                  <a:cubicBezTo>
                    <a:pt x="3273" y="2594"/>
                    <a:pt x="3364" y="2617"/>
                    <a:pt x="3444" y="2617"/>
                  </a:cubicBezTo>
                  <a:cubicBezTo>
                    <a:pt x="3477" y="2617"/>
                    <a:pt x="3508" y="2613"/>
                    <a:pt x="3536" y="2604"/>
                  </a:cubicBezTo>
                  <a:cubicBezTo>
                    <a:pt x="3632" y="2572"/>
                    <a:pt x="3697" y="2540"/>
                    <a:pt x="3761" y="2443"/>
                  </a:cubicBezTo>
                  <a:cubicBezTo>
                    <a:pt x="3793" y="2379"/>
                    <a:pt x="3825" y="2282"/>
                    <a:pt x="3857" y="2186"/>
                  </a:cubicBezTo>
                  <a:cubicBezTo>
                    <a:pt x="3857" y="2090"/>
                    <a:pt x="3825" y="1993"/>
                    <a:pt x="3761" y="1897"/>
                  </a:cubicBezTo>
                  <a:cubicBezTo>
                    <a:pt x="3729" y="1800"/>
                    <a:pt x="3632" y="1736"/>
                    <a:pt x="3536" y="1672"/>
                  </a:cubicBezTo>
                  <a:cubicBezTo>
                    <a:pt x="3375" y="1607"/>
                    <a:pt x="3247" y="1575"/>
                    <a:pt x="3150" y="1543"/>
                  </a:cubicBezTo>
                  <a:cubicBezTo>
                    <a:pt x="3086" y="1511"/>
                    <a:pt x="2925" y="1447"/>
                    <a:pt x="2765" y="1415"/>
                  </a:cubicBezTo>
                  <a:cubicBezTo>
                    <a:pt x="2649" y="1391"/>
                    <a:pt x="2516" y="1368"/>
                    <a:pt x="2379" y="1357"/>
                  </a:cubicBezTo>
                  <a:lnTo>
                    <a:pt x="2379" y="1357"/>
                  </a:lnTo>
                  <a:lnTo>
                    <a:pt x="2379" y="354"/>
                  </a:lnTo>
                  <a:cubicBezTo>
                    <a:pt x="2379" y="225"/>
                    <a:pt x="2347" y="161"/>
                    <a:pt x="2282" y="97"/>
                  </a:cubicBezTo>
                  <a:cubicBezTo>
                    <a:pt x="2218" y="32"/>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857;p64">
              <a:extLst>
                <a:ext uri="{FF2B5EF4-FFF2-40B4-BE49-F238E27FC236}">
                  <a16:creationId xmlns:a16="http://schemas.microsoft.com/office/drawing/2014/main" id="{40DE5D29-3FE0-3FE6-3DBD-9AD59120C54A}"/>
                </a:ext>
              </a:extLst>
            </p:cNvPr>
            <p:cNvSpPr/>
            <p:nvPr/>
          </p:nvSpPr>
          <p:spPr>
            <a:xfrm>
              <a:off x="5470225" y="2280900"/>
              <a:ext cx="341575" cy="340750"/>
            </a:xfrm>
            <a:custGeom>
              <a:avLst/>
              <a:gdLst/>
              <a:ahLst/>
              <a:cxnLst/>
              <a:rect l="l" t="t" r="r" b="b"/>
              <a:pathLst>
                <a:path w="13663" h="13630" extrusionOk="0">
                  <a:moveTo>
                    <a:pt x="6815" y="0"/>
                  </a:moveTo>
                  <a:cubicBezTo>
                    <a:pt x="3055" y="0"/>
                    <a:pt x="1" y="3054"/>
                    <a:pt x="1" y="6815"/>
                  </a:cubicBezTo>
                  <a:cubicBezTo>
                    <a:pt x="1" y="10576"/>
                    <a:pt x="3055" y="13630"/>
                    <a:pt x="6815" y="13630"/>
                  </a:cubicBezTo>
                  <a:cubicBezTo>
                    <a:pt x="10608" y="13630"/>
                    <a:pt x="13662" y="10576"/>
                    <a:pt x="13662" y="6815"/>
                  </a:cubicBezTo>
                  <a:cubicBezTo>
                    <a:pt x="13662" y="3054"/>
                    <a:pt x="10608" y="0"/>
                    <a:pt x="6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858;p64">
              <a:extLst>
                <a:ext uri="{FF2B5EF4-FFF2-40B4-BE49-F238E27FC236}">
                  <a16:creationId xmlns:a16="http://schemas.microsoft.com/office/drawing/2014/main" id="{86F085B3-1EDC-870B-8A42-4748E199F312}"/>
                </a:ext>
              </a:extLst>
            </p:cNvPr>
            <p:cNvSpPr/>
            <p:nvPr/>
          </p:nvSpPr>
          <p:spPr>
            <a:xfrm>
              <a:off x="5464600" y="2275275"/>
              <a:ext cx="352025" cy="352000"/>
            </a:xfrm>
            <a:custGeom>
              <a:avLst/>
              <a:gdLst/>
              <a:ahLst/>
              <a:cxnLst/>
              <a:rect l="l" t="t" r="r" b="b"/>
              <a:pathLst>
                <a:path w="14081" h="14080" extrusionOk="0">
                  <a:moveTo>
                    <a:pt x="7040" y="418"/>
                  </a:moveTo>
                  <a:cubicBezTo>
                    <a:pt x="8873" y="418"/>
                    <a:pt x="10544" y="1158"/>
                    <a:pt x="11733" y="2379"/>
                  </a:cubicBezTo>
                  <a:cubicBezTo>
                    <a:pt x="12923" y="3568"/>
                    <a:pt x="13662" y="5208"/>
                    <a:pt x="13662" y="7040"/>
                  </a:cubicBezTo>
                  <a:cubicBezTo>
                    <a:pt x="13662" y="8872"/>
                    <a:pt x="12923" y="10512"/>
                    <a:pt x="11733" y="11733"/>
                  </a:cubicBezTo>
                  <a:cubicBezTo>
                    <a:pt x="10544" y="12922"/>
                    <a:pt x="8873" y="13662"/>
                    <a:pt x="7040" y="13662"/>
                  </a:cubicBezTo>
                  <a:cubicBezTo>
                    <a:pt x="5240" y="13662"/>
                    <a:pt x="3569" y="12922"/>
                    <a:pt x="2379" y="11733"/>
                  </a:cubicBezTo>
                  <a:cubicBezTo>
                    <a:pt x="1190" y="10512"/>
                    <a:pt x="451" y="8872"/>
                    <a:pt x="451" y="7040"/>
                  </a:cubicBezTo>
                  <a:cubicBezTo>
                    <a:pt x="451" y="5208"/>
                    <a:pt x="1190" y="3568"/>
                    <a:pt x="2379" y="2379"/>
                  </a:cubicBezTo>
                  <a:cubicBezTo>
                    <a:pt x="3569" y="1158"/>
                    <a:pt x="5240" y="418"/>
                    <a:pt x="7040" y="418"/>
                  </a:cubicBezTo>
                  <a:close/>
                  <a:moveTo>
                    <a:pt x="7040" y="0"/>
                  </a:moveTo>
                  <a:cubicBezTo>
                    <a:pt x="3183" y="0"/>
                    <a:pt x="1" y="3150"/>
                    <a:pt x="1" y="7040"/>
                  </a:cubicBezTo>
                  <a:cubicBezTo>
                    <a:pt x="1" y="10929"/>
                    <a:pt x="3183" y="14080"/>
                    <a:pt x="7040" y="14080"/>
                  </a:cubicBezTo>
                  <a:cubicBezTo>
                    <a:pt x="10930" y="14080"/>
                    <a:pt x="14080" y="10929"/>
                    <a:pt x="14080" y="7040"/>
                  </a:cubicBezTo>
                  <a:cubicBezTo>
                    <a:pt x="14080" y="3150"/>
                    <a:pt x="10930" y="0"/>
                    <a:pt x="7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859;p64">
              <a:extLst>
                <a:ext uri="{FF2B5EF4-FFF2-40B4-BE49-F238E27FC236}">
                  <a16:creationId xmlns:a16="http://schemas.microsoft.com/office/drawing/2014/main" id="{830B272D-490E-90B3-0FD9-941D394E3210}"/>
                </a:ext>
              </a:extLst>
            </p:cNvPr>
            <p:cNvSpPr/>
            <p:nvPr/>
          </p:nvSpPr>
          <p:spPr>
            <a:xfrm>
              <a:off x="5514425" y="2324300"/>
              <a:ext cx="253175" cy="253950"/>
            </a:xfrm>
            <a:custGeom>
              <a:avLst/>
              <a:gdLst/>
              <a:ahLst/>
              <a:cxnLst/>
              <a:rect l="l" t="t" r="r" b="b"/>
              <a:pathLst>
                <a:path w="10127" h="10158" extrusionOk="0">
                  <a:moveTo>
                    <a:pt x="5047" y="0"/>
                  </a:moveTo>
                  <a:cubicBezTo>
                    <a:pt x="2251" y="0"/>
                    <a:pt x="1" y="2282"/>
                    <a:pt x="1" y="5079"/>
                  </a:cubicBezTo>
                  <a:cubicBezTo>
                    <a:pt x="1" y="7876"/>
                    <a:pt x="2251" y="10158"/>
                    <a:pt x="5047" y="10158"/>
                  </a:cubicBezTo>
                  <a:cubicBezTo>
                    <a:pt x="7876" y="10158"/>
                    <a:pt x="10126" y="7876"/>
                    <a:pt x="10126" y="5079"/>
                  </a:cubicBezTo>
                  <a:cubicBezTo>
                    <a:pt x="10126" y="2282"/>
                    <a:pt x="7876" y="0"/>
                    <a:pt x="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860;p64">
              <a:extLst>
                <a:ext uri="{FF2B5EF4-FFF2-40B4-BE49-F238E27FC236}">
                  <a16:creationId xmlns:a16="http://schemas.microsoft.com/office/drawing/2014/main" id="{A86763F1-CC69-98CB-734E-450DC2DD078A}"/>
                </a:ext>
              </a:extLst>
            </p:cNvPr>
            <p:cNvSpPr/>
            <p:nvPr/>
          </p:nvSpPr>
          <p:spPr>
            <a:xfrm>
              <a:off x="5508800" y="2319475"/>
              <a:ext cx="264425" cy="263600"/>
            </a:xfrm>
            <a:custGeom>
              <a:avLst/>
              <a:gdLst/>
              <a:ahLst/>
              <a:cxnLst/>
              <a:rect l="l" t="t" r="r" b="b"/>
              <a:pathLst>
                <a:path w="10577" h="10544" extrusionOk="0">
                  <a:moveTo>
                    <a:pt x="5272" y="418"/>
                  </a:moveTo>
                  <a:cubicBezTo>
                    <a:pt x="6622" y="418"/>
                    <a:pt x="7844" y="965"/>
                    <a:pt x="8712" y="1832"/>
                  </a:cubicBezTo>
                  <a:cubicBezTo>
                    <a:pt x="9612" y="2733"/>
                    <a:pt x="10158" y="3922"/>
                    <a:pt x="10158" y="5272"/>
                  </a:cubicBezTo>
                  <a:cubicBezTo>
                    <a:pt x="10158" y="6622"/>
                    <a:pt x="9612" y="7844"/>
                    <a:pt x="8712" y="8711"/>
                  </a:cubicBezTo>
                  <a:cubicBezTo>
                    <a:pt x="7844" y="9579"/>
                    <a:pt x="6622" y="10126"/>
                    <a:pt x="5272" y="10126"/>
                  </a:cubicBezTo>
                  <a:cubicBezTo>
                    <a:pt x="3954" y="10126"/>
                    <a:pt x="2733" y="9579"/>
                    <a:pt x="1865" y="8711"/>
                  </a:cubicBezTo>
                  <a:cubicBezTo>
                    <a:pt x="965" y="7844"/>
                    <a:pt x="419" y="6622"/>
                    <a:pt x="419" y="5272"/>
                  </a:cubicBezTo>
                  <a:cubicBezTo>
                    <a:pt x="419" y="3922"/>
                    <a:pt x="965" y="2733"/>
                    <a:pt x="1865" y="1832"/>
                  </a:cubicBezTo>
                  <a:cubicBezTo>
                    <a:pt x="2733" y="965"/>
                    <a:pt x="3954" y="418"/>
                    <a:pt x="5272" y="418"/>
                  </a:cubicBezTo>
                  <a:close/>
                  <a:moveTo>
                    <a:pt x="5272" y="0"/>
                  </a:moveTo>
                  <a:cubicBezTo>
                    <a:pt x="2379" y="0"/>
                    <a:pt x="1" y="2347"/>
                    <a:pt x="1" y="5272"/>
                  </a:cubicBezTo>
                  <a:cubicBezTo>
                    <a:pt x="1" y="8197"/>
                    <a:pt x="2379" y="10544"/>
                    <a:pt x="5272" y="10544"/>
                  </a:cubicBezTo>
                  <a:cubicBezTo>
                    <a:pt x="8198" y="10544"/>
                    <a:pt x="10576" y="8197"/>
                    <a:pt x="10576" y="5272"/>
                  </a:cubicBezTo>
                  <a:cubicBezTo>
                    <a:pt x="10576" y="2347"/>
                    <a:pt x="8198" y="0"/>
                    <a:pt x="5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61;p64">
              <a:extLst>
                <a:ext uri="{FF2B5EF4-FFF2-40B4-BE49-F238E27FC236}">
                  <a16:creationId xmlns:a16="http://schemas.microsoft.com/office/drawing/2014/main" id="{629DE25F-C9CB-BFAE-A67E-C814FFE72B5F}"/>
                </a:ext>
              </a:extLst>
            </p:cNvPr>
            <p:cNvSpPr/>
            <p:nvPr/>
          </p:nvSpPr>
          <p:spPr>
            <a:xfrm>
              <a:off x="5589175" y="2354025"/>
              <a:ext cx="103675" cy="189275"/>
            </a:xfrm>
            <a:custGeom>
              <a:avLst/>
              <a:gdLst/>
              <a:ahLst/>
              <a:cxnLst/>
              <a:rect l="l" t="t" r="r" b="b"/>
              <a:pathLst>
                <a:path w="4147" h="7571" extrusionOk="0">
                  <a:moveTo>
                    <a:pt x="2057" y="0"/>
                  </a:moveTo>
                  <a:cubicBezTo>
                    <a:pt x="1993" y="0"/>
                    <a:pt x="1897" y="33"/>
                    <a:pt x="1832" y="97"/>
                  </a:cubicBezTo>
                  <a:cubicBezTo>
                    <a:pt x="1768" y="129"/>
                    <a:pt x="1736" y="225"/>
                    <a:pt x="1736" y="322"/>
                  </a:cubicBezTo>
                  <a:lnTo>
                    <a:pt x="1736" y="1337"/>
                  </a:lnTo>
                  <a:lnTo>
                    <a:pt x="1736" y="1337"/>
                  </a:lnTo>
                  <a:cubicBezTo>
                    <a:pt x="1278" y="1359"/>
                    <a:pt x="892" y="1479"/>
                    <a:pt x="579" y="1672"/>
                  </a:cubicBezTo>
                  <a:cubicBezTo>
                    <a:pt x="193" y="1929"/>
                    <a:pt x="0" y="2283"/>
                    <a:pt x="0" y="2733"/>
                  </a:cubicBezTo>
                  <a:cubicBezTo>
                    <a:pt x="0" y="2926"/>
                    <a:pt x="0" y="3086"/>
                    <a:pt x="64" y="3247"/>
                  </a:cubicBezTo>
                  <a:cubicBezTo>
                    <a:pt x="97" y="3376"/>
                    <a:pt x="161" y="3504"/>
                    <a:pt x="257" y="3601"/>
                  </a:cubicBezTo>
                  <a:cubicBezTo>
                    <a:pt x="322" y="3697"/>
                    <a:pt x="450" y="3794"/>
                    <a:pt x="611" y="3858"/>
                  </a:cubicBezTo>
                  <a:cubicBezTo>
                    <a:pt x="772" y="3954"/>
                    <a:pt x="900" y="4019"/>
                    <a:pt x="1061" y="4083"/>
                  </a:cubicBezTo>
                  <a:cubicBezTo>
                    <a:pt x="1222" y="4115"/>
                    <a:pt x="1415" y="4179"/>
                    <a:pt x="1672" y="4276"/>
                  </a:cubicBezTo>
                  <a:lnTo>
                    <a:pt x="2315" y="4436"/>
                  </a:lnTo>
                  <a:cubicBezTo>
                    <a:pt x="2507" y="4469"/>
                    <a:pt x="2636" y="4533"/>
                    <a:pt x="2732" y="4629"/>
                  </a:cubicBezTo>
                  <a:cubicBezTo>
                    <a:pt x="2861" y="4694"/>
                    <a:pt x="2893" y="4790"/>
                    <a:pt x="2893" y="4854"/>
                  </a:cubicBezTo>
                  <a:cubicBezTo>
                    <a:pt x="2893" y="4983"/>
                    <a:pt x="2861" y="5047"/>
                    <a:pt x="2797" y="5111"/>
                  </a:cubicBezTo>
                  <a:cubicBezTo>
                    <a:pt x="2732" y="5208"/>
                    <a:pt x="2636" y="5240"/>
                    <a:pt x="2540" y="5272"/>
                  </a:cubicBezTo>
                  <a:cubicBezTo>
                    <a:pt x="2443" y="5304"/>
                    <a:pt x="2347" y="5304"/>
                    <a:pt x="2218" y="5336"/>
                  </a:cubicBezTo>
                  <a:cubicBezTo>
                    <a:pt x="2122" y="5336"/>
                    <a:pt x="1993" y="5336"/>
                    <a:pt x="1897" y="5304"/>
                  </a:cubicBezTo>
                  <a:cubicBezTo>
                    <a:pt x="1768" y="5304"/>
                    <a:pt x="1607" y="5304"/>
                    <a:pt x="1479" y="5272"/>
                  </a:cubicBezTo>
                  <a:cubicBezTo>
                    <a:pt x="1350" y="5208"/>
                    <a:pt x="1254" y="5176"/>
                    <a:pt x="1190" y="5144"/>
                  </a:cubicBezTo>
                  <a:cubicBezTo>
                    <a:pt x="1093" y="5111"/>
                    <a:pt x="1029" y="5079"/>
                    <a:pt x="932" y="5015"/>
                  </a:cubicBezTo>
                  <a:cubicBezTo>
                    <a:pt x="836" y="4983"/>
                    <a:pt x="772" y="4951"/>
                    <a:pt x="739" y="4919"/>
                  </a:cubicBezTo>
                  <a:cubicBezTo>
                    <a:pt x="611" y="4886"/>
                    <a:pt x="514" y="4854"/>
                    <a:pt x="418" y="4854"/>
                  </a:cubicBezTo>
                  <a:cubicBezTo>
                    <a:pt x="322" y="4854"/>
                    <a:pt x="225" y="4919"/>
                    <a:pt x="161" y="4983"/>
                  </a:cubicBezTo>
                  <a:cubicBezTo>
                    <a:pt x="97" y="5047"/>
                    <a:pt x="64" y="5144"/>
                    <a:pt x="32" y="5208"/>
                  </a:cubicBezTo>
                  <a:cubicBezTo>
                    <a:pt x="0" y="5304"/>
                    <a:pt x="0" y="5401"/>
                    <a:pt x="32" y="5497"/>
                  </a:cubicBezTo>
                  <a:cubicBezTo>
                    <a:pt x="64" y="5594"/>
                    <a:pt x="97" y="5658"/>
                    <a:pt x="193" y="5722"/>
                  </a:cubicBezTo>
                  <a:cubicBezTo>
                    <a:pt x="660" y="6072"/>
                    <a:pt x="1206" y="6264"/>
                    <a:pt x="1832" y="6296"/>
                  </a:cubicBezTo>
                  <a:lnTo>
                    <a:pt x="1832" y="6296"/>
                  </a:lnTo>
                  <a:lnTo>
                    <a:pt x="1832" y="7233"/>
                  </a:lnTo>
                  <a:cubicBezTo>
                    <a:pt x="1832" y="7394"/>
                    <a:pt x="1865" y="7490"/>
                    <a:pt x="1993" y="7522"/>
                  </a:cubicBezTo>
                  <a:cubicBezTo>
                    <a:pt x="2041" y="7554"/>
                    <a:pt x="2098" y="7571"/>
                    <a:pt x="2154" y="7571"/>
                  </a:cubicBezTo>
                  <a:cubicBezTo>
                    <a:pt x="2210" y="7571"/>
                    <a:pt x="2266" y="7554"/>
                    <a:pt x="2315" y="7522"/>
                  </a:cubicBezTo>
                  <a:cubicBezTo>
                    <a:pt x="2443" y="7458"/>
                    <a:pt x="2475" y="7362"/>
                    <a:pt x="2475" y="7233"/>
                  </a:cubicBezTo>
                  <a:lnTo>
                    <a:pt x="2475" y="6308"/>
                  </a:lnTo>
                  <a:lnTo>
                    <a:pt x="2475" y="6308"/>
                  </a:lnTo>
                  <a:cubicBezTo>
                    <a:pt x="2707" y="6295"/>
                    <a:pt x="2919" y="6252"/>
                    <a:pt x="3118" y="6172"/>
                  </a:cubicBezTo>
                  <a:cubicBezTo>
                    <a:pt x="3440" y="6076"/>
                    <a:pt x="3697" y="5883"/>
                    <a:pt x="3890" y="5626"/>
                  </a:cubicBezTo>
                  <a:cubicBezTo>
                    <a:pt x="4083" y="5369"/>
                    <a:pt x="4147" y="5079"/>
                    <a:pt x="4147" y="4726"/>
                  </a:cubicBezTo>
                  <a:cubicBezTo>
                    <a:pt x="4147" y="4501"/>
                    <a:pt x="4115" y="4308"/>
                    <a:pt x="4050" y="4147"/>
                  </a:cubicBezTo>
                  <a:cubicBezTo>
                    <a:pt x="3954" y="3986"/>
                    <a:pt x="3857" y="3858"/>
                    <a:pt x="3697" y="3729"/>
                  </a:cubicBezTo>
                  <a:cubicBezTo>
                    <a:pt x="3568" y="3633"/>
                    <a:pt x="3407" y="3536"/>
                    <a:pt x="3215" y="3472"/>
                  </a:cubicBezTo>
                  <a:cubicBezTo>
                    <a:pt x="3022" y="3408"/>
                    <a:pt x="2797" y="3311"/>
                    <a:pt x="2540" y="3247"/>
                  </a:cubicBezTo>
                  <a:lnTo>
                    <a:pt x="1897" y="3086"/>
                  </a:lnTo>
                  <a:cubicBezTo>
                    <a:pt x="1704" y="3054"/>
                    <a:pt x="1543" y="2990"/>
                    <a:pt x="1479" y="2926"/>
                  </a:cubicBezTo>
                  <a:cubicBezTo>
                    <a:pt x="1382" y="2861"/>
                    <a:pt x="1350" y="2765"/>
                    <a:pt x="1350" y="2668"/>
                  </a:cubicBezTo>
                  <a:cubicBezTo>
                    <a:pt x="1350" y="2572"/>
                    <a:pt x="1382" y="2476"/>
                    <a:pt x="1511" y="2411"/>
                  </a:cubicBezTo>
                  <a:cubicBezTo>
                    <a:pt x="1607" y="2379"/>
                    <a:pt x="1704" y="2347"/>
                    <a:pt x="1832" y="2347"/>
                  </a:cubicBezTo>
                  <a:cubicBezTo>
                    <a:pt x="1913" y="2331"/>
                    <a:pt x="1977" y="2323"/>
                    <a:pt x="2037" y="2323"/>
                  </a:cubicBezTo>
                  <a:cubicBezTo>
                    <a:pt x="2098" y="2323"/>
                    <a:pt x="2154" y="2331"/>
                    <a:pt x="2218" y="2347"/>
                  </a:cubicBezTo>
                  <a:cubicBezTo>
                    <a:pt x="2540" y="2379"/>
                    <a:pt x="2893" y="2443"/>
                    <a:pt x="3182" y="2572"/>
                  </a:cubicBezTo>
                  <a:cubicBezTo>
                    <a:pt x="3311" y="2604"/>
                    <a:pt x="3440" y="2604"/>
                    <a:pt x="3536" y="2604"/>
                  </a:cubicBezTo>
                  <a:cubicBezTo>
                    <a:pt x="3632" y="2572"/>
                    <a:pt x="3697" y="2508"/>
                    <a:pt x="3761" y="2443"/>
                  </a:cubicBezTo>
                  <a:cubicBezTo>
                    <a:pt x="3793" y="2347"/>
                    <a:pt x="3825" y="2283"/>
                    <a:pt x="3857" y="2186"/>
                  </a:cubicBezTo>
                  <a:cubicBezTo>
                    <a:pt x="3857" y="2090"/>
                    <a:pt x="3825" y="1993"/>
                    <a:pt x="3761" y="1897"/>
                  </a:cubicBezTo>
                  <a:cubicBezTo>
                    <a:pt x="3729" y="1801"/>
                    <a:pt x="3632" y="1736"/>
                    <a:pt x="3536" y="1672"/>
                  </a:cubicBezTo>
                  <a:cubicBezTo>
                    <a:pt x="3375" y="1608"/>
                    <a:pt x="3247" y="1543"/>
                    <a:pt x="3150" y="1511"/>
                  </a:cubicBezTo>
                  <a:cubicBezTo>
                    <a:pt x="3086" y="1479"/>
                    <a:pt x="2925" y="1447"/>
                    <a:pt x="2765" y="1415"/>
                  </a:cubicBezTo>
                  <a:cubicBezTo>
                    <a:pt x="2649" y="1392"/>
                    <a:pt x="2516" y="1368"/>
                    <a:pt x="2379" y="1357"/>
                  </a:cubicBezTo>
                  <a:lnTo>
                    <a:pt x="2379" y="1357"/>
                  </a:lnTo>
                  <a:lnTo>
                    <a:pt x="2379" y="322"/>
                  </a:lnTo>
                  <a:cubicBezTo>
                    <a:pt x="2379" y="225"/>
                    <a:pt x="2347" y="161"/>
                    <a:pt x="2282" y="97"/>
                  </a:cubicBezTo>
                  <a:cubicBezTo>
                    <a:pt x="2218" y="33"/>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862;p64">
              <a:extLst>
                <a:ext uri="{FF2B5EF4-FFF2-40B4-BE49-F238E27FC236}">
                  <a16:creationId xmlns:a16="http://schemas.microsoft.com/office/drawing/2014/main" id="{EC4CE409-0549-3A96-B432-D545D9088290}"/>
                </a:ext>
              </a:extLst>
            </p:cNvPr>
            <p:cNvSpPr/>
            <p:nvPr/>
          </p:nvSpPr>
          <p:spPr>
            <a:xfrm>
              <a:off x="5470225" y="2054275"/>
              <a:ext cx="341575" cy="341550"/>
            </a:xfrm>
            <a:custGeom>
              <a:avLst/>
              <a:gdLst/>
              <a:ahLst/>
              <a:cxnLst/>
              <a:rect l="l" t="t" r="r" b="b"/>
              <a:pathLst>
                <a:path w="13663" h="13662" extrusionOk="0">
                  <a:moveTo>
                    <a:pt x="6815" y="1"/>
                  </a:moveTo>
                  <a:cubicBezTo>
                    <a:pt x="3055" y="1"/>
                    <a:pt x="1" y="3054"/>
                    <a:pt x="1" y="6815"/>
                  </a:cubicBezTo>
                  <a:cubicBezTo>
                    <a:pt x="1" y="10608"/>
                    <a:pt x="3055" y="13662"/>
                    <a:pt x="6815" y="13662"/>
                  </a:cubicBezTo>
                  <a:cubicBezTo>
                    <a:pt x="10608" y="13662"/>
                    <a:pt x="13662" y="10608"/>
                    <a:pt x="13662" y="6815"/>
                  </a:cubicBezTo>
                  <a:cubicBezTo>
                    <a:pt x="13662" y="3054"/>
                    <a:pt x="10608" y="1"/>
                    <a:pt x="6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863;p64">
              <a:extLst>
                <a:ext uri="{FF2B5EF4-FFF2-40B4-BE49-F238E27FC236}">
                  <a16:creationId xmlns:a16="http://schemas.microsoft.com/office/drawing/2014/main" id="{5872EA46-9970-EF21-14AE-B5857921D28F}"/>
                </a:ext>
              </a:extLst>
            </p:cNvPr>
            <p:cNvSpPr/>
            <p:nvPr/>
          </p:nvSpPr>
          <p:spPr>
            <a:xfrm>
              <a:off x="5464600" y="2049450"/>
              <a:ext cx="352025" cy="351200"/>
            </a:xfrm>
            <a:custGeom>
              <a:avLst/>
              <a:gdLst/>
              <a:ahLst/>
              <a:cxnLst/>
              <a:rect l="l" t="t" r="r" b="b"/>
              <a:pathLst>
                <a:path w="14081" h="14048" extrusionOk="0">
                  <a:moveTo>
                    <a:pt x="7040" y="419"/>
                  </a:moveTo>
                  <a:cubicBezTo>
                    <a:pt x="8873" y="419"/>
                    <a:pt x="10544" y="1158"/>
                    <a:pt x="11733" y="2347"/>
                  </a:cubicBezTo>
                  <a:cubicBezTo>
                    <a:pt x="12923" y="3537"/>
                    <a:pt x="13662" y="5208"/>
                    <a:pt x="13662" y="7008"/>
                  </a:cubicBezTo>
                  <a:cubicBezTo>
                    <a:pt x="13662" y="8840"/>
                    <a:pt x="12923" y="10512"/>
                    <a:pt x="11733" y="11701"/>
                  </a:cubicBezTo>
                  <a:cubicBezTo>
                    <a:pt x="10544" y="12891"/>
                    <a:pt x="8873" y="13630"/>
                    <a:pt x="7040" y="13630"/>
                  </a:cubicBezTo>
                  <a:cubicBezTo>
                    <a:pt x="5240" y="13630"/>
                    <a:pt x="3569" y="12891"/>
                    <a:pt x="2379" y="11701"/>
                  </a:cubicBezTo>
                  <a:cubicBezTo>
                    <a:pt x="1190" y="10512"/>
                    <a:pt x="451" y="8840"/>
                    <a:pt x="451" y="7008"/>
                  </a:cubicBezTo>
                  <a:cubicBezTo>
                    <a:pt x="451" y="5208"/>
                    <a:pt x="1190" y="3537"/>
                    <a:pt x="2379" y="2347"/>
                  </a:cubicBezTo>
                  <a:cubicBezTo>
                    <a:pt x="3569" y="1158"/>
                    <a:pt x="5240" y="419"/>
                    <a:pt x="7040" y="419"/>
                  </a:cubicBezTo>
                  <a:close/>
                  <a:moveTo>
                    <a:pt x="7040" y="1"/>
                  </a:moveTo>
                  <a:cubicBezTo>
                    <a:pt x="3183" y="1"/>
                    <a:pt x="1" y="3151"/>
                    <a:pt x="1" y="7008"/>
                  </a:cubicBezTo>
                  <a:cubicBezTo>
                    <a:pt x="1" y="10898"/>
                    <a:pt x="3183" y="14048"/>
                    <a:pt x="7040" y="14048"/>
                  </a:cubicBezTo>
                  <a:cubicBezTo>
                    <a:pt x="10930" y="14048"/>
                    <a:pt x="14080" y="10898"/>
                    <a:pt x="14080" y="7008"/>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864;p64">
              <a:extLst>
                <a:ext uri="{FF2B5EF4-FFF2-40B4-BE49-F238E27FC236}">
                  <a16:creationId xmlns:a16="http://schemas.microsoft.com/office/drawing/2014/main" id="{133B9884-26EA-9CFC-C704-16F7576F5A50}"/>
                </a:ext>
              </a:extLst>
            </p:cNvPr>
            <p:cNvSpPr/>
            <p:nvPr/>
          </p:nvSpPr>
          <p:spPr>
            <a:xfrm>
              <a:off x="5514425" y="2098475"/>
              <a:ext cx="253175" cy="253175"/>
            </a:xfrm>
            <a:custGeom>
              <a:avLst/>
              <a:gdLst/>
              <a:ahLst/>
              <a:cxnLst/>
              <a:rect l="l" t="t" r="r" b="b"/>
              <a:pathLst>
                <a:path w="10127" h="10127" extrusionOk="0">
                  <a:moveTo>
                    <a:pt x="5047" y="1"/>
                  </a:moveTo>
                  <a:cubicBezTo>
                    <a:pt x="2251" y="1"/>
                    <a:pt x="1" y="2251"/>
                    <a:pt x="1" y="5047"/>
                  </a:cubicBezTo>
                  <a:cubicBezTo>
                    <a:pt x="1" y="7876"/>
                    <a:pt x="2251" y="10126"/>
                    <a:pt x="5047" y="10126"/>
                  </a:cubicBezTo>
                  <a:cubicBezTo>
                    <a:pt x="7876" y="10126"/>
                    <a:pt x="10126" y="7876"/>
                    <a:pt x="10126" y="5047"/>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865;p64">
              <a:extLst>
                <a:ext uri="{FF2B5EF4-FFF2-40B4-BE49-F238E27FC236}">
                  <a16:creationId xmlns:a16="http://schemas.microsoft.com/office/drawing/2014/main" id="{2B480009-2BF9-28FB-DDF1-39C95B45B846}"/>
                </a:ext>
              </a:extLst>
            </p:cNvPr>
            <p:cNvSpPr/>
            <p:nvPr/>
          </p:nvSpPr>
          <p:spPr>
            <a:xfrm>
              <a:off x="5508800" y="2092850"/>
              <a:ext cx="264425" cy="264425"/>
            </a:xfrm>
            <a:custGeom>
              <a:avLst/>
              <a:gdLst/>
              <a:ahLst/>
              <a:cxnLst/>
              <a:rect l="l" t="t" r="r" b="b"/>
              <a:pathLst>
                <a:path w="10577" h="10577" extrusionOk="0">
                  <a:moveTo>
                    <a:pt x="5272" y="418"/>
                  </a:moveTo>
                  <a:cubicBezTo>
                    <a:pt x="6622" y="418"/>
                    <a:pt x="7844" y="965"/>
                    <a:pt x="8712" y="1865"/>
                  </a:cubicBezTo>
                  <a:cubicBezTo>
                    <a:pt x="9612" y="2733"/>
                    <a:pt x="10158" y="3954"/>
                    <a:pt x="10158" y="5272"/>
                  </a:cubicBezTo>
                  <a:cubicBezTo>
                    <a:pt x="10158" y="6622"/>
                    <a:pt x="9612" y="7844"/>
                    <a:pt x="8712" y="8712"/>
                  </a:cubicBezTo>
                  <a:cubicBezTo>
                    <a:pt x="7844" y="9612"/>
                    <a:pt x="6622" y="10158"/>
                    <a:pt x="5272" y="10158"/>
                  </a:cubicBezTo>
                  <a:cubicBezTo>
                    <a:pt x="3954" y="10158"/>
                    <a:pt x="2733" y="9612"/>
                    <a:pt x="1865" y="8712"/>
                  </a:cubicBezTo>
                  <a:cubicBezTo>
                    <a:pt x="965" y="7844"/>
                    <a:pt x="419" y="6622"/>
                    <a:pt x="419" y="5272"/>
                  </a:cubicBezTo>
                  <a:cubicBezTo>
                    <a:pt x="419" y="3954"/>
                    <a:pt x="965" y="2733"/>
                    <a:pt x="1865" y="1865"/>
                  </a:cubicBezTo>
                  <a:cubicBezTo>
                    <a:pt x="2733" y="965"/>
                    <a:pt x="3954" y="418"/>
                    <a:pt x="5272" y="418"/>
                  </a:cubicBezTo>
                  <a:close/>
                  <a:moveTo>
                    <a:pt x="5272" y="1"/>
                  </a:moveTo>
                  <a:cubicBezTo>
                    <a:pt x="2379" y="1"/>
                    <a:pt x="1" y="2379"/>
                    <a:pt x="1" y="5272"/>
                  </a:cubicBezTo>
                  <a:cubicBezTo>
                    <a:pt x="1" y="8197"/>
                    <a:pt x="2379" y="10576"/>
                    <a:pt x="5272" y="10576"/>
                  </a:cubicBezTo>
                  <a:cubicBezTo>
                    <a:pt x="8198" y="10576"/>
                    <a:pt x="10576" y="8197"/>
                    <a:pt x="10576" y="5272"/>
                  </a:cubicBezTo>
                  <a:cubicBezTo>
                    <a:pt x="10576" y="2379"/>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866;p64">
              <a:extLst>
                <a:ext uri="{FF2B5EF4-FFF2-40B4-BE49-F238E27FC236}">
                  <a16:creationId xmlns:a16="http://schemas.microsoft.com/office/drawing/2014/main" id="{79060AC2-E214-7DA9-99B3-26F55DB3D645}"/>
                </a:ext>
              </a:extLst>
            </p:cNvPr>
            <p:cNvSpPr/>
            <p:nvPr/>
          </p:nvSpPr>
          <p:spPr>
            <a:xfrm>
              <a:off x="5589175" y="2127400"/>
              <a:ext cx="103675" cy="189475"/>
            </a:xfrm>
            <a:custGeom>
              <a:avLst/>
              <a:gdLst/>
              <a:ahLst/>
              <a:cxnLst/>
              <a:rect l="l" t="t" r="r" b="b"/>
              <a:pathLst>
                <a:path w="4147" h="7579" extrusionOk="0">
                  <a:moveTo>
                    <a:pt x="2057" y="1"/>
                  </a:moveTo>
                  <a:cubicBezTo>
                    <a:pt x="1993" y="1"/>
                    <a:pt x="1897" y="33"/>
                    <a:pt x="1832" y="97"/>
                  </a:cubicBezTo>
                  <a:cubicBezTo>
                    <a:pt x="1768" y="161"/>
                    <a:pt x="1736" y="226"/>
                    <a:pt x="1736" y="354"/>
                  </a:cubicBezTo>
                  <a:lnTo>
                    <a:pt x="1736" y="1351"/>
                  </a:lnTo>
                  <a:lnTo>
                    <a:pt x="1736" y="1351"/>
                  </a:lnTo>
                  <a:cubicBezTo>
                    <a:pt x="1278" y="1377"/>
                    <a:pt x="892" y="1479"/>
                    <a:pt x="579" y="1672"/>
                  </a:cubicBezTo>
                  <a:cubicBezTo>
                    <a:pt x="193" y="1929"/>
                    <a:pt x="0" y="2283"/>
                    <a:pt x="0" y="2765"/>
                  </a:cubicBezTo>
                  <a:cubicBezTo>
                    <a:pt x="0" y="2958"/>
                    <a:pt x="0" y="3119"/>
                    <a:pt x="64" y="3247"/>
                  </a:cubicBezTo>
                  <a:cubicBezTo>
                    <a:pt x="97" y="3408"/>
                    <a:pt x="161" y="3504"/>
                    <a:pt x="257" y="3601"/>
                  </a:cubicBezTo>
                  <a:cubicBezTo>
                    <a:pt x="322" y="3697"/>
                    <a:pt x="450" y="3794"/>
                    <a:pt x="611" y="3890"/>
                  </a:cubicBezTo>
                  <a:cubicBezTo>
                    <a:pt x="772" y="3954"/>
                    <a:pt x="900" y="4019"/>
                    <a:pt x="1061" y="4083"/>
                  </a:cubicBezTo>
                  <a:cubicBezTo>
                    <a:pt x="1222" y="4147"/>
                    <a:pt x="1415" y="4212"/>
                    <a:pt x="1672" y="4276"/>
                  </a:cubicBezTo>
                  <a:lnTo>
                    <a:pt x="2315" y="4437"/>
                  </a:lnTo>
                  <a:cubicBezTo>
                    <a:pt x="2507" y="4501"/>
                    <a:pt x="2636" y="4565"/>
                    <a:pt x="2732" y="4630"/>
                  </a:cubicBezTo>
                  <a:cubicBezTo>
                    <a:pt x="2861" y="4726"/>
                    <a:pt x="2893" y="4790"/>
                    <a:pt x="2893" y="4887"/>
                  </a:cubicBezTo>
                  <a:cubicBezTo>
                    <a:pt x="2893" y="4983"/>
                    <a:pt x="2861" y="5080"/>
                    <a:pt x="2797" y="5144"/>
                  </a:cubicBezTo>
                  <a:cubicBezTo>
                    <a:pt x="2732" y="5208"/>
                    <a:pt x="2636" y="5240"/>
                    <a:pt x="2540" y="5272"/>
                  </a:cubicBezTo>
                  <a:cubicBezTo>
                    <a:pt x="2443" y="5305"/>
                    <a:pt x="2347" y="5337"/>
                    <a:pt x="2218" y="5337"/>
                  </a:cubicBezTo>
                  <a:lnTo>
                    <a:pt x="1897" y="5337"/>
                  </a:lnTo>
                  <a:cubicBezTo>
                    <a:pt x="1768" y="5337"/>
                    <a:pt x="1607" y="5305"/>
                    <a:pt x="1479" y="5272"/>
                  </a:cubicBezTo>
                  <a:cubicBezTo>
                    <a:pt x="1350" y="5240"/>
                    <a:pt x="1254" y="5208"/>
                    <a:pt x="1190" y="5176"/>
                  </a:cubicBezTo>
                  <a:cubicBezTo>
                    <a:pt x="1093" y="5144"/>
                    <a:pt x="1029" y="5080"/>
                    <a:pt x="932" y="5047"/>
                  </a:cubicBezTo>
                  <a:cubicBezTo>
                    <a:pt x="836" y="4983"/>
                    <a:pt x="772" y="4951"/>
                    <a:pt x="739" y="4951"/>
                  </a:cubicBezTo>
                  <a:cubicBezTo>
                    <a:pt x="611" y="4887"/>
                    <a:pt x="514" y="4855"/>
                    <a:pt x="418" y="4855"/>
                  </a:cubicBezTo>
                  <a:cubicBezTo>
                    <a:pt x="322" y="4887"/>
                    <a:pt x="225" y="4919"/>
                    <a:pt x="161" y="4983"/>
                  </a:cubicBezTo>
                  <a:cubicBezTo>
                    <a:pt x="97" y="5047"/>
                    <a:pt x="64" y="5144"/>
                    <a:pt x="32" y="5240"/>
                  </a:cubicBezTo>
                  <a:cubicBezTo>
                    <a:pt x="0" y="5305"/>
                    <a:pt x="0" y="5401"/>
                    <a:pt x="32" y="5497"/>
                  </a:cubicBezTo>
                  <a:cubicBezTo>
                    <a:pt x="64" y="5594"/>
                    <a:pt x="97" y="5690"/>
                    <a:pt x="193" y="5755"/>
                  </a:cubicBezTo>
                  <a:cubicBezTo>
                    <a:pt x="660" y="6076"/>
                    <a:pt x="1206" y="6264"/>
                    <a:pt x="1832" y="6320"/>
                  </a:cubicBezTo>
                  <a:lnTo>
                    <a:pt x="1832" y="6320"/>
                  </a:lnTo>
                  <a:lnTo>
                    <a:pt x="1832" y="7233"/>
                  </a:lnTo>
                  <a:cubicBezTo>
                    <a:pt x="1832" y="7394"/>
                    <a:pt x="1865" y="7490"/>
                    <a:pt x="1993" y="7555"/>
                  </a:cubicBezTo>
                  <a:cubicBezTo>
                    <a:pt x="2041" y="7571"/>
                    <a:pt x="2098" y="7579"/>
                    <a:pt x="2154" y="7579"/>
                  </a:cubicBezTo>
                  <a:cubicBezTo>
                    <a:pt x="2210" y="7579"/>
                    <a:pt x="2266" y="7571"/>
                    <a:pt x="2315" y="7555"/>
                  </a:cubicBezTo>
                  <a:cubicBezTo>
                    <a:pt x="2443" y="7490"/>
                    <a:pt x="2475" y="7394"/>
                    <a:pt x="2475" y="7233"/>
                  </a:cubicBezTo>
                  <a:lnTo>
                    <a:pt x="2475" y="6316"/>
                  </a:lnTo>
                  <a:lnTo>
                    <a:pt x="2475" y="6316"/>
                  </a:lnTo>
                  <a:cubicBezTo>
                    <a:pt x="2707" y="6295"/>
                    <a:pt x="2919" y="6252"/>
                    <a:pt x="3118" y="6172"/>
                  </a:cubicBezTo>
                  <a:cubicBezTo>
                    <a:pt x="3440" y="6076"/>
                    <a:pt x="3697" y="5883"/>
                    <a:pt x="3890" y="5658"/>
                  </a:cubicBezTo>
                  <a:cubicBezTo>
                    <a:pt x="4083" y="5401"/>
                    <a:pt x="4147" y="5080"/>
                    <a:pt x="4147" y="4726"/>
                  </a:cubicBezTo>
                  <a:cubicBezTo>
                    <a:pt x="4147" y="4501"/>
                    <a:pt x="4115" y="4308"/>
                    <a:pt x="4050" y="4147"/>
                  </a:cubicBezTo>
                  <a:cubicBezTo>
                    <a:pt x="3954" y="3987"/>
                    <a:pt x="3857" y="3858"/>
                    <a:pt x="3697" y="3762"/>
                  </a:cubicBezTo>
                  <a:cubicBezTo>
                    <a:pt x="3568" y="3633"/>
                    <a:pt x="3407" y="3537"/>
                    <a:pt x="3215" y="3472"/>
                  </a:cubicBezTo>
                  <a:cubicBezTo>
                    <a:pt x="3022" y="3408"/>
                    <a:pt x="2797" y="3344"/>
                    <a:pt x="2540" y="3247"/>
                  </a:cubicBezTo>
                  <a:lnTo>
                    <a:pt x="1897" y="3087"/>
                  </a:lnTo>
                  <a:cubicBezTo>
                    <a:pt x="1704" y="3054"/>
                    <a:pt x="1543" y="2990"/>
                    <a:pt x="1479" y="2926"/>
                  </a:cubicBezTo>
                  <a:cubicBezTo>
                    <a:pt x="1382" y="2862"/>
                    <a:pt x="1350" y="2797"/>
                    <a:pt x="1350" y="2669"/>
                  </a:cubicBezTo>
                  <a:cubicBezTo>
                    <a:pt x="1350" y="2572"/>
                    <a:pt x="1382" y="2508"/>
                    <a:pt x="1511" y="2444"/>
                  </a:cubicBezTo>
                  <a:cubicBezTo>
                    <a:pt x="1607" y="2379"/>
                    <a:pt x="1704" y="2347"/>
                    <a:pt x="1832" y="2347"/>
                  </a:cubicBezTo>
                  <a:lnTo>
                    <a:pt x="2218" y="2347"/>
                  </a:lnTo>
                  <a:cubicBezTo>
                    <a:pt x="2540" y="2379"/>
                    <a:pt x="2893" y="2476"/>
                    <a:pt x="3182" y="2572"/>
                  </a:cubicBezTo>
                  <a:cubicBezTo>
                    <a:pt x="3273" y="2595"/>
                    <a:pt x="3364" y="2618"/>
                    <a:pt x="3444" y="2618"/>
                  </a:cubicBezTo>
                  <a:cubicBezTo>
                    <a:pt x="3477" y="2618"/>
                    <a:pt x="3508" y="2614"/>
                    <a:pt x="3536" y="2604"/>
                  </a:cubicBezTo>
                  <a:cubicBezTo>
                    <a:pt x="3632" y="2572"/>
                    <a:pt x="3697" y="2540"/>
                    <a:pt x="3761" y="2444"/>
                  </a:cubicBezTo>
                  <a:cubicBezTo>
                    <a:pt x="3793" y="2379"/>
                    <a:pt x="3825" y="2283"/>
                    <a:pt x="3857" y="2187"/>
                  </a:cubicBezTo>
                  <a:cubicBezTo>
                    <a:pt x="3857" y="2090"/>
                    <a:pt x="3825" y="1994"/>
                    <a:pt x="3761" y="1897"/>
                  </a:cubicBezTo>
                  <a:cubicBezTo>
                    <a:pt x="3729" y="1801"/>
                    <a:pt x="3632" y="1737"/>
                    <a:pt x="3536" y="1672"/>
                  </a:cubicBezTo>
                  <a:cubicBezTo>
                    <a:pt x="3375" y="1608"/>
                    <a:pt x="3247" y="1576"/>
                    <a:pt x="3150" y="1544"/>
                  </a:cubicBezTo>
                  <a:cubicBezTo>
                    <a:pt x="3086" y="1512"/>
                    <a:pt x="2925" y="1447"/>
                    <a:pt x="2765" y="1415"/>
                  </a:cubicBezTo>
                  <a:cubicBezTo>
                    <a:pt x="2649" y="1392"/>
                    <a:pt x="2516" y="1369"/>
                    <a:pt x="2379" y="1358"/>
                  </a:cubicBezTo>
                  <a:lnTo>
                    <a:pt x="2379" y="1358"/>
                  </a:lnTo>
                  <a:lnTo>
                    <a:pt x="2379" y="354"/>
                  </a:lnTo>
                  <a:cubicBezTo>
                    <a:pt x="2379" y="226"/>
                    <a:pt x="2347" y="161"/>
                    <a:pt x="2282" y="97"/>
                  </a:cubicBezTo>
                  <a:cubicBezTo>
                    <a:pt x="2218" y="33"/>
                    <a:pt x="2154"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867;p64">
              <a:extLst>
                <a:ext uri="{FF2B5EF4-FFF2-40B4-BE49-F238E27FC236}">
                  <a16:creationId xmlns:a16="http://schemas.microsoft.com/office/drawing/2014/main" id="{C0854881-BE49-AEAB-17AE-E18F95958CC2}"/>
                </a:ext>
              </a:extLst>
            </p:cNvPr>
            <p:cNvSpPr/>
            <p:nvPr/>
          </p:nvSpPr>
          <p:spPr>
            <a:xfrm>
              <a:off x="5070850" y="2818525"/>
              <a:ext cx="197700" cy="144500"/>
            </a:xfrm>
            <a:custGeom>
              <a:avLst/>
              <a:gdLst/>
              <a:ahLst/>
              <a:cxnLst/>
              <a:rect l="l" t="t" r="r" b="b"/>
              <a:pathLst>
                <a:path w="7908" h="5780" extrusionOk="0">
                  <a:moveTo>
                    <a:pt x="7467" y="0"/>
                  </a:moveTo>
                  <a:cubicBezTo>
                    <a:pt x="5221" y="0"/>
                    <a:pt x="0" y="3825"/>
                    <a:pt x="0" y="3825"/>
                  </a:cubicBezTo>
                  <a:cubicBezTo>
                    <a:pt x="0" y="3825"/>
                    <a:pt x="579" y="4597"/>
                    <a:pt x="1286" y="5143"/>
                  </a:cubicBezTo>
                  <a:cubicBezTo>
                    <a:pt x="1752" y="5468"/>
                    <a:pt x="2475" y="5780"/>
                    <a:pt x="3187" y="5780"/>
                  </a:cubicBezTo>
                  <a:cubicBezTo>
                    <a:pt x="3603" y="5780"/>
                    <a:pt x="4016" y="5673"/>
                    <a:pt x="4372" y="5400"/>
                  </a:cubicBezTo>
                  <a:cubicBezTo>
                    <a:pt x="5336" y="4693"/>
                    <a:pt x="5818" y="3054"/>
                    <a:pt x="5818" y="3054"/>
                  </a:cubicBezTo>
                  <a:cubicBezTo>
                    <a:pt x="5818" y="3054"/>
                    <a:pt x="6911" y="3054"/>
                    <a:pt x="7200" y="3022"/>
                  </a:cubicBezTo>
                  <a:cubicBezTo>
                    <a:pt x="7490" y="3022"/>
                    <a:pt x="7908" y="64"/>
                    <a:pt x="7908" y="64"/>
                  </a:cubicBezTo>
                  <a:cubicBezTo>
                    <a:pt x="7779" y="21"/>
                    <a:pt x="7630" y="0"/>
                    <a:pt x="74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868;p64">
              <a:extLst>
                <a:ext uri="{FF2B5EF4-FFF2-40B4-BE49-F238E27FC236}">
                  <a16:creationId xmlns:a16="http://schemas.microsoft.com/office/drawing/2014/main" id="{1BC4FFEE-CC3A-D543-8943-B945EB59D93D}"/>
                </a:ext>
              </a:extLst>
            </p:cNvPr>
            <p:cNvSpPr/>
            <p:nvPr/>
          </p:nvSpPr>
          <p:spPr>
            <a:xfrm>
              <a:off x="5063600" y="2813700"/>
              <a:ext cx="210575" cy="154300"/>
            </a:xfrm>
            <a:custGeom>
              <a:avLst/>
              <a:gdLst/>
              <a:ahLst/>
              <a:cxnLst/>
              <a:rect l="l" t="t" r="r" b="b"/>
              <a:pathLst>
                <a:path w="8423" h="6172" extrusionOk="0">
                  <a:moveTo>
                    <a:pt x="7748" y="418"/>
                  </a:moveTo>
                  <a:cubicBezTo>
                    <a:pt x="7828" y="418"/>
                    <a:pt x="7901" y="426"/>
                    <a:pt x="7965" y="438"/>
                  </a:cubicBezTo>
                  <a:lnTo>
                    <a:pt x="7965" y="438"/>
                  </a:lnTo>
                  <a:cubicBezTo>
                    <a:pt x="7950" y="513"/>
                    <a:pt x="7931" y="604"/>
                    <a:pt x="7908" y="707"/>
                  </a:cubicBezTo>
                  <a:cubicBezTo>
                    <a:pt x="7844" y="1125"/>
                    <a:pt x="7748" y="1736"/>
                    <a:pt x="7619" y="2250"/>
                  </a:cubicBezTo>
                  <a:cubicBezTo>
                    <a:pt x="7587" y="2507"/>
                    <a:pt x="7523" y="2732"/>
                    <a:pt x="7458" y="2893"/>
                  </a:cubicBezTo>
                  <a:cubicBezTo>
                    <a:pt x="7435" y="2940"/>
                    <a:pt x="7428" y="2988"/>
                    <a:pt x="7414" y="3022"/>
                  </a:cubicBezTo>
                  <a:lnTo>
                    <a:pt x="7414" y="3022"/>
                  </a:lnTo>
                  <a:cubicBezTo>
                    <a:pt x="7042" y="3026"/>
                    <a:pt x="6076" y="3054"/>
                    <a:pt x="6076" y="3054"/>
                  </a:cubicBezTo>
                  <a:lnTo>
                    <a:pt x="5947" y="3054"/>
                  </a:lnTo>
                  <a:lnTo>
                    <a:pt x="5883" y="3215"/>
                  </a:lnTo>
                  <a:lnTo>
                    <a:pt x="5883" y="3279"/>
                  </a:lnTo>
                  <a:cubicBezTo>
                    <a:pt x="5787" y="3568"/>
                    <a:pt x="5305" y="4854"/>
                    <a:pt x="4533" y="5433"/>
                  </a:cubicBezTo>
                  <a:cubicBezTo>
                    <a:pt x="4244" y="5658"/>
                    <a:pt x="3858" y="5754"/>
                    <a:pt x="3472" y="5754"/>
                  </a:cubicBezTo>
                  <a:cubicBezTo>
                    <a:pt x="2829" y="5754"/>
                    <a:pt x="2122" y="5465"/>
                    <a:pt x="1704" y="5143"/>
                  </a:cubicBezTo>
                  <a:cubicBezTo>
                    <a:pt x="1383" y="4886"/>
                    <a:pt x="1062" y="4565"/>
                    <a:pt x="836" y="4307"/>
                  </a:cubicBezTo>
                  <a:cubicBezTo>
                    <a:pt x="727" y="4226"/>
                    <a:pt x="665" y="4121"/>
                    <a:pt x="609" y="4051"/>
                  </a:cubicBezTo>
                  <a:lnTo>
                    <a:pt x="609" y="4051"/>
                  </a:lnTo>
                  <a:cubicBezTo>
                    <a:pt x="620" y="4041"/>
                    <a:pt x="632" y="4030"/>
                    <a:pt x="644" y="4018"/>
                  </a:cubicBezTo>
                  <a:cubicBezTo>
                    <a:pt x="1158" y="3665"/>
                    <a:pt x="2476" y="2765"/>
                    <a:pt x="3890" y="1929"/>
                  </a:cubicBezTo>
                  <a:cubicBezTo>
                    <a:pt x="4597" y="1543"/>
                    <a:pt x="5337" y="1157"/>
                    <a:pt x="6012" y="868"/>
                  </a:cubicBezTo>
                  <a:cubicBezTo>
                    <a:pt x="6687" y="579"/>
                    <a:pt x="7298" y="418"/>
                    <a:pt x="7748" y="418"/>
                  </a:cubicBezTo>
                  <a:close/>
                  <a:moveTo>
                    <a:pt x="7748" y="0"/>
                  </a:moveTo>
                  <a:cubicBezTo>
                    <a:pt x="7137" y="0"/>
                    <a:pt x="6365" y="257"/>
                    <a:pt x="5530" y="611"/>
                  </a:cubicBezTo>
                  <a:cubicBezTo>
                    <a:pt x="3087" y="1704"/>
                    <a:pt x="194" y="3857"/>
                    <a:pt x="161" y="3857"/>
                  </a:cubicBezTo>
                  <a:lnTo>
                    <a:pt x="1" y="3986"/>
                  </a:lnTo>
                  <a:lnTo>
                    <a:pt x="129" y="4147"/>
                  </a:lnTo>
                  <a:cubicBezTo>
                    <a:pt x="129" y="4147"/>
                    <a:pt x="708" y="4918"/>
                    <a:pt x="1447" y="5497"/>
                  </a:cubicBezTo>
                  <a:cubicBezTo>
                    <a:pt x="1962" y="5850"/>
                    <a:pt x="2701" y="6172"/>
                    <a:pt x="3472" y="6172"/>
                  </a:cubicBezTo>
                  <a:cubicBezTo>
                    <a:pt x="3954" y="6172"/>
                    <a:pt x="4405" y="6075"/>
                    <a:pt x="4790" y="5786"/>
                  </a:cubicBezTo>
                  <a:cubicBezTo>
                    <a:pt x="5337" y="5368"/>
                    <a:pt x="5690" y="4758"/>
                    <a:pt x="5947" y="4243"/>
                  </a:cubicBezTo>
                  <a:cubicBezTo>
                    <a:pt x="6089" y="3920"/>
                    <a:pt x="6192" y="3635"/>
                    <a:pt x="6249" y="3468"/>
                  </a:cubicBezTo>
                  <a:lnTo>
                    <a:pt x="6249" y="3468"/>
                  </a:lnTo>
                  <a:cubicBezTo>
                    <a:pt x="6560" y="3459"/>
                    <a:pt x="7290" y="3440"/>
                    <a:pt x="7490" y="3440"/>
                  </a:cubicBezTo>
                  <a:cubicBezTo>
                    <a:pt x="7619" y="3440"/>
                    <a:pt x="7683" y="3375"/>
                    <a:pt x="7715" y="3343"/>
                  </a:cubicBezTo>
                  <a:cubicBezTo>
                    <a:pt x="7780" y="3247"/>
                    <a:pt x="7812" y="3150"/>
                    <a:pt x="7844" y="3054"/>
                  </a:cubicBezTo>
                  <a:cubicBezTo>
                    <a:pt x="8005" y="2668"/>
                    <a:pt x="8133" y="1993"/>
                    <a:pt x="8230" y="1382"/>
                  </a:cubicBezTo>
                  <a:cubicBezTo>
                    <a:pt x="8326" y="804"/>
                    <a:pt x="8423" y="289"/>
                    <a:pt x="8423" y="289"/>
                  </a:cubicBezTo>
                  <a:lnTo>
                    <a:pt x="8423" y="129"/>
                  </a:lnTo>
                  <a:lnTo>
                    <a:pt x="8262" y="64"/>
                  </a:lnTo>
                  <a:cubicBezTo>
                    <a:pt x="8101" y="0"/>
                    <a:pt x="7940" y="0"/>
                    <a:pt x="7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869;p64">
              <a:extLst>
                <a:ext uri="{FF2B5EF4-FFF2-40B4-BE49-F238E27FC236}">
                  <a16:creationId xmlns:a16="http://schemas.microsoft.com/office/drawing/2014/main" id="{7921EDDD-7668-18F0-B55D-E5798833805C}"/>
                </a:ext>
              </a:extLst>
            </p:cNvPr>
            <p:cNvSpPr/>
            <p:nvPr/>
          </p:nvSpPr>
          <p:spPr>
            <a:xfrm>
              <a:off x="5134325" y="3466225"/>
              <a:ext cx="366475" cy="166375"/>
            </a:xfrm>
            <a:custGeom>
              <a:avLst/>
              <a:gdLst/>
              <a:ahLst/>
              <a:cxnLst/>
              <a:rect l="l" t="t" r="r" b="b"/>
              <a:pathLst>
                <a:path w="14659" h="6655" extrusionOk="0">
                  <a:moveTo>
                    <a:pt x="0" y="0"/>
                  </a:moveTo>
                  <a:lnTo>
                    <a:pt x="193" y="5465"/>
                  </a:lnTo>
                  <a:cubicBezTo>
                    <a:pt x="193" y="5465"/>
                    <a:pt x="7991" y="6655"/>
                    <a:pt x="8719" y="6655"/>
                  </a:cubicBezTo>
                  <a:cubicBezTo>
                    <a:pt x="8728" y="6655"/>
                    <a:pt x="8737" y="6655"/>
                    <a:pt x="8744" y="6654"/>
                  </a:cubicBezTo>
                  <a:cubicBezTo>
                    <a:pt x="9322" y="6654"/>
                    <a:pt x="11669" y="5690"/>
                    <a:pt x="12376" y="5529"/>
                  </a:cubicBezTo>
                  <a:cubicBezTo>
                    <a:pt x="13083" y="5369"/>
                    <a:pt x="14658" y="4083"/>
                    <a:pt x="14658" y="4083"/>
                  </a:cubicBezTo>
                  <a:lnTo>
                    <a:pt x="14658" y="4083"/>
                  </a:lnTo>
                  <a:lnTo>
                    <a:pt x="7715" y="417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870;p64">
              <a:extLst>
                <a:ext uri="{FF2B5EF4-FFF2-40B4-BE49-F238E27FC236}">
                  <a16:creationId xmlns:a16="http://schemas.microsoft.com/office/drawing/2014/main" id="{12CBCBDF-07B2-2642-8CA6-ACB113E132F9}"/>
                </a:ext>
              </a:extLst>
            </p:cNvPr>
            <p:cNvSpPr/>
            <p:nvPr/>
          </p:nvSpPr>
          <p:spPr>
            <a:xfrm>
              <a:off x="5128700" y="3457375"/>
              <a:ext cx="387375" cy="180850"/>
            </a:xfrm>
            <a:custGeom>
              <a:avLst/>
              <a:gdLst/>
              <a:ahLst/>
              <a:cxnLst/>
              <a:rect l="l" t="t" r="r" b="b"/>
              <a:pathLst>
                <a:path w="15495" h="7234" extrusionOk="0">
                  <a:moveTo>
                    <a:pt x="450" y="708"/>
                  </a:moveTo>
                  <a:lnTo>
                    <a:pt x="7908" y="4726"/>
                  </a:lnTo>
                  <a:lnTo>
                    <a:pt x="14229" y="4668"/>
                  </a:lnTo>
                  <a:lnTo>
                    <a:pt x="14229" y="4668"/>
                  </a:lnTo>
                  <a:cubicBezTo>
                    <a:pt x="14015" y="4823"/>
                    <a:pt x="13766" y="5000"/>
                    <a:pt x="13501" y="5176"/>
                  </a:cubicBezTo>
                  <a:cubicBezTo>
                    <a:pt x="13147" y="5433"/>
                    <a:pt x="12762" y="5626"/>
                    <a:pt x="12569" y="5690"/>
                  </a:cubicBezTo>
                  <a:cubicBezTo>
                    <a:pt x="12183" y="5755"/>
                    <a:pt x="11412" y="6044"/>
                    <a:pt x="10672" y="6301"/>
                  </a:cubicBezTo>
                  <a:cubicBezTo>
                    <a:pt x="10287" y="6430"/>
                    <a:pt x="9933" y="6558"/>
                    <a:pt x="9612" y="6655"/>
                  </a:cubicBezTo>
                  <a:cubicBezTo>
                    <a:pt x="9322" y="6751"/>
                    <a:pt x="9065" y="6816"/>
                    <a:pt x="8969" y="6816"/>
                  </a:cubicBezTo>
                  <a:cubicBezTo>
                    <a:pt x="8937" y="6816"/>
                    <a:pt x="8744" y="6783"/>
                    <a:pt x="8454" y="6751"/>
                  </a:cubicBezTo>
                  <a:cubicBezTo>
                    <a:pt x="7490" y="6655"/>
                    <a:pt x="5497" y="6333"/>
                    <a:pt x="3729" y="6076"/>
                  </a:cubicBezTo>
                  <a:cubicBezTo>
                    <a:pt x="2829" y="5948"/>
                    <a:pt x="2026" y="5851"/>
                    <a:pt x="1415" y="5755"/>
                  </a:cubicBezTo>
                  <a:cubicBezTo>
                    <a:pt x="1055" y="5695"/>
                    <a:pt x="770" y="5647"/>
                    <a:pt x="606" y="5620"/>
                  </a:cubicBezTo>
                  <a:lnTo>
                    <a:pt x="606" y="5620"/>
                  </a:lnTo>
                  <a:lnTo>
                    <a:pt x="450" y="708"/>
                  </a:lnTo>
                  <a:close/>
                  <a:moveTo>
                    <a:pt x="0" y="1"/>
                  </a:moveTo>
                  <a:lnTo>
                    <a:pt x="193" y="5980"/>
                  </a:lnTo>
                  <a:lnTo>
                    <a:pt x="386" y="6012"/>
                  </a:lnTo>
                  <a:cubicBezTo>
                    <a:pt x="386" y="6012"/>
                    <a:pt x="2347" y="6333"/>
                    <a:pt x="4436" y="6623"/>
                  </a:cubicBezTo>
                  <a:cubicBezTo>
                    <a:pt x="5465" y="6783"/>
                    <a:pt x="6494" y="6912"/>
                    <a:pt x="7329" y="7041"/>
                  </a:cubicBezTo>
                  <a:cubicBezTo>
                    <a:pt x="7747" y="7105"/>
                    <a:pt x="8133" y="7137"/>
                    <a:pt x="8390" y="7169"/>
                  </a:cubicBezTo>
                  <a:cubicBezTo>
                    <a:pt x="8679" y="7201"/>
                    <a:pt x="8872" y="7233"/>
                    <a:pt x="8969" y="7233"/>
                  </a:cubicBezTo>
                  <a:lnTo>
                    <a:pt x="9001" y="7233"/>
                  </a:lnTo>
                  <a:cubicBezTo>
                    <a:pt x="9162" y="7233"/>
                    <a:pt x="9419" y="7169"/>
                    <a:pt x="9740" y="7073"/>
                  </a:cubicBezTo>
                  <a:cubicBezTo>
                    <a:pt x="10222" y="6912"/>
                    <a:pt x="10833" y="6687"/>
                    <a:pt x="11380" y="6494"/>
                  </a:cubicBezTo>
                  <a:cubicBezTo>
                    <a:pt x="11926" y="6301"/>
                    <a:pt x="12408" y="6140"/>
                    <a:pt x="12633" y="6108"/>
                  </a:cubicBezTo>
                  <a:cubicBezTo>
                    <a:pt x="12858" y="6044"/>
                    <a:pt x="13115" y="5915"/>
                    <a:pt x="13340" y="5787"/>
                  </a:cubicBezTo>
                  <a:cubicBezTo>
                    <a:pt x="14112" y="5337"/>
                    <a:pt x="15012" y="4598"/>
                    <a:pt x="15012" y="4598"/>
                  </a:cubicBezTo>
                  <a:lnTo>
                    <a:pt x="15494" y="4212"/>
                  </a:lnTo>
                  <a:lnTo>
                    <a:pt x="8004" y="43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871;p64">
              <a:extLst>
                <a:ext uri="{FF2B5EF4-FFF2-40B4-BE49-F238E27FC236}">
                  <a16:creationId xmlns:a16="http://schemas.microsoft.com/office/drawing/2014/main" id="{17ED1A61-D411-8C63-04C9-9B7463A0E0F0}"/>
                </a:ext>
              </a:extLst>
            </p:cNvPr>
            <p:cNvSpPr/>
            <p:nvPr/>
          </p:nvSpPr>
          <p:spPr>
            <a:xfrm>
              <a:off x="5301475" y="3568275"/>
              <a:ext cx="199325" cy="64325"/>
            </a:xfrm>
            <a:custGeom>
              <a:avLst/>
              <a:gdLst/>
              <a:ahLst/>
              <a:cxnLst/>
              <a:rect l="l" t="t" r="r" b="b"/>
              <a:pathLst>
                <a:path w="7973" h="2573" extrusionOk="0">
                  <a:moveTo>
                    <a:pt x="7972" y="1"/>
                  </a:moveTo>
                  <a:lnTo>
                    <a:pt x="1029" y="97"/>
                  </a:lnTo>
                  <a:cubicBezTo>
                    <a:pt x="1029" y="97"/>
                    <a:pt x="0" y="451"/>
                    <a:pt x="97" y="1512"/>
                  </a:cubicBezTo>
                  <a:cubicBezTo>
                    <a:pt x="129" y="1865"/>
                    <a:pt x="386" y="2187"/>
                    <a:pt x="708" y="2412"/>
                  </a:cubicBezTo>
                  <a:cubicBezTo>
                    <a:pt x="1415" y="2508"/>
                    <a:pt x="1929" y="2572"/>
                    <a:pt x="2058" y="2572"/>
                  </a:cubicBezTo>
                  <a:cubicBezTo>
                    <a:pt x="2636" y="2572"/>
                    <a:pt x="4983" y="1608"/>
                    <a:pt x="5690" y="1447"/>
                  </a:cubicBezTo>
                  <a:cubicBezTo>
                    <a:pt x="6397" y="1287"/>
                    <a:pt x="7972" y="1"/>
                    <a:pt x="79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872;p64">
              <a:extLst>
                <a:ext uri="{FF2B5EF4-FFF2-40B4-BE49-F238E27FC236}">
                  <a16:creationId xmlns:a16="http://schemas.microsoft.com/office/drawing/2014/main" id="{022B987D-7531-7089-6AA3-3B9C3D683373}"/>
                </a:ext>
              </a:extLst>
            </p:cNvPr>
            <p:cNvSpPr/>
            <p:nvPr/>
          </p:nvSpPr>
          <p:spPr>
            <a:xfrm>
              <a:off x="5298250" y="3562650"/>
              <a:ext cx="217825" cy="75575"/>
            </a:xfrm>
            <a:custGeom>
              <a:avLst/>
              <a:gdLst/>
              <a:ahLst/>
              <a:cxnLst/>
              <a:rect l="l" t="t" r="r" b="b"/>
              <a:pathLst>
                <a:path w="8713" h="3023" extrusionOk="0">
                  <a:moveTo>
                    <a:pt x="7446" y="457"/>
                  </a:moveTo>
                  <a:cubicBezTo>
                    <a:pt x="7233" y="612"/>
                    <a:pt x="6984" y="789"/>
                    <a:pt x="6719" y="965"/>
                  </a:cubicBezTo>
                  <a:cubicBezTo>
                    <a:pt x="6365" y="1222"/>
                    <a:pt x="5980" y="1415"/>
                    <a:pt x="5787" y="1479"/>
                  </a:cubicBezTo>
                  <a:cubicBezTo>
                    <a:pt x="5401" y="1544"/>
                    <a:pt x="4630" y="1833"/>
                    <a:pt x="3890" y="2090"/>
                  </a:cubicBezTo>
                  <a:cubicBezTo>
                    <a:pt x="3505" y="2219"/>
                    <a:pt x="3151" y="2347"/>
                    <a:pt x="2830" y="2444"/>
                  </a:cubicBezTo>
                  <a:cubicBezTo>
                    <a:pt x="2540" y="2540"/>
                    <a:pt x="2283" y="2605"/>
                    <a:pt x="2187" y="2605"/>
                  </a:cubicBezTo>
                  <a:cubicBezTo>
                    <a:pt x="2155" y="2605"/>
                    <a:pt x="1994" y="2572"/>
                    <a:pt x="1737" y="2540"/>
                  </a:cubicBezTo>
                  <a:cubicBezTo>
                    <a:pt x="1525" y="2540"/>
                    <a:pt x="1257" y="2483"/>
                    <a:pt x="932" y="2450"/>
                  </a:cubicBezTo>
                  <a:lnTo>
                    <a:pt x="932" y="2450"/>
                  </a:lnTo>
                  <a:cubicBezTo>
                    <a:pt x="659" y="2231"/>
                    <a:pt x="450" y="1983"/>
                    <a:pt x="419" y="1704"/>
                  </a:cubicBezTo>
                  <a:lnTo>
                    <a:pt x="419" y="1608"/>
                  </a:lnTo>
                  <a:cubicBezTo>
                    <a:pt x="419" y="1190"/>
                    <a:pt x="612" y="933"/>
                    <a:pt x="837" y="772"/>
                  </a:cubicBezTo>
                  <a:cubicBezTo>
                    <a:pt x="933" y="676"/>
                    <a:pt x="1030" y="612"/>
                    <a:pt x="1126" y="579"/>
                  </a:cubicBezTo>
                  <a:lnTo>
                    <a:pt x="1222" y="515"/>
                  </a:lnTo>
                  <a:lnTo>
                    <a:pt x="1222" y="515"/>
                  </a:lnTo>
                  <a:lnTo>
                    <a:pt x="1222" y="515"/>
                  </a:lnTo>
                  <a:lnTo>
                    <a:pt x="7446" y="457"/>
                  </a:lnTo>
                  <a:close/>
                  <a:moveTo>
                    <a:pt x="8712" y="1"/>
                  </a:moveTo>
                  <a:lnTo>
                    <a:pt x="1126" y="97"/>
                  </a:lnTo>
                  <a:lnTo>
                    <a:pt x="1094" y="97"/>
                  </a:lnTo>
                  <a:cubicBezTo>
                    <a:pt x="1094" y="97"/>
                    <a:pt x="805" y="194"/>
                    <a:pt x="547" y="451"/>
                  </a:cubicBezTo>
                  <a:cubicBezTo>
                    <a:pt x="290" y="676"/>
                    <a:pt x="1" y="1062"/>
                    <a:pt x="1" y="1608"/>
                  </a:cubicBezTo>
                  <a:cubicBezTo>
                    <a:pt x="1" y="1640"/>
                    <a:pt x="1" y="1704"/>
                    <a:pt x="1" y="1737"/>
                  </a:cubicBezTo>
                  <a:cubicBezTo>
                    <a:pt x="33" y="2219"/>
                    <a:pt x="354" y="2572"/>
                    <a:pt x="708" y="2830"/>
                  </a:cubicBezTo>
                  <a:lnTo>
                    <a:pt x="772" y="2862"/>
                  </a:lnTo>
                  <a:lnTo>
                    <a:pt x="805" y="2862"/>
                  </a:lnTo>
                  <a:cubicBezTo>
                    <a:pt x="1158" y="2894"/>
                    <a:pt x="1480" y="2958"/>
                    <a:pt x="1705" y="2990"/>
                  </a:cubicBezTo>
                  <a:cubicBezTo>
                    <a:pt x="1930" y="2990"/>
                    <a:pt x="2090" y="3022"/>
                    <a:pt x="2187" y="3022"/>
                  </a:cubicBezTo>
                  <a:lnTo>
                    <a:pt x="2219" y="3022"/>
                  </a:lnTo>
                  <a:cubicBezTo>
                    <a:pt x="2380" y="3022"/>
                    <a:pt x="2637" y="2958"/>
                    <a:pt x="2958" y="2862"/>
                  </a:cubicBezTo>
                  <a:cubicBezTo>
                    <a:pt x="3440" y="2701"/>
                    <a:pt x="4051" y="2476"/>
                    <a:pt x="4598" y="2283"/>
                  </a:cubicBezTo>
                  <a:cubicBezTo>
                    <a:pt x="5144" y="2090"/>
                    <a:pt x="5626" y="1929"/>
                    <a:pt x="5851" y="1897"/>
                  </a:cubicBezTo>
                  <a:cubicBezTo>
                    <a:pt x="6076" y="1833"/>
                    <a:pt x="6333" y="1704"/>
                    <a:pt x="6558" y="1576"/>
                  </a:cubicBezTo>
                  <a:cubicBezTo>
                    <a:pt x="7330" y="1126"/>
                    <a:pt x="8230" y="387"/>
                    <a:pt x="8230" y="387"/>
                  </a:cubicBezTo>
                  <a:lnTo>
                    <a:pt x="8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873;p64">
              <a:extLst>
                <a:ext uri="{FF2B5EF4-FFF2-40B4-BE49-F238E27FC236}">
                  <a16:creationId xmlns:a16="http://schemas.microsoft.com/office/drawing/2014/main" id="{A49340DF-4A04-FB4E-CD5B-18ADA6B57174}"/>
                </a:ext>
              </a:extLst>
            </p:cNvPr>
            <p:cNvSpPr/>
            <p:nvPr/>
          </p:nvSpPr>
          <p:spPr>
            <a:xfrm>
              <a:off x="4830550" y="3803825"/>
              <a:ext cx="219425" cy="1071950"/>
            </a:xfrm>
            <a:custGeom>
              <a:avLst/>
              <a:gdLst/>
              <a:ahLst/>
              <a:cxnLst/>
              <a:rect l="l" t="t" r="r" b="b"/>
              <a:pathLst>
                <a:path w="8777" h="42878" extrusionOk="0">
                  <a:moveTo>
                    <a:pt x="3190" y="0"/>
                  </a:moveTo>
                  <a:cubicBezTo>
                    <a:pt x="3112" y="0"/>
                    <a:pt x="3034" y="10"/>
                    <a:pt x="2958" y="29"/>
                  </a:cubicBezTo>
                  <a:cubicBezTo>
                    <a:pt x="1544" y="383"/>
                    <a:pt x="1930" y="2215"/>
                    <a:pt x="1930" y="2215"/>
                  </a:cubicBezTo>
                  <a:cubicBezTo>
                    <a:pt x="1930" y="2215"/>
                    <a:pt x="2476" y="16873"/>
                    <a:pt x="2508" y="19220"/>
                  </a:cubicBezTo>
                  <a:cubicBezTo>
                    <a:pt x="2572" y="21598"/>
                    <a:pt x="1" y="26934"/>
                    <a:pt x="290" y="30727"/>
                  </a:cubicBezTo>
                  <a:cubicBezTo>
                    <a:pt x="579" y="34488"/>
                    <a:pt x="997" y="42878"/>
                    <a:pt x="997" y="42878"/>
                  </a:cubicBezTo>
                  <a:lnTo>
                    <a:pt x="3890" y="42814"/>
                  </a:lnTo>
                  <a:cubicBezTo>
                    <a:pt x="3890" y="42814"/>
                    <a:pt x="4276" y="40660"/>
                    <a:pt x="5080" y="38056"/>
                  </a:cubicBezTo>
                  <a:cubicBezTo>
                    <a:pt x="5883" y="35453"/>
                    <a:pt x="6880" y="31306"/>
                    <a:pt x="7137" y="27770"/>
                  </a:cubicBezTo>
                  <a:cubicBezTo>
                    <a:pt x="7362" y="24202"/>
                    <a:pt x="8776" y="14141"/>
                    <a:pt x="7458" y="8323"/>
                  </a:cubicBezTo>
                  <a:cubicBezTo>
                    <a:pt x="6213" y="2856"/>
                    <a:pt x="4537" y="0"/>
                    <a:pt x="3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874;p64">
              <a:extLst>
                <a:ext uri="{FF2B5EF4-FFF2-40B4-BE49-F238E27FC236}">
                  <a16:creationId xmlns:a16="http://schemas.microsoft.com/office/drawing/2014/main" id="{6AC7C1CC-B55D-955D-C26D-1F102559BDCF}"/>
                </a:ext>
              </a:extLst>
            </p:cNvPr>
            <p:cNvSpPr/>
            <p:nvPr/>
          </p:nvSpPr>
          <p:spPr>
            <a:xfrm>
              <a:off x="4832175" y="3798125"/>
              <a:ext cx="204125" cy="1083275"/>
            </a:xfrm>
            <a:custGeom>
              <a:avLst/>
              <a:gdLst/>
              <a:ahLst/>
              <a:cxnLst/>
              <a:rect l="l" t="t" r="r" b="b"/>
              <a:pathLst>
                <a:path w="8165" h="43331" extrusionOk="0">
                  <a:moveTo>
                    <a:pt x="3118" y="418"/>
                  </a:moveTo>
                  <a:cubicBezTo>
                    <a:pt x="3375" y="418"/>
                    <a:pt x="3697" y="579"/>
                    <a:pt x="4050" y="900"/>
                  </a:cubicBezTo>
                  <a:cubicBezTo>
                    <a:pt x="4565" y="1415"/>
                    <a:pt x="5111" y="2315"/>
                    <a:pt x="5658" y="3600"/>
                  </a:cubicBezTo>
                  <a:cubicBezTo>
                    <a:pt x="6204" y="4886"/>
                    <a:pt x="6718" y="6558"/>
                    <a:pt x="7168" y="8615"/>
                  </a:cubicBezTo>
                  <a:cubicBezTo>
                    <a:pt x="7586" y="10383"/>
                    <a:pt x="7715" y="12601"/>
                    <a:pt x="7715" y="14915"/>
                  </a:cubicBezTo>
                  <a:cubicBezTo>
                    <a:pt x="7715" y="19994"/>
                    <a:pt x="7008" y="25491"/>
                    <a:pt x="6847" y="27966"/>
                  </a:cubicBezTo>
                  <a:cubicBezTo>
                    <a:pt x="6622" y="31502"/>
                    <a:pt x="5625" y="35616"/>
                    <a:pt x="4822" y="38220"/>
                  </a:cubicBezTo>
                  <a:cubicBezTo>
                    <a:pt x="4145" y="40412"/>
                    <a:pt x="3765" y="42308"/>
                    <a:pt x="3662" y="42852"/>
                  </a:cubicBezTo>
                  <a:lnTo>
                    <a:pt x="3662" y="42852"/>
                  </a:lnTo>
                  <a:lnTo>
                    <a:pt x="1147" y="42908"/>
                  </a:lnTo>
                  <a:lnTo>
                    <a:pt x="1147" y="42908"/>
                  </a:lnTo>
                  <a:cubicBezTo>
                    <a:pt x="1083" y="41618"/>
                    <a:pt x="713" y="34343"/>
                    <a:pt x="450" y="30923"/>
                  </a:cubicBezTo>
                  <a:cubicBezTo>
                    <a:pt x="418" y="30730"/>
                    <a:pt x="418" y="30505"/>
                    <a:pt x="418" y="30312"/>
                  </a:cubicBezTo>
                  <a:cubicBezTo>
                    <a:pt x="418" y="28512"/>
                    <a:pt x="964" y="26391"/>
                    <a:pt x="1543" y="24462"/>
                  </a:cubicBezTo>
                  <a:cubicBezTo>
                    <a:pt x="2090" y="22501"/>
                    <a:pt x="2668" y="20733"/>
                    <a:pt x="2668" y="19544"/>
                  </a:cubicBezTo>
                  <a:lnTo>
                    <a:pt x="2668" y="19448"/>
                  </a:lnTo>
                  <a:cubicBezTo>
                    <a:pt x="2604" y="17069"/>
                    <a:pt x="2057" y="2411"/>
                    <a:pt x="2057" y="2411"/>
                  </a:cubicBezTo>
                  <a:lnTo>
                    <a:pt x="2057" y="2379"/>
                  </a:lnTo>
                  <a:lnTo>
                    <a:pt x="2057" y="2347"/>
                  </a:lnTo>
                  <a:cubicBezTo>
                    <a:pt x="2057" y="2282"/>
                    <a:pt x="2025" y="2122"/>
                    <a:pt x="2025" y="1929"/>
                  </a:cubicBezTo>
                  <a:cubicBezTo>
                    <a:pt x="2025" y="1640"/>
                    <a:pt x="2057" y="1318"/>
                    <a:pt x="2186" y="1061"/>
                  </a:cubicBezTo>
                  <a:cubicBezTo>
                    <a:pt x="2347" y="772"/>
                    <a:pt x="2540" y="547"/>
                    <a:pt x="2925" y="450"/>
                  </a:cubicBezTo>
                  <a:cubicBezTo>
                    <a:pt x="2990" y="450"/>
                    <a:pt x="3054" y="418"/>
                    <a:pt x="3118" y="418"/>
                  </a:cubicBezTo>
                  <a:close/>
                  <a:moveTo>
                    <a:pt x="3118" y="0"/>
                  </a:moveTo>
                  <a:cubicBezTo>
                    <a:pt x="3022" y="0"/>
                    <a:pt x="2925" y="32"/>
                    <a:pt x="2829" y="32"/>
                  </a:cubicBezTo>
                  <a:cubicBezTo>
                    <a:pt x="2315" y="161"/>
                    <a:pt x="1993" y="514"/>
                    <a:pt x="1800" y="868"/>
                  </a:cubicBezTo>
                  <a:cubicBezTo>
                    <a:pt x="1640" y="1222"/>
                    <a:pt x="1607" y="1607"/>
                    <a:pt x="1607" y="1929"/>
                  </a:cubicBezTo>
                  <a:cubicBezTo>
                    <a:pt x="1607" y="2250"/>
                    <a:pt x="1640" y="2475"/>
                    <a:pt x="1640" y="2475"/>
                  </a:cubicBezTo>
                  <a:lnTo>
                    <a:pt x="1641" y="2475"/>
                  </a:lnTo>
                  <a:lnTo>
                    <a:pt x="1641" y="2475"/>
                  </a:lnTo>
                  <a:cubicBezTo>
                    <a:pt x="1647" y="2647"/>
                    <a:pt x="1679" y="3498"/>
                    <a:pt x="1736" y="4758"/>
                  </a:cubicBezTo>
                  <a:cubicBezTo>
                    <a:pt x="1897" y="9001"/>
                    <a:pt x="2186" y="17680"/>
                    <a:pt x="2250" y="19448"/>
                  </a:cubicBezTo>
                  <a:lnTo>
                    <a:pt x="2250" y="19544"/>
                  </a:lnTo>
                  <a:cubicBezTo>
                    <a:pt x="2250" y="20605"/>
                    <a:pt x="1704" y="22373"/>
                    <a:pt x="1125" y="24334"/>
                  </a:cubicBezTo>
                  <a:cubicBezTo>
                    <a:pt x="547" y="26294"/>
                    <a:pt x="0" y="28416"/>
                    <a:pt x="0" y="30312"/>
                  </a:cubicBezTo>
                  <a:cubicBezTo>
                    <a:pt x="0" y="30537"/>
                    <a:pt x="0" y="30730"/>
                    <a:pt x="0" y="30955"/>
                  </a:cubicBezTo>
                  <a:cubicBezTo>
                    <a:pt x="161" y="32852"/>
                    <a:pt x="354" y="35873"/>
                    <a:pt x="482" y="38445"/>
                  </a:cubicBezTo>
                  <a:cubicBezTo>
                    <a:pt x="547" y="39731"/>
                    <a:pt x="611" y="40920"/>
                    <a:pt x="643" y="41756"/>
                  </a:cubicBezTo>
                  <a:cubicBezTo>
                    <a:pt x="707" y="42592"/>
                    <a:pt x="707" y="43138"/>
                    <a:pt x="707" y="43138"/>
                  </a:cubicBezTo>
                  <a:lnTo>
                    <a:pt x="739" y="43331"/>
                  </a:lnTo>
                  <a:lnTo>
                    <a:pt x="4018" y="43267"/>
                  </a:lnTo>
                  <a:lnTo>
                    <a:pt x="4050" y="43074"/>
                  </a:lnTo>
                  <a:cubicBezTo>
                    <a:pt x="4050" y="43074"/>
                    <a:pt x="4082" y="42945"/>
                    <a:pt x="4115" y="42720"/>
                  </a:cubicBezTo>
                  <a:cubicBezTo>
                    <a:pt x="4275" y="41981"/>
                    <a:pt x="4629" y="40277"/>
                    <a:pt x="5240" y="38349"/>
                  </a:cubicBezTo>
                  <a:cubicBezTo>
                    <a:pt x="6043" y="35713"/>
                    <a:pt x="7040" y="31598"/>
                    <a:pt x="7265" y="27998"/>
                  </a:cubicBezTo>
                  <a:cubicBezTo>
                    <a:pt x="7458" y="25555"/>
                    <a:pt x="8165" y="20026"/>
                    <a:pt x="8165" y="14915"/>
                  </a:cubicBezTo>
                  <a:cubicBezTo>
                    <a:pt x="8165" y="12601"/>
                    <a:pt x="8004" y="10351"/>
                    <a:pt x="7586" y="8518"/>
                  </a:cubicBezTo>
                  <a:cubicBezTo>
                    <a:pt x="6975" y="5754"/>
                    <a:pt x="6236" y="3665"/>
                    <a:pt x="5497" y="2250"/>
                  </a:cubicBezTo>
                  <a:cubicBezTo>
                    <a:pt x="5111" y="1511"/>
                    <a:pt x="4725" y="964"/>
                    <a:pt x="4340" y="611"/>
                  </a:cubicBezTo>
                  <a:cubicBezTo>
                    <a:pt x="3954" y="225"/>
                    <a:pt x="353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3875;p64">
              <a:extLst>
                <a:ext uri="{FF2B5EF4-FFF2-40B4-BE49-F238E27FC236}">
                  <a16:creationId xmlns:a16="http://schemas.microsoft.com/office/drawing/2014/main" id="{AD96BE04-DEA1-5D6A-B76A-E1CEDE79E33C}"/>
                </a:ext>
              </a:extLst>
            </p:cNvPr>
            <p:cNvSpPr/>
            <p:nvPr/>
          </p:nvSpPr>
          <p:spPr>
            <a:xfrm>
              <a:off x="4814475" y="3655075"/>
              <a:ext cx="331925" cy="1231150"/>
            </a:xfrm>
            <a:custGeom>
              <a:avLst/>
              <a:gdLst/>
              <a:ahLst/>
              <a:cxnLst/>
              <a:rect l="l" t="t" r="r" b="b"/>
              <a:pathLst>
                <a:path w="13277" h="49246" extrusionOk="0">
                  <a:moveTo>
                    <a:pt x="772" y="0"/>
                  </a:moveTo>
                  <a:cubicBezTo>
                    <a:pt x="772" y="1"/>
                    <a:pt x="1" y="4340"/>
                    <a:pt x="1030" y="6558"/>
                  </a:cubicBezTo>
                  <a:cubicBezTo>
                    <a:pt x="2026" y="8808"/>
                    <a:pt x="3665" y="14690"/>
                    <a:pt x="4630" y="18130"/>
                  </a:cubicBezTo>
                  <a:cubicBezTo>
                    <a:pt x="5562" y="21569"/>
                    <a:pt x="5755" y="25234"/>
                    <a:pt x="4855" y="28384"/>
                  </a:cubicBezTo>
                  <a:cubicBezTo>
                    <a:pt x="3955" y="31534"/>
                    <a:pt x="4565" y="35617"/>
                    <a:pt x="5305" y="38927"/>
                  </a:cubicBezTo>
                  <a:cubicBezTo>
                    <a:pt x="6012" y="42270"/>
                    <a:pt x="7137" y="49246"/>
                    <a:pt x="7137" y="49246"/>
                  </a:cubicBezTo>
                  <a:lnTo>
                    <a:pt x="9837" y="49182"/>
                  </a:lnTo>
                  <a:cubicBezTo>
                    <a:pt x="9837" y="49182"/>
                    <a:pt x="11059" y="35584"/>
                    <a:pt x="11734" y="32338"/>
                  </a:cubicBezTo>
                  <a:cubicBezTo>
                    <a:pt x="12409" y="29059"/>
                    <a:pt x="13052" y="23980"/>
                    <a:pt x="13180" y="19448"/>
                  </a:cubicBezTo>
                  <a:cubicBezTo>
                    <a:pt x="13277" y="14915"/>
                    <a:pt x="12955" y="4565"/>
                    <a:pt x="12955" y="4565"/>
                  </a:cubicBezTo>
                  <a:lnTo>
                    <a:pt x="13084" y="1029"/>
                  </a:lnTo>
                  <a:lnTo>
                    <a:pt x="7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3876;p64">
              <a:extLst>
                <a:ext uri="{FF2B5EF4-FFF2-40B4-BE49-F238E27FC236}">
                  <a16:creationId xmlns:a16="http://schemas.microsoft.com/office/drawing/2014/main" id="{307C7AEF-7B5C-C579-74E4-91DA54ECFBDA}"/>
                </a:ext>
              </a:extLst>
            </p:cNvPr>
            <p:cNvSpPr/>
            <p:nvPr/>
          </p:nvSpPr>
          <p:spPr>
            <a:xfrm>
              <a:off x="4821725" y="3649450"/>
              <a:ext cx="327900" cy="1242400"/>
            </a:xfrm>
            <a:custGeom>
              <a:avLst/>
              <a:gdLst/>
              <a:ahLst/>
              <a:cxnLst/>
              <a:rect l="l" t="t" r="r" b="b"/>
              <a:pathLst>
                <a:path w="13116" h="49696" extrusionOk="0">
                  <a:moveTo>
                    <a:pt x="657" y="436"/>
                  </a:moveTo>
                  <a:lnTo>
                    <a:pt x="12569" y="1447"/>
                  </a:lnTo>
                  <a:lnTo>
                    <a:pt x="12440" y="4790"/>
                  </a:lnTo>
                  <a:lnTo>
                    <a:pt x="12440" y="4822"/>
                  </a:lnTo>
                  <a:cubicBezTo>
                    <a:pt x="12440" y="4822"/>
                    <a:pt x="12472" y="5272"/>
                    <a:pt x="12472" y="6076"/>
                  </a:cubicBezTo>
                  <a:cubicBezTo>
                    <a:pt x="12569" y="8422"/>
                    <a:pt x="12697" y="13630"/>
                    <a:pt x="12697" y="17391"/>
                  </a:cubicBezTo>
                  <a:cubicBezTo>
                    <a:pt x="12697" y="18258"/>
                    <a:pt x="12697" y="19030"/>
                    <a:pt x="12665" y="19673"/>
                  </a:cubicBezTo>
                  <a:cubicBezTo>
                    <a:pt x="12569" y="24205"/>
                    <a:pt x="11926" y="29284"/>
                    <a:pt x="11219" y="32499"/>
                  </a:cubicBezTo>
                  <a:cubicBezTo>
                    <a:pt x="10897" y="34170"/>
                    <a:pt x="10415" y="38349"/>
                    <a:pt x="10029" y="42174"/>
                  </a:cubicBezTo>
                  <a:cubicBezTo>
                    <a:pt x="9697" y="45469"/>
                    <a:pt x="9436" y="48453"/>
                    <a:pt x="9370" y="49218"/>
                  </a:cubicBezTo>
                  <a:lnTo>
                    <a:pt x="9370" y="49218"/>
                  </a:lnTo>
                  <a:lnTo>
                    <a:pt x="7045" y="49273"/>
                  </a:lnTo>
                  <a:lnTo>
                    <a:pt x="7045" y="49273"/>
                  </a:lnTo>
                  <a:cubicBezTo>
                    <a:pt x="6870" y="48199"/>
                    <a:pt x="5880" y="42159"/>
                    <a:pt x="5208" y="39120"/>
                  </a:cubicBezTo>
                  <a:cubicBezTo>
                    <a:pt x="4758" y="36967"/>
                    <a:pt x="4340" y="34524"/>
                    <a:pt x="4340" y="32209"/>
                  </a:cubicBezTo>
                  <a:cubicBezTo>
                    <a:pt x="4340" y="30956"/>
                    <a:pt x="4468" y="29734"/>
                    <a:pt x="4758" y="28673"/>
                  </a:cubicBezTo>
                  <a:cubicBezTo>
                    <a:pt x="5176" y="27227"/>
                    <a:pt x="5368" y="25716"/>
                    <a:pt x="5368" y="24173"/>
                  </a:cubicBezTo>
                  <a:cubicBezTo>
                    <a:pt x="5368" y="22244"/>
                    <a:pt x="5047" y="20219"/>
                    <a:pt x="4533" y="18291"/>
                  </a:cubicBezTo>
                  <a:cubicBezTo>
                    <a:pt x="4050" y="16587"/>
                    <a:pt x="3408" y="14273"/>
                    <a:pt x="2765" y="12055"/>
                  </a:cubicBezTo>
                  <a:cubicBezTo>
                    <a:pt x="2122" y="9869"/>
                    <a:pt x="1447" y="7844"/>
                    <a:pt x="932" y="6719"/>
                  </a:cubicBezTo>
                  <a:cubicBezTo>
                    <a:pt x="547" y="5851"/>
                    <a:pt x="418" y="4661"/>
                    <a:pt x="418" y="3504"/>
                  </a:cubicBezTo>
                  <a:cubicBezTo>
                    <a:pt x="418" y="2668"/>
                    <a:pt x="482" y="1833"/>
                    <a:pt x="547" y="1254"/>
                  </a:cubicBezTo>
                  <a:cubicBezTo>
                    <a:pt x="579" y="933"/>
                    <a:pt x="611" y="708"/>
                    <a:pt x="643" y="515"/>
                  </a:cubicBezTo>
                  <a:cubicBezTo>
                    <a:pt x="649" y="486"/>
                    <a:pt x="654" y="460"/>
                    <a:pt x="657" y="436"/>
                  </a:cubicBezTo>
                  <a:close/>
                  <a:moveTo>
                    <a:pt x="290" y="0"/>
                  </a:moveTo>
                  <a:lnTo>
                    <a:pt x="257" y="193"/>
                  </a:lnTo>
                  <a:cubicBezTo>
                    <a:pt x="257" y="193"/>
                    <a:pt x="0" y="1768"/>
                    <a:pt x="0" y="3504"/>
                  </a:cubicBezTo>
                  <a:cubicBezTo>
                    <a:pt x="0" y="4694"/>
                    <a:pt x="97" y="5947"/>
                    <a:pt x="547" y="6879"/>
                  </a:cubicBezTo>
                  <a:cubicBezTo>
                    <a:pt x="1029" y="7972"/>
                    <a:pt x="1704" y="10029"/>
                    <a:pt x="2347" y="12183"/>
                  </a:cubicBezTo>
                  <a:cubicBezTo>
                    <a:pt x="3022" y="14369"/>
                    <a:pt x="3665" y="16716"/>
                    <a:pt x="4115" y="18419"/>
                  </a:cubicBezTo>
                  <a:cubicBezTo>
                    <a:pt x="4629" y="20316"/>
                    <a:pt x="4918" y="22277"/>
                    <a:pt x="4918" y="24173"/>
                  </a:cubicBezTo>
                  <a:cubicBezTo>
                    <a:pt x="4918" y="25684"/>
                    <a:pt x="4758" y="27163"/>
                    <a:pt x="4340" y="28545"/>
                  </a:cubicBezTo>
                  <a:cubicBezTo>
                    <a:pt x="4018" y="29670"/>
                    <a:pt x="3890" y="30923"/>
                    <a:pt x="3890" y="32209"/>
                  </a:cubicBezTo>
                  <a:cubicBezTo>
                    <a:pt x="3890" y="34556"/>
                    <a:pt x="4340" y="37031"/>
                    <a:pt x="4790" y="39217"/>
                  </a:cubicBezTo>
                  <a:cubicBezTo>
                    <a:pt x="5176" y="40856"/>
                    <a:pt x="5626" y="43428"/>
                    <a:pt x="6011" y="45613"/>
                  </a:cubicBezTo>
                  <a:cubicBezTo>
                    <a:pt x="6172" y="46674"/>
                    <a:pt x="6333" y="47671"/>
                    <a:pt x="6461" y="48378"/>
                  </a:cubicBezTo>
                  <a:cubicBezTo>
                    <a:pt x="6590" y="49085"/>
                    <a:pt x="6654" y="49503"/>
                    <a:pt x="6654" y="49503"/>
                  </a:cubicBezTo>
                  <a:lnTo>
                    <a:pt x="6686" y="49696"/>
                  </a:lnTo>
                  <a:lnTo>
                    <a:pt x="9740" y="49632"/>
                  </a:lnTo>
                  <a:lnTo>
                    <a:pt x="9772" y="49439"/>
                  </a:lnTo>
                  <a:cubicBezTo>
                    <a:pt x="9772" y="49439"/>
                    <a:pt x="9836" y="48571"/>
                    <a:pt x="9965" y="47253"/>
                  </a:cubicBezTo>
                  <a:cubicBezTo>
                    <a:pt x="10158" y="45260"/>
                    <a:pt x="10447" y="42206"/>
                    <a:pt x="10769" y="39345"/>
                  </a:cubicBezTo>
                  <a:cubicBezTo>
                    <a:pt x="11058" y="36484"/>
                    <a:pt x="11412" y="33784"/>
                    <a:pt x="11637" y="32595"/>
                  </a:cubicBezTo>
                  <a:cubicBezTo>
                    <a:pt x="12344" y="29316"/>
                    <a:pt x="12987" y="24237"/>
                    <a:pt x="13083" y="19673"/>
                  </a:cubicBezTo>
                  <a:cubicBezTo>
                    <a:pt x="13115" y="19030"/>
                    <a:pt x="13115" y="18258"/>
                    <a:pt x="13115" y="17391"/>
                  </a:cubicBezTo>
                  <a:cubicBezTo>
                    <a:pt x="13115" y="12518"/>
                    <a:pt x="12872" y="5216"/>
                    <a:pt x="12859" y="4808"/>
                  </a:cubicBezTo>
                  <a:lnTo>
                    <a:pt x="12859" y="4808"/>
                  </a:lnTo>
                  <a:lnTo>
                    <a:pt x="13019" y="1029"/>
                  </a:lnTo>
                  <a:lnTo>
                    <a:pt x="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3877;p64">
              <a:extLst>
                <a:ext uri="{FF2B5EF4-FFF2-40B4-BE49-F238E27FC236}">
                  <a16:creationId xmlns:a16="http://schemas.microsoft.com/office/drawing/2014/main" id="{232C425F-B52B-738A-65E9-1E313AB6D28B}"/>
                </a:ext>
              </a:extLst>
            </p:cNvPr>
            <p:cNvSpPr/>
            <p:nvPr/>
          </p:nvSpPr>
          <p:spPr>
            <a:xfrm>
              <a:off x="4835375" y="4872550"/>
              <a:ext cx="217000" cy="65925"/>
            </a:xfrm>
            <a:custGeom>
              <a:avLst/>
              <a:gdLst/>
              <a:ahLst/>
              <a:cxnLst/>
              <a:rect l="l" t="t" r="r" b="b"/>
              <a:pathLst>
                <a:path w="8680" h="2637" extrusionOk="0">
                  <a:moveTo>
                    <a:pt x="804" y="0"/>
                  </a:moveTo>
                  <a:lnTo>
                    <a:pt x="772" y="65"/>
                  </a:lnTo>
                  <a:cubicBezTo>
                    <a:pt x="1" y="965"/>
                    <a:pt x="258" y="2636"/>
                    <a:pt x="258" y="2636"/>
                  </a:cubicBezTo>
                  <a:lnTo>
                    <a:pt x="8680" y="2636"/>
                  </a:lnTo>
                  <a:lnTo>
                    <a:pt x="8680" y="2379"/>
                  </a:lnTo>
                  <a:cubicBezTo>
                    <a:pt x="8680" y="2379"/>
                    <a:pt x="8390" y="2025"/>
                    <a:pt x="8230" y="1929"/>
                  </a:cubicBezTo>
                  <a:cubicBezTo>
                    <a:pt x="8069" y="1833"/>
                    <a:pt x="5594" y="1415"/>
                    <a:pt x="5047" y="997"/>
                  </a:cubicBezTo>
                  <a:cubicBezTo>
                    <a:pt x="4469" y="579"/>
                    <a:pt x="3729" y="0"/>
                    <a:pt x="3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3878;p64">
              <a:extLst>
                <a:ext uri="{FF2B5EF4-FFF2-40B4-BE49-F238E27FC236}">
                  <a16:creationId xmlns:a16="http://schemas.microsoft.com/office/drawing/2014/main" id="{05AD3076-A2CE-7BFF-F173-5CC0DDF5DFE4}"/>
                </a:ext>
              </a:extLst>
            </p:cNvPr>
            <p:cNvSpPr/>
            <p:nvPr/>
          </p:nvSpPr>
          <p:spPr>
            <a:xfrm>
              <a:off x="4835375" y="4867725"/>
              <a:ext cx="222625" cy="76375"/>
            </a:xfrm>
            <a:custGeom>
              <a:avLst/>
              <a:gdLst/>
              <a:ahLst/>
              <a:cxnLst/>
              <a:rect l="l" t="t" r="r" b="b"/>
              <a:pathLst>
                <a:path w="8905" h="3055" extrusionOk="0">
                  <a:moveTo>
                    <a:pt x="3644" y="418"/>
                  </a:moveTo>
                  <a:cubicBezTo>
                    <a:pt x="3811" y="541"/>
                    <a:pt x="4424" y="993"/>
                    <a:pt x="4919" y="1351"/>
                  </a:cubicBezTo>
                  <a:cubicBezTo>
                    <a:pt x="5112" y="1479"/>
                    <a:pt x="5369" y="1608"/>
                    <a:pt x="5690" y="1704"/>
                  </a:cubicBezTo>
                  <a:cubicBezTo>
                    <a:pt x="6172" y="1833"/>
                    <a:pt x="6751" y="1993"/>
                    <a:pt x="7265" y="2090"/>
                  </a:cubicBezTo>
                  <a:cubicBezTo>
                    <a:pt x="7490" y="2154"/>
                    <a:pt x="7715" y="2186"/>
                    <a:pt x="7876" y="2218"/>
                  </a:cubicBezTo>
                  <a:cubicBezTo>
                    <a:pt x="7940" y="2251"/>
                    <a:pt x="8037" y="2283"/>
                    <a:pt x="8069" y="2283"/>
                  </a:cubicBezTo>
                  <a:lnTo>
                    <a:pt x="8101" y="2283"/>
                  </a:lnTo>
                  <a:cubicBezTo>
                    <a:pt x="8101" y="2283"/>
                    <a:pt x="8101" y="2283"/>
                    <a:pt x="8101" y="2283"/>
                  </a:cubicBezTo>
                  <a:lnTo>
                    <a:pt x="8101" y="2283"/>
                  </a:lnTo>
                  <a:lnTo>
                    <a:pt x="8133" y="2315"/>
                  </a:lnTo>
                  <a:lnTo>
                    <a:pt x="8135" y="2306"/>
                  </a:lnTo>
                  <a:lnTo>
                    <a:pt x="8135" y="2306"/>
                  </a:lnTo>
                  <a:cubicBezTo>
                    <a:pt x="8197" y="2357"/>
                    <a:pt x="8278" y="2459"/>
                    <a:pt x="8358" y="2540"/>
                  </a:cubicBezTo>
                  <a:cubicBezTo>
                    <a:pt x="8382" y="2563"/>
                    <a:pt x="8403" y="2585"/>
                    <a:pt x="8423" y="2604"/>
                  </a:cubicBezTo>
                  <a:lnTo>
                    <a:pt x="440" y="2604"/>
                  </a:lnTo>
                  <a:cubicBezTo>
                    <a:pt x="431" y="2489"/>
                    <a:pt x="419" y="2334"/>
                    <a:pt x="419" y="2154"/>
                  </a:cubicBezTo>
                  <a:cubicBezTo>
                    <a:pt x="419" y="1608"/>
                    <a:pt x="515" y="836"/>
                    <a:pt x="933" y="418"/>
                  </a:cubicBezTo>
                  <a:close/>
                  <a:moveTo>
                    <a:pt x="708" y="0"/>
                  </a:moveTo>
                  <a:lnTo>
                    <a:pt x="611" y="129"/>
                  </a:lnTo>
                  <a:cubicBezTo>
                    <a:pt x="97" y="708"/>
                    <a:pt x="1" y="1543"/>
                    <a:pt x="1" y="2154"/>
                  </a:cubicBezTo>
                  <a:cubicBezTo>
                    <a:pt x="1" y="2572"/>
                    <a:pt x="65" y="2861"/>
                    <a:pt x="65" y="2861"/>
                  </a:cubicBezTo>
                  <a:lnTo>
                    <a:pt x="65" y="3054"/>
                  </a:lnTo>
                  <a:lnTo>
                    <a:pt x="8905" y="3054"/>
                  </a:lnTo>
                  <a:lnTo>
                    <a:pt x="8905" y="2572"/>
                  </a:lnTo>
                  <a:lnTo>
                    <a:pt x="8905" y="2508"/>
                  </a:lnTo>
                  <a:lnTo>
                    <a:pt x="8840" y="2443"/>
                  </a:lnTo>
                  <a:cubicBezTo>
                    <a:pt x="8840" y="2443"/>
                    <a:pt x="8776" y="2347"/>
                    <a:pt x="8680" y="2251"/>
                  </a:cubicBezTo>
                  <a:cubicBezTo>
                    <a:pt x="8583" y="2122"/>
                    <a:pt x="8455" y="2026"/>
                    <a:pt x="8358" y="1929"/>
                  </a:cubicBezTo>
                  <a:lnTo>
                    <a:pt x="8230" y="1897"/>
                  </a:lnTo>
                  <a:cubicBezTo>
                    <a:pt x="8133" y="1865"/>
                    <a:pt x="7908" y="1801"/>
                    <a:pt x="7651" y="1736"/>
                  </a:cubicBezTo>
                  <a:cubicBezTo>
                    <a:pt x="7233" y="1640"/>
                    <a:pt x="6687" y="1543"/>
                    <a:pt x="6205" y="1415"/>
                  </a:cubicBezTo>
                  <a:cubicBezTo>
                    <a:pt x="5980" y="1351"/>
                    <a:pt x="5755" y="1286"/>
                    <a:pt x="5562" y="1190"/>
                  </a:cubicBezTo>
                  <a:cubicBezTo>
                    <a:pt x="5369" y="1126"/>
                    <a:pt x="5240" y="1061"/>
                    <a:pt x="5176" y="1029"/>
                  </a:cubicBezTo>
                  <a:cubicBezTo>
                    <a:pt x="4597" y="611"/>
                    <a:pt x="3858" y="33"/>
                    <a:pt x="3858" y="33"/>
                  </a:cubicBezTo>
                  <a:lnTo>
                    <a:pt x="3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3879;p64">
              <a:extLst>
                <a:ext uri="{FF2B5EF4-FFF2-40B4-BE49-F238E27FC236}">
                  <a16:creationId xmlns:a16="http://schemas.microsoft.com/office/drawing/2014/main" id="{8AC5C4AB-8F4C-67E8-7AFC-D5C475AC66C4}"/>
                </a:ext>
              </a:extLst>
            </p:cNvPr>
            <p:cNvSpPr/>
            <p:nvPr/>
          </p:nvSpPr>
          <p:spPr>
            <a:xfrm>
              <a:off x="4841000" y="4927200"/>
              <a:ext cx="211375" cy="11275"/>
            </a:xfrm>
            <a:custGeom>
              <a:avLst/>
              <a:gdLst/>
              <a:ahLst/>
              <a:cxnLst/>
              <a:rect l="l" t="t" r="r" b="b"/>
              <a:pathLst>
                <a:path w="8455" h="451" extrusionOk="0">
                  <a:moveTo>
                    <a:pt x="1" y="0"/>
                  </a:moveTo>
                  <a:cubicBezTo>
                    <a:pt x="1" y="289"/>
                    <a:pt x="33" y="450"/>
                    <a:pt x="33" y="450"/>
                  </a:cubicBezTo>
                  <a:lnTo>
                    <a:pt x="8455" y="450"/>
                  </a:lnTo>
                  <a:lnTo>
                    <a:pt x="8455" y="193"/>
                  </a:lnTo>
                  <a:cubicBezTo>
                    <a:pt x="8455" y="193"/>
                    <a:pt x="8390" y="97"/>
                    <a:pt x="8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3880;p64">
              <a:extLst>
                <a:ext uri="{FF2B5EF4-FFF2-40B4-BE49-F238E27FC236}">
                  <a16:creationId xmlns:a16="http://schemas.microsoft.com/office/drawing/2014/main" id="{30172CE4-CAA4-F12E-56F6-89083771898E}"/>
                </a:ext>
              </a:extLst>
            </p:cNvPr>
            <p:cNvSpPr/>
            <p:nvPr/>
          </p:nvSpPr>
          <p:spPr>
            <a:xfrm>
              <a:off x="4835375" y="4921575"/>
              <a:ext cx="222625" cy="22525"/>
            </a:xfrm>
            <a:custGeom>
              <a:avLst/>
              <a:gdLst/>
              <a:ahLst/>
              <a:cxnLst/>
              <a:rect l="l" t="t" r="r" b="b"/>
              <a:pathLst>
                <a:path w="8905" h="901" extrusionOk="0">
                  <a:moveTo>
                    <a:pt x="1" y="0"/>
                  </a:moveTo>
                  <a:lnTo>
                    <a:pt x="1" y="225"/>
                  </a:lnTo>
                  <a:cubicBezTo>
                    <a:pt x="33" y="514"/>
                    <a:pt x="65" y="707"/>
                    <a:pt x="65" y="707"/>
                  </a:cubicBezTo>
                  <a:lnTo>
                    <a:pt x="65" y="900"/>
                  </a:lnTo>
                  <a:lnTo>
                    <a:pt x="8905" y="900"/>
                  </a:lnTo>
                  <a:lnTo>
                    <a:pt x="8905" y="418"/>
                  </a:lnTo>
                  <a:lnTo>
                    <a:pt x="8905" y="354"/>
                  </a:lnTo>
                  <a:lnTo>
                    <a:pt x="8840" y="289"/>
                  </a:lnTo>
                  <a:cubicBezTo>
                    <a:pt x="8840" y="289"/>
                    <a:pt x="8776" y="193"/>
                    <a:pt x="8680" y="97"/>
                  </a:cubicBezTo>
                  <a:lnTo>
                    <a:pt x="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3881;p64">
              <a:extLst>
                <a:ext uri="{FF2B5EF4-FFF2-40B4-BE49-F238E27FC236}">
                  <a16:creationId xmlns:a16="http://schemas.microsoft.com/office/drawing/2014/main" id="{4DF31FB6-F70B-9ACC-ECEE-1A757BAD16EF}"/>
                </a:ext>
              </a:extLst>
            </p:cNvPr>
            <p:cNvSpPr/>
            <p:nvPr/>
          </p:nvSpPr>
          <p:spPr>
            <a:xfrm>
              <a:off x="4983250" y="4884600"/>
              <a:ext cx="230400" cy="70475"/>
            </a:xfrm>
            <a:custGeom>
              <a:avLst/>
              <a:gdLst/>
              <a:ahLst/>
              <a:cxnLst/>
              <a:rect l="l" t="t" r="r" b="b"/>
              <a:pathLst>
                <a:path w="9216" h="2819" extrusionOk="0">
                  <a:moveTo>
                    <a:pt x="3086" y="1"/>
                  </a:moveTo>
                  <a:lnTo>
                    <a:pt x="386" y="65"/>
                  </a:lnTo>
                  <a:cubicBezTo>
                    <a:pt x="386" y="65"/>
                    <a:pt x="0" y="676"/>
                    <a:pt x="0" y="1704"/>
                  </a:cubicBezTo>
                  <a:cubicBezTo>
                    <a:pt x="0" y="2733"/>
                    <a:pt x="322" y="2733"/>
                    <a:pt x="322" y="2733"/>
                  </a:cubicBezTo>
                  <a:cubicBezTo>
                    <a:pt x="322" y="2733"/>
                    <a:pt x="4293" y="2819"/>
                    <a:pt x="6922" y="2819"/>
                  </a:cubicBezTo>
                  <a:cubicBezTo>
                    <a:pt x="8236" y="2819"/>
                    <a:pt x="9215" y="2797"/>
                    <a:pt x="9194" y="2733"/>
                  </a:cubicBezTo>
                  <a:cubicBezTo>
                    <a:pt x="9161" y="2508"/>
                    <a:pt x="8165" y="2058"/>
                    <a:pt x="6847" y="1801"/>
                  </a:cubicBezTo>
                  <a:cubicBezTo>
                    <a:pt x="5497" y="1543"/>
                    <a:pt x="3086" y="1"/>
                    <a:pt x="30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3882;p64">
              <a:extLst>
                <a:ext uri="{FF2B5EF4-FFF2-40B4-BE49-F238E27FC236}">
                  <a16:creationId xmlns:a16="http://schemas.microsoft.com/office/drawing/2014/main" id="{025999CB-0EBB-E230-E14D-1614B00CB318}"/>
                </a:ext>
              </a:extLst>
            </p:cNvPr>
            <p:cNvSpPr/>
            <p:nvPr/>
          </p:nvSpPr>
          <p:spPr>
            <a:xfrm>
              <a:off x="4977625" y="4879775"/>
              <a:ext cx="241100" cy="80400"/>
            </a:xfrm>
            <a:custGeom>
              <a:avLst/>
              <a:gdLst/>
              <a:ahLst/>
              <a:cxnLst/>
              <a:rect l="l" t="t" r="r" b="b"/>
              <a:pathLst>
                <a:path w="9644" h="3216" extrusionOk="0">
                  <a:moveTo>
                    <a:pt x="3268" y="420"/>
                  </a:moveTo>
                  <a:cubicBezTo>
                    <a:pt x="3432" y="522"/>
                    <a:pt x="3960" y="845"/>
                    <a:pt x="4597" y="1190"/>
                  </a:cubicBezTo>
                  <a:cubicBezTo>
                    <a:pt x="5368" y="1608"/>
                    <a:pt x="6301" y="2058"/>
                    <a:pt x="7008" y="2186"/>
                  </a:cubicBezTo>
                  <a:cubicBezTo>
                    <a:pt x="7683" y="2315"/>
                    <a:pt x="8229" y="2508"/>
                    <a:pt x="8647" y="2669"/>
                  </a:cubicBezTo>
                  <a:cubicBezTo>
                    <a:pt x="8731" y="2710"/>
                    <a:pt x="8808" y="2746"/>
                    <a:pt x="8877" y="2779"/>
                  </a:cubicBezTo>
                  <a:lnTo>
                    <a:pt x="8877" y="2779"/>
                  </a:lnTo>
                  <a:cubicBezTo>
                    <a:pt x="8470" y="2797"/>
                    <a:pt x="7859" y="2797"/>
                    <a:pt x="7136" y="2797"/>
                  </a:cubicBezTo>
                  <a:cubicBezTo>
                    <a:pt x="5818" y="2797"/>
                    <a:pt x="4179" y="2765"/>
                    <a:pt x="2861" y="2765"/>
                  </a:cubicBezTo>
                  <a:cubicBezTo>
                    <a:pt x="1681" y="2736"/>
                    <a:pt x="759" y="2708"/>
                    <a:pt x="579" y="2702"/>
                  </a:cubicBezTo>
                  <a:lnTo>
                    <a:pt x="579" y="2702"/>
                  </a:lnTo>
                  <a:lnTo>
                    <a:pt x="579" y="2701"/>
                  </a:lnTo>
                  <a:cubicBezTo>
                    <a:pt x="579" y="2701"/>
                    <a:pt x="450" y="2540"/>
                    <a:pt x="450" y="1897"/>
                  </a:cubicBezTo>
                  <a:cubicBezTo>
                    <a:pt x="450" y="1415"/>
                    <a:pt x="547" y="1029"/>
                    <a:pt x="611" y="772"/>
                  </a:cubicBezTo>
                  <a:cubicBezTo>
                    <a:pt x="675" y="644"/>
                    <a:pt x="707" y="547"/>
                    <a:pt x="740" y="483"/>
                  </a:cubicBezTo>
                  <a:lnTo>
                    <a:pt x="741" y="480"/>
                  </a:lnTo>
                  <a:lnTo>
                    <a:pt x="741" y="480"/>
                  </a:lnTo>
                  <a:lnTo>
                    <a:pt x="3268" y="420"/>
                  </a:lnTo>
                  <a:close/>
                  <a:moveTo>
                    <a:pt x="3311" y="1"/>
                  </a:moveTo>
                  <a:lnTo>
                    <a:pt x="515" y="65"/>
                  </a:lnTo>
                  <a:lnTo>
                    <a:pt x="450" y="161"/>
                  </a:lnTo>
                  <a:cubicBezTo>
                    <a:pt x="418" y="161"/>
                    <a:pt x="0" y="804"/>
                    <a:pt x="0" y="1897"/>
                  </a:cubicBezTo>
                  <a:cubicBezTo>
                    <a:pt x="0" y="2411"/>
                    <a:pt x="97" y="2701"/>
                    <a:pt x="193" y="2894"/>
                  </a:cubicBezTo>
                  <a:cubicBezTo>
                    <a:pt x="274" y="3055"/>
                    <a:pt x="422" y="3127"/>
                    <a:pt x="506" y="3127"/>
                  </a:cubicBezTo>
                  <a:cubicBezTo>
                    <a:pt x="522" y="3127"/>
                    <a:pt x="535" y="3124"/>
                    <a:pt x="545" y="3119"/>
                  </a:cubicBezTo>
                  <a:lnTo>
                    <a:pt x="545" y="3119"/>
                  </a:lnTo>
                  <a:cubicBezTo>
                    <a:pt x="919" y="3128"/>
                    <a:pt x="4635" y="3215"/>
                    <a:pt x="7136" y="3215"/>
                  </a:cubicBezTo>
                  <a:lnTo>
                    <a:pt x="8776" y="3215"/>
                  </a:lnTo>
                  <a:cubicBezTo>
                    <a:pt x="9001" y="3183"/>
                    <a:pt x="9161" y="3183"/>
                    <a:pt x="9258" y="3183"/>
                  </a:cubicBezTo>
                  <a:cubicBezTo>
                    <a:pt x="9322" y="3151"/>
                    <a:pt x="9386" y="3151"/>
                    <a:pt x="9419" y="3151"/>
                  </a:cubicBezTo>
                  <a:lnTo>
                    <a:pt x="9515" y="3119"/>
                  </a:lnTo>
                  <a:lnTo>
                    <a:pt x="9579" y="3054"/>
                  </a:lnTo>
                  <a:cubicBezTo>
                    <a:pt x="9611" y="3054"/>
                    <a:pt x="9644" y="2990"/>
                    <a:pt x="9644" y="2926"/>
                  </a:cubicBezTo>
                  <a:lnTo>
                    <a:pt x="9644" y="2894"/>
                  </a:lnTo>
                  <a:lnTo>
                    <a:pt x="9644" y="2862"/>
                  </a:lnTo>
                  <a:cubicBezTo>
                    <a:pt x="9611" y="2765"/>
                    <a:pt x="9547" y="2733"/>
                    <a:pt x="9515" y="2669"/>
                  </a:cubicBezTo>
                  <a:cubicBezTo>
                    <a:pt x="9354" y="2508"/>
                    <a:pt x="9065" y="2379"/>
                    <a:pt x="8647" y="2219"/>
                  </a:cubicBezTo>
                  <a:cubicBezTo>
                    <a:pt x="8229" y="2058"/>
                    <a:pt x="7683" y="1897"/>
                    <a:pt x="7104" y="1769"/>
                  </a:cubicBezTo>
                  <a:cubicBezTo>
                    <a:pt x="6493" y="1672"/>
                    <a:pt x="5561" y="1222"/>
                    <a:pt x="4790" y="804"/>
                  </a:cubicBezTo>
                  <a:cubicBezTo>
                    <a:pt x="4404" y="611"/>
                    <a:pt x="4083" y="419"/>
                    <a:pt x="3825" y="258"/>
                  </a:cubicBezTo>
                  <a:cubicBezTo>
                    <a:pt x="3568" y="129"/>
                    <a:pt x="3440" y="33"/>
                    <a:pt x="3440" y="33"/>
                  </a:cubicBezTo>
                  <a:lnTo>
                    <a:pt x="33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3883;p64">
              <a:extLst>
                <a:ext uri="{FF2B5EF4-FFF2-40B4-BE49-F238E27FC236}">
                  <a16:creationId xmlns:a16="http://schemas.microsoft.com/office/drawing/2014/main" id="{5762904C-A955-2E1D-25C2-7090084A588B}"/>
                </a:ext>
              </a:extLst>
            </p:cNvPr>
            <p:cNvSpPr/>
            <p:nvPr/>
          </p:nvSpPr>
          <p:spPr>
            <a:xfrm>
              <a:off x="4984050" y="4940850"/>
              <a:ext cx="229600" cy="14225"/>
            </a:xfrm>
            <a:custGeom>
              <a:avLst/>
              <a:gdLst/>
              <a:ahLst/>
              <a:cxnLst/>
              <a:rect l="l" t="t" r="r" b="b"/>
              <a:pathLst>
                <a:path w="9184" h="569" extrusionOk="0">
                  <a:moveTo>
                    <a:pt x="0" y="1"/>
                  </a:moveTo>
                  <a:cubicBezTo>
                    <a:pt x="97" y="483"/>
                    <a:pt x="290" y="483"/>
                    <a:pt x="290" y="483"/>
                  </a:cubicBezTo>
                  <a:cubicBezTo>
                    <a:pt x="290" y="483"/>
                    <a:pt x="4261" y="569"/>
                    <a:pt x="6890" y="569"/>
                  </a:cubicBezTo>
                  <a:cubicBezTo>
                    <a:pt x="8204" y="569"/>
                    <a:pt x="9183" y="547"/>
                    <a:pt x="9162" y="483"/>
                  </a:cubicBezTo>
                  <a:cubicBezTo>
                    <a:pt x="9129" y="354"/>
                    <a:pt x="8840" y="193"/>
                    <a:pt x="8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3884;p64">
              <a:extLst>
                <a:ext uri="{FF2B5EF4-FFF2-40B4-BE49-F238E27FC236}">
                  <a16:creationId xmlns:a16="http://schemas.microsoft.com/office/drawing/2014/main" id="{F2D49E68-F396-14B0-4FEB-36B3D6D4A01A}"/>
                </a:ext>
              </a:extLst>
            </p:cNvPr>
            <p:cNvSpPr/>
            <p:nvPr/>
          </p:nvSpPr>
          <p:spPr>
            <a:xfrm>
              <a:off x="4977625" y="4935225"/>
              <a:ext cx="241100" cy="24950"/>
            </a:xfrm>
            <a:custGeom>
              <a:avLst/>
              <a:gdLst/>
              <a:ahLst/>
              <a:cxnLst/>
              <a:rect l="l" t="t" r="r" b="b"/>
              <a:pathLst>
                <a:path w="9644" h="998" extrusionOk="0">
                  <a:moveTo>
                    <a:pt x="8551" y="418"/>
                  </a:moveTo>
                  <a:cubicBezTo>
                    <a:pt x="8676" y="472"/>
                    <a:pt x="8791" y="516"/>
                    <a:pt x="8885" y="560"/>
                  </a:cubicBezTo>
                  <a:lnTo>
                    <a:pt x="8885" y="560"/>
                  </a:lnTo>
                  <a:cubicBezTo>
                    <a:pt x="8478" y="579"/>
                    <a:pt x="7863" y="579"/>
                    <a:pt x="7136" y="579"/>
                  </a:cubicBezTo>
                  <a:cubicBezTo>
                    <a:pt x="5818" y="579"/>
                    <a:pt x="4179" y="547"/>
                    <a:pt x="2861" y="547"/>
                  </a:cubicBezTo>
                  <a:cubicBezTo>
                    <a:pt x="1681" y="518"/>
                    <a:pt x="759" y="490"/>
                    <a:pt x="579" y="484"/>
                  </a:cubicBezTo>
                  <a:lnTo>
                    <a:pt x="579" y="484"/>
                  </a:lnTo>
                  <a:lnTo>
                    <a:pt x="579" y="483"/>
                  </a:lnTo>
                  <a:cubicBezTo>
                    <a:pt x="579" y="483"/>
                    <a:pt x="565" y="461"/>
                    <a:pt x="546" y="418"/>
                  </a:cubicBezTo>
                  <a:close/>
                  <a:moveTo>
                    <a:pt x="0" y="1"/>
                  </a:moveTo>
                  <a:lnTo>
                    <a:pt x="65" y="258"/>
                  </a:lnTo>
                  <a:cubicBezTo>
                    <a:pt x="97" y="515"/>
                    <a:pt x="193" y="676"/>
                    <a:pt x="290" y="772"/>
                  </a:cubicBezTo>
                  <a:cubicBezTo>
                    <a:pt x="354" y="869"/>
                    <a:pt x="482" y="901"/>
                    <a:pt x="515" y="901"/>
                  </a:cubicBezTo>
                  <a:cubicBezTo>
                    <a:pt x="515" y="901"/>
                    <a:pt x="4501" y="997"/>
                    <a:pt x="7136" y="997"/>
                  </a:cubicBezTo>
                  <a:lnTo>
                    <a:pt x="8776" y="997"/>
                  </a:lnTo>
                  <a:cubicBezTo>
                    <a:pt x="9001" y="965"/>
                    <a:pt x="9161" y="965"/>
                    <a:pt x="9258" y="965"/>
                  </a:cubicBezTo>
                  <a:cubicBezTo>
                    <a:pt x="9322" y="933"/>
                    <a:pt x="9386" y="933"/>
                    <a:pt x="9419" y="933"/>
                  </a:cubicBezTo>
                  <a:lnTo>
                    <a:pt x="9515" y="901"/>
                  </a:lnTo>
                  <a:lnTo>
                    <a:pt x="9579" y="836"/>
                  </a:lnTo>
                  <a:cubicBezTo>
                    <a:pt x="9611" y="836"/>
                    <a:pt x="9644" y="772"/>
                    <a:pt x="9644" y="708"/>
                  </a:cubicBezTo>
                  <a:lnTo>
                    <a:pt x="9644" y="676"/>
                  </a:lnTo>
                  <a:lnTo>
                    <a:pt x="9644" y="644"/>
                  </a:lnTo>
                  <a:cubicBezTo>
                    <a:pt x="9611" y="547"/>
                    <a:pt x="9547" y="483"/>
                    <a:pt x="9483" y="451"/>
                  </a:cubicBezTo>
                  <a:cubicBezTo>
                    <a:pt x="9322" y="290"/>
                    <a:pt x="9065" y="161"/>
                    <a:pt x="8711" y="33"/>
                  </a:cubicBezTo>
                  <a:lnTo>
                    <a:pt x="8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3885;p64">
              <a:extLst>
                <a:ext uri="{FF2B5EF4-FFF2-40B4-BE49-F238E27FC236}">
                  <a16:creationId xmlns:a16="http://schemas.microsoft.com/office/drawing/2014/main" id="{5CE6F049-5C90-B64F-38A9-B416AA87DC4A}"/>
                </a:ext>
              </a:extLst>
            </p:cNvPr>
            <p:cNvSpPr/>
            <p:nvPr/>
          </p:nvSpPr>
          <p:spPr>
            <a:xfrm>
              <a:off x="4779925" y="2559250"/>
              <a:ext cx="598725" cy="1158975"/>
            </a:xfrm>
            <a:custGeom>
              <a:avLst/>
              <a:gdLst/>
              <a:ahLst/>
              <a:cxnLst/>
              <a:rect l="l" t="t" r="r" b="b"/>
              <a:pathLst>
                <a:path w="23949" h="46359" extrusionOk="0">
                  <a:moveTo>
                    <a:pt x="12715" y="0"/>
                  </a:moveTo>
                  <a:cubicBezTo>
                    <a:pt x="12193" y="0"/>
                    <a:pt x="11622" y="44"/>
                    <a:pt x="10994" y="149"/>
                  </a:cubicBezTo>
                  <a:cubicBezTo>
                    <a:pt x="8069" y="631"/>
                    <a:pt x="6044" y="4039"/>
                    <a:pt x="5594" y="7607"/>
                  </a:cubicBezTo>
                  <a:cubicBezTo>
                    <a:pt x="5144" y="11175"/>
                    <a:pt x="5562" y="15128"/>
                    <a:pt x="5562" y="15128"/>
                  </a:cubicBezTo>
                  <a:cubicBezTo>
                    <a:pt x="5626" y="15675"/>
                    <a:pt x="4437" y="17025"/>
                    <a:pt x="4115" y="17411"/>
                  </a:cubicBezTo>
                  <a:cubicBezTo>
                    <a:pt x="3440" y="18311"/>
                    <a:pt x="2604" y="19018"/>
                    <a:pt x="1994" y="19982"/>
                  </a:cubicBezTo>
                  <a:cubicBezTo>
                    <a:pt x="740" y="21911"/>
                    <a:pt x="1" y="24354"/>
                    <a:pt x="258" y="26668"/>
                  </a:cubicBezTo>
                  <a:cubicBezTo>
                    <a:pt x="515" y="29079"/>
                    <a:pt x="1704" y="39815"/>
                    <a:pt x="1737" y="40780"/>
                  </a:cubicBezTo>
                  <a:cubicBezTo>
                    <a:pt x="1737" y="41712"/>
                    <a:pt x="1062" y="43191"/>
                    <a:pt x="1190" y="44348"/>
                  </a:cubicBezTo>
                  <a:cubicBezTo>
                    <a:pt x="1319" y="45473"/>
                    <a:pt x="1704" y="44958"/>
                    <a:pt x="4147" y="45312"/>
                  </a:cubicBezTo>
                  <a:cubicBezTo>
                    <a:pt x="6129" y="45629"/>
                    <a:pt x="11150" y="46359"/>
                    <a:pt x="13340" y="46359"/>
                  </a:cubicBezTo>
                  <a:cubicBezTo>
                    <a:pt x="13815" y="46359"/>
                    <a:pt x="14156" y="46324"/>
                    <a:pt x="14305" y="46244"/>
                  </a:cubicBezTo>
                  <a:cubicBezTo>
                    <a:pt x="15141" y="45794"/>
                    <a:pt x="15752" y="44541"/>
                    <a:pt x="15719" y="43898"/>
                  </a:cubicBezTo>
                  <a:cubicBezTo>
                    <a:pt x="15719" y="43287"/>
                    <a:pt x="15623" y="38690"/>
                    <a:pt x="15141" y="36279"/>
                  </a:cubicBezTo>
                  <a:cubicBezTo>
                    <a:pt x="14659" y="33869"/>
                    <a:pt x="15076" y="28951"/>
                    <a:pt x="14916" y="26443"/>
                  </a:cubicBezTo>
                  <a:cubicBezTo>
                    <a:pt x="14755" y="23936"/>
                    <a:pt x="13823" y="19886"/>
                    <a:pt x="12955" y="18536"/>
                  </a:cubicBezTo>
                  <a:cubicBezTo>
                    <a:pt x="12087" y="17186"/>
                    <a:pt x="11123" y="16157"/>
                    <a:pt x="11444" y="15643"/>
                  </a:cubicBezTo>
                  <a:cubicBezTo>
                    <a:pt x="11733" y="15096"/>
                    <a:pt x="15462" y="12814"/>
                    <a:pt x="17327" y="12043"/>
                  </a:cubicBezTo>
                  <a:cubicBezTo>
                    <a:pt x="19191" y="11271"/>
                    <a:pt x="23948" y="9278"/>
                    <a:pt x="23209" y="8571"/>
                  </a:cubicBezTo>
                  <a:cubicBezTo>
                    <a:pt x="22470" y="7864"/>
                    <a:pt x="19641" y="3621"/>
                    <a:pt x="19641" y="3621"/>
                  </a:cubicBezTo>
                  <a:cubicBezTo>
                    <a:pt x="19641" y="3621"/>
                    <a:pt x="17905" y="1467"/>
                    <a:pt x="16748" y="953"/>
                  </a:cubicBezTo>
                  <a:cubicBezTo>
                    <a:pt x="15842" y="575"/>
                    <a:pt x="14600" y="0"/>
                    <a:pt x="12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3886;p64">
              <a:extLst>
                <a:ext uri="{FF2B5EF4-FFF2-40B4-BE49-F238E27FC236}">
                  <a16:creationId xmlns:a16="http://schemas.microsoft.com/office/drawing/2014/main" id="{1D98522E-2902-8C24-CF33-BB42276A8DA4}"/>
                </a:ext>
              </a:extLst>
            </p:cNvPr>
            <p:cNvSpPr/>
            <p:nvPr/>
          </p:nvSpPr>
          <p:spPr>
            <a:xfrm>
              <a:off x="4779925" y="2554125"/>
              <a:ext cx="587475" cy="1169275"/>
            </a:xfrm>
            <a:custGeom>
              <a:avLst/>
              <a:gdLst/>
              <a:ahLst/>
              <a:cxnLst/>
              <a:rect l="l" t="t" r="r" b="b"/>
              <a:pathLst>
                <a:path w="23499" h="46771" extrusionOk="0">
                  <a:moveTo>
                    <a:pt x="12730" y="418"/>
                  </a:moveTo>
                  <a:cubicBezTo>
                    <a:pt x="14562" y="418"/>
                    <a:pt x="15752" y="965"/>
                    <a:pt x="16684" y="1351"/>
                  </a:cubicBezTo>
                  <a:cubicBezTo>
                    <a:pt x="17198" y="1576"/>
                    <a:pt x="17905" y="2218"/>
                    <a:pt x="18484" y="2829"/>
                  </a:cubicBezTo>
                  <a:cubicBezTo>
                    <a:pt x="18773" y="3118"/>
                    <a:pt x="19030" y="3408"/>
                    <a:pt x="19191" y="3633"/>
                  </a:cubicBezTo>
                  <a:cubicBezTo>
                    <a:pt x="19384" y="3826"/>
                    <a:pt x="19480" y="3954"/>
                    <a:pt x="19480" y="3954"/>
                  </a:cubicBezTo>
                  <a:cubicBezTo>
                    <a:pt x="19480" y="3954"/>
                    <a:pt x="20155" y="5015"/>
                    <a:pt x="20959" y="6140"/>
                  </a:cubicBezTo>
                  <a:cubicBezTo>
                    <a:pt x="21377" y="6719"/>
                    <a:pt x="21795" y="7329"/>
                    <a:pt x="22180" y="7812"/>
                  </a:cubicBezTo>
                  <a:cubicBezTo>
                    <a:pt x="22534" y="8326"/>
                    <a:pt x="22855" y="8712"/>
                    <a:pt x="23048" y="8937"/>
                  </a:cubicBezTo>
                  <a:lnTo>
                    <a:pt x="23080" y="8937"/>
                  </a:lnTo>
                  <a:cubicBezTo>
                    <a:pt x="23080" y="8937"/>
                    <a:pt x="23048" y="9033"/>
                    <a:pt x="22952" y="9162"/>
                  </a:cubicBezTo>
                  <a:cubicBezTo>
                    <a:pt x="22759" y="9355"/>
                    <a:pt x="22405" y="9612"/>
                    <a:pt x="21955" y="9869"/>
                  </a:cubicBezTo>
                  <a:cubicBezTo>
                    <a:pt x="20573" y="10672"/>
                    <a:pt x="18387" y="11572"/>
                    <a:pt x="17230" y="12055"/>
                  </a:cubicBezTo>
                  <a:cubicBezTo>
                    <a:pt x="16298" y="12440"/>
                    <a:pt x="14884" y="13212"/>
                    <a:pt x="13662" y="13951"/>
                  </a:cubicBezTo>
                  <a:cubicBezTo>
                    <a:pt x="13084" y="14337"/>
                    <a:pt x="12505" y="14690"/>
                    <a:pt x="12087" y="14980"/>
                  </a:cubicBezTo>
                  <a:cubicBezTo>
                    <a:pt x="11894" y="15141"/>
                    <a:pt x="11701" y="15269"/>
                    <a:pt x="11541" y="15398"/>
                  </a:cubicBezTo>
                  <a:cubicBezTo>
                    <a:pt x="11412" y="15526"/>
                    <a:pt x="11316" y="15623"/>
                    <a:pt x="11251" y="15719"/>
                  </a:cubicBezTo>
                  <a:cubicBezTo>
                    <a:pt x="11187" y="15848"/>
                    <a:pt x="11155" y="15944"/>
                    <a:pt x="11155" y="16073"/>
                  </a:cubicBezTo>
                  <a:cubicBezTo>
                    <a:pt x="11155" y="16266"/>
                    <a:pt x="11219" y="16458"/>
                    <a:pt x="11316" y="16651"/>
                  </a:cubicBezTo>
                  <a:cubicBezTo>
                    <a:pt x="11605" y="17262"/>
                    <a:pt x="12216" y="17969"/>
                    <a:pt x="12794" y="18837"/>
                  </a:cubicBezTo>
                  <a:cubicBezTo>
                    <a:pt x="13180" y="19480"/>
                    <a:pt x="13630" y="20830"/>
                    <a:pt x="13984" y="22309"/>
                  </a:cubicBezTo>
                  <a:cubicBezTo>
                    <a:pt x="14369" y="23787"/>
                    <a:pt x="14626" y="25427"/>
                    <a:pt x="14691" y="26648"/>
                  </a:cubicBezTo>
                  <a:cubicBezTo>
                    <a:pt x="14723" y="27098"/>
                    <a:pt x="14755" y="27645"/>
                    <a:pt x="14755" y="28223"/>
                  </a:cubicBezTo>
                  <a:cubicBezTo>
                    <a:pt x="14755" y="29573"/>
                    <a:pt x="14691" y="31213"/>
                    <a:pt x="14691" y="32756"/>
                  </a:cubicBezTo>
                  <a:cubicBezTo>
                    <a:pt x="14691" y="34202"/>
                    <a:pt x="14723" y="35552"/>
                    <a:pt x="14916" y="36517"/>
                  </a:cubicBezTo>
                  <a:cubicBezTo>
                    <a:pt x="15398" y="38895"/>
                    <a:pt x="15494" y="43492"/>
                    <a:pt x="15527" y="44135"/>
                  </a:cubicBezTo>
                  <a:cubicBezTo>
                    <a:pt x="15527" y="44392"/>
                    <a:pt x="15366" y="44842"/>
                    <a:pt x="15141" y="45260"/>
                  </a:cubicBezTo>
                  <a:cubicBezTo>
                    <a:pt x="14916" y="45678"/>
                    <a:pt x="14562" y="46064"/>
                    <a:pt x="14209" y="46256"/>
                  </a:cubicBezTo>
                  <a:cubicBezTo>
                    <a:pt x="14176" y="46289"/>
                    <a:pt x="14080" y="46321"/>
                    <a:pt x="13951" y="46321"/>
                  </a:cubicBezTo>
                  <a:cubicBezTo>
                    <a:pt x="13791" y="46353"/>
                    <a:pt x="13598" y="46353"/>
                    <a:pt x="13373" y="46353"/>
                  </a:cubicBezTo>
                  <a:cubicBezTo>
                    <a:pt x="11251" y="46353"/>
                    <a:pt x="6140" y="45614"/>
                    <a:pt x="4180" y="45324"/>
                  </a:cubicBezTo>
                  <a:cubicBezTo>
                    <a:pt x="2958" y="45131"/>
                    <a:pt x="2219" y="45163"/>
                    <a:pt x="1833" y="45131"/>
                  </a:cubicBezTo>
                  <a:cubicBezTo>
                    <a:pt x="1737" y="45099"/>
                    <a:pt x="1672" y="45099"/>
                    <a:pt x="1608" y="45067"/>
                  </a:cubicBezTo>
                  <a:cubicBezTo>
                    <a:pt x="1544" y="45035"/>
                    <a:pt x="1544" y="45003"/>
                    <a:pt x="1479" y="44938"/>
                  </a:cubicBezTo>
                  <a:cubicBezTo>
                    <a:pt x="1447" y="44874"/>
                    <a:pt x="1415" y="44713"/>
                    <a:pt x="1383" y="44521"/>
                  </a:cubicBezTo>
                  <a:cubicBezTo>
                    <a:pt x="1383" y="44424"/>
                    <a:pt x="1383" y="44328"/>
                    <a:pt x="1383" y="44231"/>
                  </a:cubicBezTo>
                  <a:cubicBezTo>
                    <a:pt x="1383" y="43749"/>
                    <a:pt x="1512" y="43171"/>
                    <a:pt x="1640" y="42592"/>
                  </a:cubicBezTo>
                  <a:cubicBezTo>
                    <a:pt x="1801" y="42045"/>
                    <a:pt x="1929" y="41499"/>
                    <a:pt x="1929" y="41017"/>
                  </a:cubicBezTo>
                  <a:lnTo>
                    <a:pt x="1929" y="40985"/>
                  </a:lnTo>
                  <a:lnTo>
                    <a:pt x="1929" y="40953"/>
                  </a:lnTo>
                  <a:cubicBezTo>
                    <a:pt x="1929" y="40695"/>
                    <a:pt x="1865" y="39860"/>
                    <a:pt x="1737" y="38702"/>
                  </a:cubicBezTo>
                  <a:cubicBezTo>
                    <a:pt x="1383" y="35167"/>
                    <a:pt x="676" y="28641"/>
                    <a:pt x="483" y="26841"/>
                  </a:cubicBezTo>
                  <a:cubicBezTo>
                    <a:pt x="451" y="26552"/>
                    <a:pt x="419" y="26230"/>
                    <a:pt x="419" y="25941"/>
                  </a:cubicBezTo>
                  <a:cubicBezTo>
                    <a:pt x="419" y="23948"/>
                    <a:pt x="1094" y="21955"/>
                    <a:pt x="2154" y="20284"/>
                  </a:cubicBezTo>
                  <a:cubicBezTo>
                    <a:pt x="2765" y="19384"/>
                    <a:pt x="3601" y="18676"/>
                    <a:pt x="4276" y="17744"/>
                  </a:cubicBezTo>
                  <a:cubicBezTo>
                    <a:pt x="4437" y="17551"/>
                    <a:pt x="4790" y="17133"/>
                    <a:pt x="5112" y="16683"/>
                  </a:cubicBezTo>
                  <a:cubicBezTo>
                    <a:pt x="5272" y="16458"/>
                    <a:pt x="5433" y="16233"/>
                    <a:pt x="5562" y="16008"/>
                  </a:cubicBezTo>
                  <a:cubicBezTo>
                    <a:pt x="5690" y="15783"/>
                    <a:pt x="5755" y="15591"/>
                    <a:pt x="5755" y="15366"/>
                  </a:cubicBezTo>
                  <a:lnTo>
                    <a:pt x="5755" y="15333"/>
                  </a:lnTo>
                  <a:cubicBezTo>
                    <a:pt x="5755" y="15333"/>
                    <a:pt x="5755" y="15205"/>
                    <a:pt x="5755" y="15044"/>
                  </a:cubicBezTo>
                  <a:cubicBezTo>
                    <a:pt x="5690" y="14465"/>
                    <a:pt x="5594" y="13148"/>
                    <a:pt x="5594" y="11572"/>
                  </a:cubicBezTo>
                  <a:cubicBezTo>
                    <a:pt x="5594" y="10383"/>
                    <a:pt x="5658" y="9097"/>
                    <a:pt x="5819" y="7844"/>
                  </a:cubicBezTo>
                  <a:cubicBezTo>
                    <a:pt x="6012" y="6076"/>
                    <a:pt x="6623" y="4372"/>
                    <a:pt x="7523" y="3054"/>
                  </a:cubicBezTo>
                  <a:cubicBezTo>
                    <a:pt x="8455" y="1704"/>
                    <a:pt x="9644" y="804"/>
                    <a:pt x="11026" y="547"/>
                  </a:cubicBezTo>
                  <a:cubicBezTo>
                    <a:pt x="11637" y="450"/>
                    <a:pt x="12216" y="418"/>
                    <a:pt x="12730" y="418"/>
                  </a:cubicBezTo>
                  <a:close/>
                  <a:moveTo>
                    <a:pt x="12730" y="0"/>
                  </a:moveTo>
                  <a:cubicBezTo>
                    <a:pt x="12183" y="0"/>
                    <a:pt x="11605" y="33"/>
                    <a:pt x="10930" y="129"/>
                  </a:cubicBezTo>
                  <a:cubicBezTo>
                    <a:pt x="9419" y="386"/>
                    <a:pt x="8133" y="1415"/>
                    <a:pt x="7169" y="2797"/>
                  </a:cubicBezTo>
                  <a:cubicBezTo>
                    <a:pt x="6237" y="4179"/>
                    <a:pt x="5626" y="5947"/>
                    <a:pt x="5401" y="7779"/>
                  </a:cubicBezTo>
                  <a:cubicBezTo>
                    <a:pt x="5240" y="9065"/>
                    <a:pt x="5176" y="10383"/>
                    <a:pt x="5176" y="11572"/>
                  </a:cubicBezTo>
                  <a:cubicBezTo>
                    <a:pt x="5176" y="13694"/>
                    <a:pt x="5337" y="15366"/>
                    <a:pt x="5337" y="15366"/>
                  </a:cubicBezTo>
                  <a:cubicBezTo>
                    <a:pt x="5337" y="15462"/>
                    <a:pt x="5305" y="15623"/>
                    <a:pt x="5176" y="15816"/>
                  </a:cubicBezTo>
                  <a:cubicBezTo>
                    <a:pt x="5047" y="16105"/>
                    <a:pt x="4790" y="16458"/>
                    <a:pt x="4533" y="16748"/>
                  </a:cubicBezTo>
                  <a:cubicBezTo>
                    <a:pt x="4308" y="17069"/>
                    <a:pt x="4083" y="17326"/>
                    <a:pt x="3955" y="17487"/>
                  </a:cubicBezTo>
                  <a:cubicBezTo>
                    <a:pt x="3312" y="18355"/>
                    <a:pt x="2444" y="19062"/>
                    <a:pt x="1801" y="20059"/>
                  </a:cubicBezTo>
                  <a:cubicBezTo>
                    <a:pt x="708" y="21762"/>
                    <a:pt x="1" y="23852"/>
                    <a:pt x="1" y="25941"/>
                  </a:cubicBezTo>
                  <a:cubicBezTo>
                    <a:pt x="1" y="26263"/>
                    <a:pt x="33" y="26584"/>
                    <a:pt x="65" y="26905"/>
                  </a:cubicBezTo>
                  <a:cubicBezTo>
                    <a:pt x="194" y="28095"/>
                    <a:pt x="547" y="31373"/>
                    <a:pt x="869" y="34492"/>
                  </a:cubicBezTo>
                  <a:cubicBezTo>
                    <a:pt x="1029" y="36034"/>
                    <a:pt x="1190" y="37545"/>
                    <a:pt x="1319" y="38735"/>
                  </a:cubicBezTo>
                  <a:cubicBezTo>
                    <a:pt x="1447" y="39892"/>
                    <a:pt x="1512" y="40760"/>
                    <a:pt x="1512" y="40985"/>
                  </a:cubicBezTo>
                  <a:lnTo>
                    <a:pt x="1512" y="41017"/>
                  </a:lnTo>
                  <a:cubicBezTo>
                    <a:pt x="1512" y="41403"/>
                    <a:pt x="1383" y="41917"/>
                    <a:pt x="1254" y="42495"/>
                  </a:cubicBezTo>
                  <a:cubicBezTo>
                    <a:pt x="1094" y="43074"/>
                    <a:pt x="965" y="43653"/>
                    <a:pt x="965" y="44231"/>
                  </a:cubicBezTo>
                  <a:cubicBezTo>
                    <a:pt x="965" y="44360"/>
                    <a:pt x="965" y="44456"/>
                    <a:pt x="965" y="44585"/>
                  </a:cubicBezTo>
                  <a:cubicBezTo>
                    <a:pt x="997" y="44874"/>
                    <a:pt x="1062" y="45099"/>
                    <a:pt x="1190" y="45260"/>
                  </a:cubicBezTo>
                  <a:cubicBezTo>
                    <a:pt x="1287" y="45388"/>
                    <a:pt x="1447" y="45485"/>
                    <a:pt x="1608" y="45517"/>
                  </a:cubicBezTo>
                  <a:cubicBezTo>
                    <a:pt x="1833" y="45581"/>
                    <a:pt x="2122" y="45581"/>
                    <a:pt x="2540" y="45581"/>
                  </a:cubicBezTo>
                  <a:cubicBezTo>
                    <a:pt x="2926" y="45614"/>
                    <a:pt x="3440" y="45646"/>
                    <a:pt x="4115" y="45742"/>
                  </a:cubicBezTo>
                  <a:cubicBezTo>
                    <a:pt x="6108" y="46031"/>
                    <a:pt x="11155" y="46771"/>
                    <a:pt x="13373" y="46771"/>
                  </a:cubicBezTo>
                  <a:cubicBezTo>
                    <a:pt x="13630" y="46771"/>
                    <a:pt x="13823" y="46771"/>
                    <a:pt x="13984" y="46739"/>
                  </a:cubicBezTo>
                  <a:cubicBezTo>
                    <a:pt x="14144" y="46739"/>
                    <a:pt x="14305" y="46706"/>
                    <a:pt x="14401" y="46642"/>
                  </a:cubicBezTo>
                  <a:cubicBezTo>
                    <a:pt x="14884" y="46385"/>
                    <a:pt x="15237" y="45935"/>
                    <a:pt x="15527" y="45485"/>
                  </a:cubicBezTo>
                  <a:cubicBezTo>
                    <a:pt x="15784" y="45003"/>
                    <a:pt x="15944" y="44521"/>
                    <a:pt x="15944" y="44135"/>
                  </a:cubicBezTo>
                  <a:lnTo>
                    <a:pt x="15944" y="44103"/>
                  </a:lnTo>
                  <a:cubicBezTo>
                    <a:pt x="15912" y="43492"/>
                    <a:pt x="15816" y="38863"/>
                    <a:pt x="15334" y="36452"/>
                  </a:cubicBezTo>
                  <a:cubicBezTo>
                    <a:pt x="15173" y="35520"/>
                    <a:pt x="15109" y="34170"/>
                    <a:pt x="15109" y="32756"/>
                  </a:cubicBezTo>
                  <a:cubicBezTo>
                    <a:pt x="15109" y="31245"/>
                    <a:pt x="15173" y="29606"/>
                    <a:pt x="15173" y="28223"/>
                  </a:cubicBezTo>
                  <a:cubicBezTo>
                    <a:pt x="15173" y="27645"/>
                    <a:pt x="15173" y="27098"/>
                    <a:pt x="15141" y="26648"/>
                  </a:cubicBezTo>
                  <a:cubicBezTo>
                    <a:pt x="15044" y="25362"/>
                    <a:pt x="14787" y="23723"/>
                    <a:pt x="14401" y="22212"/>
                  </a:cubicBezTo>
                  <a:cubicBezTo>
                    <a:pt x="14048" y="20702"/>
                    <a:pt x="13598" y="19351"/>
                    <a:pt x="13148" y="18612"/>
                  </a:cubicBezTo>
                  <a:cubicBezTo>
                    <a:pt x="12762" y="18034"/>
                    <a:pt x="12344" y="17487"/>
                    <a:pt x="12055" y="17069"/>
                  </a:cubicBezTo>
                  <a:cubicBezTo>
                    <a:pt x="11926" y="16844"/>
                    <a:pt x="11798" y="16651"/>
                    <a:pt x="11701" y="16458"/>
                  </a:cubicBezTo>
                  <a:cubicBezTo>
                    <a:pt x="11637" y="16298"/>
                    <a:pt x="11573" y="16169"/>
                    <a:pt x="11573" y="16073"/>
                  </a:cubicBezTo>
                  <a:cubicBezTo>
                    <a:pt x="11573" y="16008"/>
                    <a:pt x="11605" y="15976"/>
                    <a:pt x="11605" y="15944"/>
                  </a:cubicBezTo>
                  <a:cubicBezTo>
                    <a:pt x="11637" y="15912"/>
                    <a:pt x="11701" y="15816"/>
                    <a:pt x="11830" y="15719"/>
                  </a:cubicBezTo>
                  <a:cubicBezTo>
                    <a:pt x="12280" y="15333"/>
                    <a:pt x="13276" y="14690"/>
                    <a:pt x="14369" y="14048"/>
                  </a:cubicBezTo>
                  <a:cubicBezTo>
                    <a:pt x="15430" y="13405"/>
                    <a:pt x="16587" y="12794"/>
                    <a:pt x="17391" y="12440"/>
                  </a:cubicBezTo>
                  <a:cubicBezTo>
                    <a:pt x="18259" y="12087"/>
                    <a:pt x="19770" y="11476"/>
                    <a:pt x="21055" y="10833"/>
                  </a:cubicBezTo>
                  <a:cubicBezTo>
                    <a:pt x="21698" y="10512"/>
                    <a:pt x="22277" y="10190"/>
                    <a:pt x="22727" y="9869"/>
                  </a:cubicBezTo>
                  <a:cubicBezTo>
                    <a:pt x="22952" y="9740"/>
                    <a:pt x="23113" y="9580"/>
                    <a:pt x="23241" y="9451"/>
                  </a:cubicBezTo>
                  <a:cubicBezTo>
                    <a:pt x="23402" y="9290"/>
                    <a:pt x="23498" y="9129"/>
                    <a:pt x="23498" y="8937"/>
                  </a:cubicBezTo>
                  <a:cubicBezTo>
                    <a:pt x="23498" y="8808"/>
                    <a:pt x="23434" y="8712"/>
                    <a:pt x="23370" y="8615"/>
                  </a:cubicBezTo>
                  <a:cubicBezTo>
                    <a:pt x="23177" y="8454"/>
                    <a:pt x="22855" y="8069"/>
                    <a:pt x="22502" y="7554"/>
                  </a:cubicBezTo>
                  <a:cubicBezTo>
                    <a:pt x="21955" y="6815"/>
                    <a:pt x="21280" y="5851"/>
                    <a:pt x="20734" y="5079"/>
                  </a:cubicBezTo>
                  <a:cubicBezTo>
                    <a:pt x="20220" y="4308"/>
                    <a:pt x="19834" y="3697"/>
                    <a:pt x="19834" y="3697"/>
                  </a:cubicBezTo>
                  <a:lnTo>
                    <a:pt x="19802" y="3697"/>
                  </a:lnTo>
                  <a:cubicBezTo>
                    <a:pt x="19802" y="3697"/>
                    <a:pt x="19384" y="3151"/>
                    <a:pt x="18805" y="2540"/>
                  </a:cubicBezTo>
                  <a:cubicBezTo>
                    <a:pt x="18194" y="1929"/>
                    <a:pt x="17487" y="1254"/>
                    <a:pt x="16844" y="965"/>
                  </a:cubicBezTo>
                  <a:cubicBezTo>
                    <a:pt x="15944" y="579"/>
                    <a:pt x="14659" y="0"/>
                    <a:pt x="1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3887;p64">
              <a:extLst>
                <a:ext uri="{FF2B5EF4-FFF2-40B4-BE49-F238E27FC236}">
                  <a16:creationId xmlns:a16="http://schemas.microsoft.com/office/drawing/2014/main" id="{83FC866E-00D1-7289-E319-64C8CACE4288}"/>
                </a:ext>
              </a:extLst>
            </p:cNvPr>
            <p:cNvSpPr/>
            <p:nvPr/>
          </p:nvSpPr>
          <p:spPr>
            <a:xfrm>
              <a:off x="4852250" y="3131925"/>
              <a:ext cx="629250" cy="449325"/>
            </a:xfrm>
            <a:custGeom>
              <a:avLst/>
              <a:gdLst/>
              <a:ahLst/>
              <a:cxnLst/>
              <a:rect l="l" t="t" r="r" b="b"/>
              <a:pathLst>
                <a:path w="25170" h="17973" extrusionOk="0">
                  <a:moveTo>
                    <a:pt x="1737" y="0"/>
                  </a:moveTo>
                  <a:cubicBezTo>
                    <a:pt x="1737" y="0"/>
                    <a:pt x="1" y="1286"/>
                    <a:pt x="65" y="3311"/>
                  </a:cubicBezTo>
                  <a:cubicBezTo>
                    <a:pt x="97" y="5336"/>
                    <a:pt x="2508" y="15655"/>
                    <a:pt x="2862" y="16715"/>
                  </a:cubicBezTo>
                  <a:cubicBezTo>
                    <a:pt x="3247" y="17744"/>
                    <a:pt x="4855" y="17841"/>
                    <a:pt x="5208" y="17969"/>
                  </a:cubicBezTo>
                  <a:cubicBezTo>
                    <a:pt x="5213" y="17972"/>
                    <a:pt x="5222" y="17973"/>
                    <a:pt x="5233" y="17973"/>
                  </a:cubicBezTo>
                  <a:cubicBezTo>
                    <a:pt x="5966" y="17973"/>
                    <a:pt x="19384" y="12762"/>
                    <a:pt x="19384" y="12762"/>
                  </a:cubicBezTo>
                  <a:cubicBezTo>
                    <a:pt x="19384" y="12762"/>
                    <a:pt x="21023" y="13919"/>
                    <a:pt x="21666" y="13919"/>
                  </a:cubicBezTo>
                  <a:cubicBezTo>
                    <a:pt x="22277" y="13887"/>
                    <a:pt x="24045" y="13855"/>
                    <a:pt x="24045" y="13855"/>
                  </a:cubicBezTo>
                  <a:cubicBezTo>
                    <a:pt x="24045" y="13855"/>
                    <a:pt x="24752" y="15012"/>
                    <a:pt x="24977" y="15012"/>
                  </a:cubicBezTo>
                  <a:cubicBezTo>
                    <a:pt x="25170" y="15012"/>
                    <a:pt x="25106" y="14465"/>
                    <a:pt x="25009" y="14048"/>
                  </a:cubicBezTo>
                  <a:cubicBezTo>
                    <a:pt x="24945" y="13630"/>
                    <a:pt x="24559" y="12569"/>
                    <a:pt x="24559" y="12569"/>
                  </a:cubicBezTo>
                  <a:cubicBezTo>
                    <a:pt x="24559" y="12569"/>
                    <a:pt x="22663" y="11444"/>
                    <a:pt x="21730" y="11251"/>
                  </a:cubicBezTo>
                  <a:cubicBezTo>
                    <a:pt x="20974" y="11089"/>
                    <a:pt x="20149" y="10836"/>
                    <a:pt x="19580" y="10836"/>
                  </a:cubicBezTo>
                  <a:cubicBezTo>
                    <a:pt x="19473" y="10836"/>
                    <a:pt x="19374" y="10845"/>
                    <a:pt x="19287" y="10865"/>
                  </a:cubicBezTo>
                  <a:cubicBezTo>
                    <a:pt x="18709" y="11026"/>
                    <a:pt x="7555" y="12826"/>
                    <a:pt x="7555" y="12826"/>
                  </a:cubicBezTo>
                  <a:cubicBezTo>
                    <a:pt x="7555" y="12826"/>
                    <a:pt x="7812" y="5304"/>
                    <a:pt x="7619" y="3697"/>
                  </a:cubicBezTo>
                  <a:cubicBezTo>
                    <a:pt x="7458" y="2090"/>
                    <a:pt x="6783" y="450"/>
                    <a:pt x="5530" y="193"/>
                  </a:cubicBezTo>
                  <a:lnTo>
                    <a:pt x="1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3888;p64">
              <a:extLst>
                <a:ext uri="{FF2B5EF4-FFF2-40B4-BE49-F238E27FC236}">
                  <a16:creationId xmlns:a16="http://schemas.microsoft.com/office/drawing/2014/main" id="{88BC91BA-B172-1840-AF95-9593888C3C1D}"/>
                </a:ext>
              </a:extLst>
            </p:cNvPr>
            <p:cNvSpPr/>
            <p:nvPr/>
          </p:nvSpPr>
          <p:spPr>
            <a:xfrm>
              <a:off x="4848250" y="3127100"/>
              <a:ext cx="637275" cy="459700"/>
            </a:xfrm>
            <a:custGeom>
              <a:avLst/>
              <a:gdLst/>
              <a:ahLst/>
              <a:cxnLst/>
              <a:rect l="l" t="t" r="r" b="b"/>
              <a:pathLst>
                <a:path w="25491" h="18388" extrusionOk="0">
                  <a:moveTo>
                    <a:pt x="1768" y="0"/>
                  </a:moveTo>
                  <a:cubicBezTo>
                    <a:pt x="1768" y="33"/>
                    <a:pt x="1318" y="354"/>
                    <a:pt x="868" y="933"/>
                  </a:cubicBezTo>
                  <a:cubicBezTo>
                    <a:pt x="450" y="1511"/>
                    <a:pt x="0" y="2379"/>
                    <a:pt x="0" y="3440"/>
                  </a:cubicBezTo>
                  <a:lnTo>
                    <a:pt x="0" y="3536"/>
                  </a:lnTo>
                  <a:lnTo>
                    <a:pt x="2" y="3536"/>
                  </a:lnTo>
                  <a:lnTo>
                    <a:pt x="2" y="3536"/>
                  </a:lnTo>
                  <a:cubicBezTo>
                    <a:pt x="37" y="4090"/>
                    <a:pt x="166" y="5104"/>
                    <a:pt x="418" y="6365"/>
                  </a:cubicBezTo>
                  <a:cubicBezTo>
                    <a:pt x="772" y="8262"/>
                    <a:pt x="1318" y="10705"/>
                    <a:pt x="1800" y="12794"/>
                  </a:cubicBezTo>
                  <a:cubicBezTo>
                    <a:pt x="2025" y="13823"/>
                    <a:pt x="2250" y="14755"/>
                    <a:pt x="2443" y="15494"/>
                  </a:cubicBezTo>
                  <a:cubicBezTo>
                    <a:pt x="2636" y="16233"/>
                    <a:pt x="2764" y="16748"/>
                    <a:pt x="2829" y="16973"/>
                  </a:cubicBezTo>
                  <a:cubicBezTo>
                    <a:pt x="2957" y="17262"/>
                    <a:pt x="3150" y="17519"/>
                    <a:pt x="3375" y="17680"/>
                  </a:cubicBezTo>
                  <a:cubicBezTo>
                    <a:pt x="3729" y="17969"/>
                    <a:pt x="4147" y="18098"/>
                    <a:pt x="4532" y="18194"/>
                  </a:cubicBezTo>
                  <a:cubicBezTo>
                    <a:pt x="4725" y="18259"/>
                    <a:pt x="4886" y="18291"/>
                    <a:pt x="5015" y="18323"/>
                  </a:cubicBezTo>
                  <a:cubicBezTo>
                    <a:pt x="5143" y="18323"/>
                    <a:pt x="5272" y="18355"/>
                    <a:pt x="5304" y="18387"/>
                  </a:cubicBezTo>
                  <a:lnTo>
                    <a:pt x="5529" y="18387"/>
                  </a:lnTo>
                  <a:cubicBezTo>
                    <a:pt x="5722" y="18323"/>
                    <a:pt x="6075" y="18226"/>
                    <a:pt x="6557" y="18066"/>
                  </a:cubicBezTo>
                  <a:cubicBezTo>
                    <a:pt x="9694" y="16990"/>
                    <a:pt x="18272" y="13666"/>
                    <a:pt x="19495" y="13202"/>
                  </a:cubicBezTo>
                  <a:lnTo>
                    <a:pt x="19495" y="13202"/>
                  </a:lnTo>
                  <a:cubicBezTo>
                    <a:pt x="19638" y="13299"/>
                    <a:pt x="19959" y="13512"/>
                    <a:pt x="20315" y="13726"/>
                  </a:cubicBezTo>
                  <a:cubicBezTo>
                    <a:pt x="20572" y="13855"/>
                    <a:pt x="20830" y="14015"/>
                    <a:pt x="21087" y="14112"/>
                  </a:cubicBezTo>
                  <a:cubicBezTo>
                    <a:pt x="21344" y="14241"/>
                    <a:pt x="21601" y="14305"/>
                    <a:pt x="21826" y="14305"/>
                  </a:cubicBezTo>
                  <a:cubicBezTo>
                    <a:pt x="22344" y="14305"/>
                    <a:pt x="23692" y="14282"/>
                    <a:pt x="24091" y="14275"/>
                  </a:cubicBezTo>
                  <a:lnTo>
                    <a:pt x="24091" y="14275"/>
                  </a:lnTo>
                  <a:cubicBezTo>
                    <a:pt x="24166" y="14395"/>
                    <a:pt x="24282" y="14581"/>
                    <a:pt x="24398" y="14755"/>
                  </a:cubicBezTo>
                  <a:cubicBezTo>
                    <a:pt x="24526" y="14916"/>
                    <a:pt x="24623" y="15044"/>
                    <a:pt x="24751" y="15173"/>
                  </a:cubicBezTo>
                  <a:cubicBezTo>
                    <a:pt x="24783" y="15237"/>
                    <a:pt x="24848" y="15301"/>
                    <a:pt x="24912" y="15333"/>
                  </a:cubicBezTo>
                  <a:cubicBezTo>
                    <a:pt x="24944" y="15366"/>
                    <a:pt x="25008" y="15430"/>
                    <a:pt x="25137" y="15430"/>
                  </a:cubicBezTo>
                  <a:cubicBezTo>
                    <a:pt x="25201" y="15430"/>
                    <a:pt x="25266" y="15398"/>
                    <a:pt x="25330" y="15366"/>
                  </a:cubicBezTo>
                  <a:cubicBezTo>
                    <a:pt x="25426" y="15269"/>
                    <a:pt x="25426" y="15205"/>
                    <a:pt x="25458" y="15141"/>
                  </a:cubicBezTo>
                  <a:cubicBezTo>
                    <a:pt x="25458" y="15076"/>
                    <a:pt x="25491" y="14980"/>
                    <a:pt x="25491" y="14916"/>
                  </a:cubicBezTo>
                  <a:cubicBezTo>
                    <a:pt x="25491" y="14691"/>
                    <a:pt x="25426" y="14433"/>
                    <a:pt x="25394" y="14208"/>
                  </a:cubicBezTo>
                  <a:cubicBezTo>
                    <a:pt x="25330" y="13951"/>
                    <a:pt x="25233" y="13598"/>
                    <a:pt x="25137" y="13276"/>
                  </a:cubicBezTo>
                  <a:cubicBezTo>
                    <a:pt x="25008" y="12955"/>
                    <a:pt x="24912" y="12698"/>
                    <a:pt x="24912" y="12698"/>
                  </a:cubicBezTo>
                  <a:lnTo>
                    <a:pt x="24912" y="12633"/>
                  </a:lnTo>
                  <a:lnTo>
                    <a:pt x="24848" y="12601"/>
                  </a:lnTo>
                  <a:cubicBezTo>
                    <a:pt x="24848" y="12601"/>
                    <a:pt x="24365" y="12312"/>
                    <a:pt x="23755" y="11990"/>
                  </a:cubicBezTo>
                  <a:cubicBezTo>
                    <a:pt x="23144" y="11669"/>
                    <a:pt x="22437" y="11347"/>
                    <a:pt x="21923" y="11219"/>
                  </a:cubicBezTo>
                  <a:cubicBezTo>
                    <a:pt x="21183" y="11090"/>
                    <a:pt x="20412" y="10833"/>
                    <a:pt x="19769" y="10833"/>
                  </a:cubicBezTo>
                  <a:cubicBezTo>
                    <a:pt x="19640" y="10833"/>
                    <a:pt x="19512" y="10833"/>
                    <a:pt x="19383" y="10865"/>
                  </a:cubicBezTo>
                  <a:cubicBezTo>
                    <a:pt x="19319" y="10865"/>
                    <a:pt x="19094" y="10930"/>
                    <a:pt x="18740" y="10994"/>
                  </a:cubicBezTo>
                  <a:cubicBezTo>
                    <a:pt x="17487" y="11219"/>
                    <a:pt x="14722" y="11669"/>
                    <a:pt x="12279" y="12055"/>
                  </a:cubicBezTo>
                  <a:cubicBezTo>
                    <a:pt x="11026" y="12248"/>
                    <a:pt x="9901" y="12440"/>
                    <a:pt x="9065" y="12569"/>
                  </a:cubicBezTo>
                  <a:cubicBezTo>
                    <a:pt x="8565" y="12662"/>
                    <a:pt x="8182" y="12722"/>
                    <a:pt x="7948" y="12757"/>
                  </a:cubicBezTo>
                  <a:lnTo>
                    <a:pt x="7948" y="12757"/>
                  </a:lnTo>
                  <a:cubicBezTo>
                    <a:pt x="7976" y="11808"/>
                    <a:pt x="8068" y="8483"/>
                    <a:pt x="8068" y="6108"/>
                  </a:cubicBezTo>
                  <a:cubicBezTo>
                    <a:pt x="8068" y="5111"/>
                    <a:pt x="8036" y="4308"/>
                    <a:pt x="8004" y="3890"/>
                  </a:cubicBezTo>
                  <a:cubicBezTo>
                    <a:pt x="7908" y="3054"/>
                    <a:pt x="7683" y="2218"/>
                    <a:pt x="7329" y="1543"/>
                  </a:cubicBezTo>
                  <a:cubicBezTo>
                    <a:pt x="6975" y="868"/>
                    <a:pt x="6429" y="322"/>
                    <a:pt x="5722" y="161"/>
                  </a:cubicBezTo>
                  <a:lnTo>
                    <a:pt x="5625" y="579"/>
                  </a:lnTo>
                  <a:cubicBezTo>
                    <a:pt x="6172" y="708"/>
                    <a:pt x="6622" y="1126"/>
                    <a:pt x="6943" y="1736"/>
                  </a:cubicBezTo>
                  <a:cubicBezTo>
                    <a:pt x="7297" y="2347"/>
                    <a:pt x="7490" y="3151"/>
                    <a:pt x="7586" y="3922"/>
                  </a:cubicBezTo>
                  <a:cubicBezTo>
                    <a:pt x="7618" y="4308"/>
                    <a:pt x="7650" y="5144"/>
                    <a:pt x="7650" y="6108"/>
                  </a:cubicBezTo>
                  <a:cubicBezTo>
                    <a:pt x="7650" y="7490"/>
                    <a:pt x="7618" y="9226"/>
                    <a:pt x="7554" y="10608"/>
                  </a:cubicBezTo>
                  <a:cubicBezTo>
                    <a:pt x="7522" y="11958"/>
                    <a:pt x="7490" y="12987"/>
                    <a:pt x="7490" y="13019"/>
                  </a:cubicBezTo>
                  <a:lnTo>
                    <a:pt x="7490" y="13276"/>
                  </a:lnTo>
                  <a:lnTo>
                    <a:pt x="7747" y="13212"/>
                  </a:lnTo>
                  <a:cubicBezTo>
                    <a:pt x="7747" y="13212"/>
                    <a:pt x="10543" y="12762"/>
                    <a:pt x="13404" y="12312"/>
                  </a:cubicBezTo>
                  <a:cubicBezTo>
                    <a:pt x="14819" y="12087"/>
                    <a:pt x="16265" y="11830"/>
                    <a:pt x="17390" y="11637"/>
                  </a:cubicBezTo>
                  <a:cubicBezTo>
                    <a:pt x="17969" y="11540"/>
                    <a:pt x="18451" y="11476"/>
                    <a:pt x="18805" y="11412"/>
                  </a:cubicBezTo>
                  <a:cubicBezTo>
                    <a:pt x="19158" y="11347"/>
                    <a:pt x="19383" y="11315"/>
                    <a:pt x="19480" y="11283"/>
                  </a:cubicBezTo>
                  <a:cubicBezTo>
                    <a:pt x="19576" y="11251"/>
                    <a:pt x="19672" y="11251"/>
                    <a:pt x="19769" y="11251"/>
                  </a:cubicBezTo>
                  <a:cubicBezTo>
                    <a:pt x="20283" y="11251"/>
                    <a:pt x="21087" y="11476"/>
                    <a:pt x="21858" y="11637"/>
                  </a:cubicBezTo>
                  <a:cubicBezTo>
                    <a:pt x="22276" y="11733"/>
                    <a:pt x="22983" y="12055"/>
                    <a:pt x="23562" y="12376"/>
                  </a:cubicBezTo>
                  <a:cubicBezTo>
                    <a:pt x="23851" y="12505"/>
                    <a:pt x="24108" y="12665"/>
                    <a:pt x="24301" y="12762"/>
                  </a:cubicBezTo>
                  <a:cubicBezTo>
                    <a:pt x="24405" y="12831"/>
                    <a:pt x="24490" y="12882"/>
                    <a:pt x="24547" y="12914"/>
                  </a:cubicBezTo>
                  <a:lnTo>
                    <a:pt x="24547" y="12914"/>
                  </a:lnTo>
                  <a:cubicBezTo>
                    <a:pt x="24580" y="13004"/>
                    <a:pt x="24650" y="13196"/>
                    <a:pt x="24719" y="13405"/>
                  </a:cubicBezTo>
                  <a:cubicBezTo>
                    <a:pt x="24816" y="13726"/>
                    <a:pt x="24944" y="14080"/>
                    <a:pt x="24976" y="14273"/>
                  </a:cubicBezTo>
                  <a:cubicBezTo>
                    <a:pt x="25006" y="14479"/>
                    <a:pt x="25035" y="14712"/>
                    <a:pt x="25040" y="14873"/>
                  </a:cubicBezTo>
                  <a:lnTo>
                    <a:pt x="25040" y="14873"/>
                  </a:lnTo>
                  <a:cubicBezTo>
                    <a:pt x="25010" y="14838"/>
                    <a:pt x="24977" y="14799"/>
                    <a:pt x="24944" y="14755"/>
                  </a:cubicBezTo>
                  <a:cubicBezTo>
                    <a:pt x="24816" y="14594"/>
                    <a:pt x="24687" y="14401"/>
                    <a:pt x="24558" y="14241"/>
                  </a:cubicBezTo>
                  <a:cubicBezTo>
                    <a:pt x="24462" y="14048"/>
                    <a:pt x="24365" y="13919"/>
                    <a:pt x="24365" y="13919"/>
                  </a:cubicBezTo>
                  <a:lnTo>
                    <a:pt x="24301" y="13823"/>
                  </a:lnTo>
                  <a:lnTo>
                    <a:pt x="24205" y="13823"/>
                  </a:lnTo>
                  <a:cubicBezTo>
                    <a:pt x="24205" y="13823"/>
                    <a:pt x="22485" y="13885"/>
                    <a:pt x="21821" y="13887"/>
                  </a:cubicBezTo>
                  <a:lnTo>
                    <a:pt x="21821" y="13887"/>
                  </a:lnTo>
                  <a:cubicBezTo>
                    <a:pt x="21692" y="13885"/>
                    <a:pt x="21502" y="13821"/>
                    <a:pt x="21280" y="13726"/>
                  </a:cubicBezTo>
                  <a:cubicBezTo>
                    <a:pt x="20926" y="13565"/>
                    <a:pt x="20508" y="13340"/>
                    <a:pt x="20219" y="13148"/>
                  </a:cubicBezTo>
                  <a:cubicBezTo>
                    <a:pt x="20058" y="13051"/>
                    <a:pt x="19930" y="12955"/>
                    <a:pt x="19833" y="12890"/>
                  </a:cubicBezTo>
                  <a:cubicBezTo>
                    <a:pt x="19737" y="12826"/>
                    <a:pt x="19672" y="12794"/>
                    <a:pt x="19672" y="12794"/>
                  </a:cubicBezTo>
                  <a:lnTo>
                    <a:pt x="19576" y="12730"/>
                  </a:lnTo>
                  <a:lnTo>
                    <a:pt x="19480" y="12762"/>
                  </a:lnTo>
                  <a:cubicBezTo>
                    <a:pt x="19480" y="12762"/>
                    <a:pt x="18644" y="13083"/>
                    <a:pt x="17358" y="13565"/>
                  </a:cubicBezTo>
                  <a:cubicBezTo>
                    <a:pt x="15429" y="14305"/>
                    <a:pt x="12568" y="15398"/>
                    <a:pt x="10093" y="16330"/>
                  </a:cubicBezTo>
                  <a:cubicBezTo>
                    <a:pt x="8872" y="16780"/>
                    <a:pt x="7715" y="17198"/>
                    <a:pt x="6879" y="17487"/>
                  </a:cubicBezTo>
                  <a:cubicBezTo>
                    <a:pt x="6461" y="17648"/>
                    <a:pt x="6107" y="17776"/>
                    <a:pt x="5850" y="17841"/>
                  </a:cubicBezTo>
                  <a:cubicBezTo>
                    <a:pt x="5690" y="17873"/>
                    <a:pt x="5593" y="17905"/>
                    <a:pt x="5529" y="17937"/>
                  </a:cubicBezTo>
                  <a:lnTo>
                    <a:pt x="5446" y="17965"/>
                  </a:lnTo>
                  <a:lnTo>
                    <a:pt x="5446" y="17965"/>
                  </a:lnTo>
                  <a:cubicBezTo>
                    <a:pt x="5321" y="17934"/>
                    <a:pt x="5165" y="17903"/>
                    <a:pt x="4950" y="17873"/>
                  </a:cubicBezTo>
                  <a:cubicBezTo>
                    <a:pt x="4661" y="17809"/>
                    <a:pt x="4275" y="17712"/>
                    <a:pt x="3954" y="17551"/>
                  </a:cubicBezTo>
                  <a:cubicBezTo>
                    <a:pt x="3600" y="17359"/>
                    <a:pt x="3343" y="17134"/>
                    <a:pt x="3247" y="16812"/>
                  </a:cubicBezTo>
                  <a:cubicBezTo>
                    <a:pt x="3150" y="16587"/>
                    <a:pt x="2925" y="15751"/>
                    <a:pt x="2636" y="14594"/>
                  </a:cubicBezTo>
                  <a:cubicBezTo>
                    <a:pt x="2218" y="12890"/>
                    <a:pt x="1672" y="10480"/>
                    <a:pt x="1254" y="8326"/>
                  </a:cubicBezTo>
                  <a:cubicBezTo>
                    <a:pt x="804" y="6172"/>
                    <a:pt x="450" y="4244"/>
                    <a:pt x="418" y="3504"/>
                  </a:cubicBezTo>
                  <a:lnTo>
                    <a:pt x="418" y="3440"/>
                  </a:lnTo>
                  <a:cubicBezTo>
                    <a:pt x="418" y="2508"/>
                    <a:pt x="836" y="1736"/>
                    <a:pt x="1222" y="1190"/>
                  </a:cubicBezTo>
                  <a:cubicBezTo>
                    <a:pt x="1414" y="933"/>
                    <a:pt x="1639" y="708"/>
                    <a:pt x="1768" y="579"/>
                  </a:cubicBezTo>
                  <a:cubicBezTo>
                    <a:pt x="1864" y="483"/>
                    <a:pt x="1929" y="451"/>
                    <a:pt x="1961" y="418"/>
                  </a:cubicBezTo>
                  <a:lnTo>
                    <a:pt x="1993" y="354"/>
                  </a:lnTo>
                  <a:lnTo>
                    <a:pt x="2025" y="354"/>
                  </a:ln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3889;p64">
              <a:extLst>
                <a:ext uri="{FF2B5EF4-FFF2-40B4-BE49-F238E27FC236}">
                  <a16:creationId xmlns:a16="http://schemas.microsoft.com/office/drawing/2014/main" id="{9C67ECDA-B12C-9745-3602-B238965FC8B8}"/>
                </a:ext>
              </a:extLst>
            </p:cNvPr>
            <p:cNvSpPr/>
            <p:nvPr/>
          </p:nvSpPr>
          <p:spPr>
            <a:xfrm>
              <a:off x="4853050" y="3111825"/>
              <a:ext cx="245950" cy="480600"/>
            </a:xfrm>
            <a:custGeom>
              <a:avLst/>
              <a:gdLst/>
              <a:ahLst/>
              <a:cxnLst/>
              <a:rect l="l" t="t" r="r" b="b"/>
              <a:pathLst>
                <a:path w="9838" h="19224" extrusionOk="0">
                  <a:moveTo>
                    <a:pt x="1962" y="1"/>
                  </a:moveTo>
                  <a:cubicBezTo>
                    <a:pt x="1962" y="1"/>
                    <a:pt x="1480" y="354"/>
                    <a:pt x="965" y="965"/>
                  </a:cubicBezTo>
                  <a:cubicBezTo>
                    <a:pt x="483" y="1576"/>
                    <a:pt x="1" y="2508"/>
                    <a:pt x="1" y="3633"/>
                  </a:cubicBezTo>
                  <a:cubicBezTo>
                    <a:pt x="1" y="4758"/>
                    <a:pt x="322" y="6944"/>
                    <a:pt x="644" y="9098"/>
                  </a:cubicBezTo>
                  <a:cubicBezTo>
                    <a:pt x="965" y="11251"/>
                    <a:pt x="1287" y="13405"/>
                    <a:pt x="1287" y="14369"/>
                  </a:cubicBezTo>
                  <a:cubicBezTo>
                    <a:pt x="1287" y="15430"/>
                    <a:pt x="1544" y="16587"/>
                    <a:pt x="1994" y="17552"/>
                  </a:cubicBezTo>
                  <a:cubicBezTo>
                    <a:pt x="2187" y="18002"/>
                    <a:pt x="2444" y="18420"/>
                    <a:pt x="2765" y="18709"/>
                  </a:cubicBezTo>
                  <a:cubicBezTo>
                    <a:pt x="3055" y="19030"/>
                    <a:pt x="3440" y="19223"/>
                    <a:pt x="3826" y="19223"/>
                  </a:cubicBezTo>
                  <a:cubicBezTo>
                    <a:pt x="4180" y="19223"/>
                    <a:pt x="4726" y="19127"/>
                    <a:pt x="5337" y="18966"/>
                  </a:cubicBezTo>
                  <a:cubicBezTo>
                    <a:pt x="7233" y="18516"/>
                    <a:pt x="9837" y="17616"/>
                    <a:pt x="9837" y="17616"/>
                  </a:cubicBezTo>
                  <a:lnTo>
                    <a:pt x="9709" y="17198"/>
                  </a:lnTo>
                  <a:cubicBezTo>
                    <a:pt x="9709" y="17198"/>
                    <a:pt x="9419" y="17294"/>
                    <a:pt x="8969" y="17455"/>
                  </a:cubicBezTo>
                  <a:cubicBezTo>
                    <a:pt x="8262" y="17680"/>
                    <a:pt x="7233" y="18002"/>
                    <a:pt x="6205" y="18291"/>
                  </a:cubicBezTo>
                  <a:cubicBezTo>
                    <a:pt x="5208" y="18580"/>
                    <a:pt x="4244" y="18805"/>
                    <a:pt x="3826" y="18805"/>
                  </a:cubicBezTo>
                  <a:cubicBezTo>
                    <a:pt x="3569" y="18805"/>
                    <a:pt x="3312" y="18677"/>
                    <a:pt x="3055" y="18420"/>
                  </a:cubicBezTo>
                  <a:cubicBezTo>
                    <a:pt x="2669" y="18034"/>
                    <a:pt x="2347" y="17391"/>
                    <a:pt x="2090" y="16652"/>
                  </a:cubicBezTo>
                  <a:cubicBezTo>
                    <a:pt x="1865" y="15912"/>
                    <a:pt x="1705" y="15109"/>
                    <a:pt x="1705" y="14369"/>
                  </a:cubicBezTo>
                  <a:cubicBezTo>
                    <a:pt x="1705" y="13309"/>
                    <a:pt x="1383" y="11187"/>
                    <a:pt x="1062" y="9033"/>
                  </a:cubicBezTo>
                  <a:cubicBezTo>
                    <a:pt x="740" y="6880"/>
                    <a:pt x="419" y="4694"/>
                    <a:pt x="419" y="3633"/>
                  </a:cubicBezTo>
                  <a:cubicBezTo>
                    <a:pt x="419" y="2637"/>
                    <a:pt x="869" y="1801"/>
                    <a:pt x="1319" y="1222"/>
                  </a:cubicBezTo>
                  <a:cubicBezTo>
                    <a:pt x="1544" y="933"/>
                    <a:pt x="1769" y="708"/>
                    <a:pt x="1930" y="579"/>
                  </a:cubicBezTo>
                  <a:cubicBezTo>
                    <a:pt x="2026" y="483"/>
                    <a:pt x="2090" y="419"/>
                    <a:pt x="2122" y="386"/>
                  </a:cubicBezTo>
                  <a:lnTo>
                    <a:pt x="2187" y="354"/>
                  </a:lnTo>
                  <a:lnTo>
                    <a:pt x="2219" y="354"/>
                  </a:lnTo>
                  <a:lnTo>
                    <a:pt x="19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3890;p64">
              <a:extLst>
                <a:ext uri="{FF2B5EF4-FFF2-40B4-BE49-F238E27FC236}">
                  <a16:creationId xmlns:a16="http://schemas.microsoft.com/office/drawing/2014/main" id="{4C2B258F-9730-B1CB-5FDE-71C48C546FCB}"/>
                </a:ext>
              </a:extLst>
            </p:cNvPr>
            <p:cNvSpPr/>
            <p:nvPr/>
          </p:nvSpPr>
          <p:spPr>
            <a:xfrm>
              <a:off x="5006550" y="3155225"/>
              <a:ext cx="124575" cy="303800"/>
            </a:xfrm>
            <a:custGeom>
              <a:avLst/>
              <a:gdLst/>
              <a:ahLst/>
              <a:cxnLst/>
              <a:rect l="l" t="t" r="r" b="b"/>
              <a:pathLst>
                <a:path w="4983" h="12152" extrusionOk="0">
                  <a:moveTo>
                    <a:pt x="290" y="1"/>
                  </a:moveTo>
                  <a:lnTo>
                    <a:pt x="0" y="322"/>
                  </a:lnTo>
                  <a:cubicBezTo>
                    <a:pt x="33" y="354"/>
                    <a:pt x="1126" y="1383"/>
                    <a:pt x="1126" y="3954"/>
                  </a:cubicBezTo>
                  <a:cubicBezTo>
                    <a:pt x="1126" y="4211"/>
                    <a:pt x="1126" y="4501"/>
                    <a:pt x="1093" y="4790"/>
                  </a:cubicBezTo>
                  <a:cubicBezTo>
                    <a:pt x="1061" y="5208"/>
                    <a:pt x="1061" y="5851"/>
                    <a:pt x="1061" y="6590"/>
                  </a:cubicBezTo>
                  <a:cubicBezTo>
                    <a:pt x="1061" y="8840"/>
                    <a:pt x="1158" y="11894"/>
                    <a:pt x="1158" y="11894"/>
                  </a:cubicBezTo>
                  <a:lnTo>
                    <a:pt x="1190" y="12151"/>
                  </a:lnTo>
                  <a:lnTo>
                    <a:pt x="4983" y="11251"/>
                  </a:lnTo>
                  <a:lnTo>
                    <a:pt x="4886" y="10833"/>
                  </a:lnTo>
                  <a:lnTo>
                    <a:pt x="1597" y="11604"/>
                  </a:lnTo>
                  <a:lnTo>
                    <a:pt x="1597" y="11604"/>
                  </a:lnTo>
                  <a:cubicBezTo>
                    <a:pt x="1585" y="11290"/>
                    <a:pt x="1564" y="10742"/>
                    <a:pt x="1543" y="10062"/>
                  </a:cubicBezTo>
                  <a:cubicBezTo>
                    <a:pt x="1511" y="9033"/>
                    <a:pt x="1479" y="7715"/>
                    <a:pt x="1479" y="6590"/>
                  </a:cubicBezTo>
                  <a:cubicBezTo>
                    <a:pt x="1479" y="5851"/>
                    <a:pt x="1479" y="5208"/>
                    <a:pt x="1511" y="4822"/>
                  </a:cubicBezTo>
                  <a:cubicBezTo>
                    <a:pt x="1543" y="4533"/>
                    <a:pt x="1543" y="4211"/>
                    <a:pt x="1543" y="3954"/>
                  </a:cubicBezTo>
                  <a:cubicBezTo>
                    <a:pt x="1543" y="1190"/>
                    <a:pt x="322" y="33"/>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3891;p64">
              <a:extLst>
                <a:ext uri="{FF2B5EF4-FFF2-40B4-BE49-F238E27FC236}">
                  <a16:creationId xmlns:a16="http://schemas.microsoft.com/office/drawing/2014/main" id="{73430E8A-F9B0-4573-ED1D-75F5B51D3A32}"/>
                </a:ext>
              </a:extLst>
            </p:cNvPr>
            <p:cNvSpPr/>
            <p:nvPr/>
          </p:nvSpPr>
          <p:spPr>
            <a:xfrm>
              <a:off x="5276575" y="3402800"/>
              <a:ext cx="204925" cy="104425"/>
            </a:xfrm>
            <a:custGeom>
              <a:avLst/>
              <a:gdLst/>
              <a:ahLst/>
              <a:cxnLst/>
              <a:rect l="l" t="t" r="r" b="b"/>
              <a:pathLst>
                <a:path w="8197" h="4177" extrusionOk="0">
                  <a:moveTo>
                    <a:pt x="2607" y="1"/>
                  </a:moveTo>
                  <a:cubicBezTo>
                    <a:pt x="2500" y="1"/>
                    <a:pt x="2401" y="10"/>
                    <a:pt x="2314" y="30"/>
                  </a:cubicBezTo>
                  <a:cubicBezTo>
                    <a:pt x="2154" y="94"/>
                    <a:pt x="1254" y="255"/>
                    <a:pt x="0" y="448"/>
                  </a:cubicBezTo>
                  <a:lnTo>
                    <a:pt x="482" y="2666"/>
                  </a:lnTo>
                  <a:cubicBezTo>
                    <a:pt x="1672" y="2216"/>
                    <a:pt x="2411" y="1927"/>
                    <a:pt x="2411" y="1927"/>
                  </a:cubicBezTo>
                  <a:cubicBezTo>
                    <a:pt x="2411" y="1927"/>
                    <a:pt x="4050" y="3084"/>
                    <a:pt x="4693" y="3084"/>
                  </a:cubicBezTo>
                  <a:cubicBezTo>
                    <a:pt x="5304" y="3052"/>
                    <a:pt x="7072" y="3020"/>
                    <a:pt x="7072" y="3020"/>
                  </a:cubicBezTo>
                  <a:cubicBezTo>
                    <a:pt x="7072" y="3020"/>
                    <a:pt x="7779" y="4177"/>
                    <a:pt x="8004" y="4177"/>
                  </a:cubicBezTo>
                  <a:cubicBezTo>
                    <a:pt x="8197" y="4177"/>
                    <a:pt x="8133" y="3630"/>
                    <a:pt x="8036" y="3213"/>
                  </a:cubicBezTo>
                  <a:cubicBezTo>
                    <a:pt x="7972" y="2795"/>
                    <a:pt x="7586" y="1734"/>
                    <a:pt x="7586" y="1734"/>
                  </a:cubicBezTo>
                  <a:cubicBezTo>
                    <a:pt x="7586" y="1734"/>
                    <a:pt x="5690" y="609"/>
                    <a:pt x="4757" y="416"/>
                  </a:cubicBezTo>
                  <a:cubicBezTo>
                    <a:pt x="4001" y="254"/>
                    <a:pt x="3176" y="1"/>
                    <a:pt x="2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3892;p64">
              <a:extLst>
                <a:ext uri="{FF2B5EF4-FFF2-40B4-BE49-F238E27FC236}">
                  <a16:creationId xmlns:a16="http://schemas.microsoft.com/office/drawing/2014/main" id="{6C7DF8F1-571E-9587-B77B-270CAD7B1D39}"/>
                </a:ext>
              </a:extLst>
            </p:cNvPr>
            <p:cNvSpPr/>
            <p:nvPr/>
          </p:nvSpPr>
          <p:spPr>
            <a:xfrm>
              <a:off x="5270125" y="3397925"/>
              <a:ext cx="215400" cy="114925"/>
            </a:xfrm>
            <a:custGeom>
              <a:avLst/>
              <a:gdLst/>
              <a:ahLst/>
              <a:cxnLst/>
              <a:rect l="l" t="t" r="r" b="b"/>
              <a:pathLst>
                <a:path w="8616" h="4597" extrusionOk="0">
                  <a:moveTo>
                    <a:pt x="2894" y="418"/>
                  </a:moveTo>
                  <a:cubicBezTo>
                    <a:pt x="3408" y="418"/>
                    <a:pt x="4212" y="643"/>
                    <a:pt x="4983" y="804"/>
                  </a:cubicBezTo>
                  <a:cubicBezTo>
                    <a:pt x="5401" y="900"/>
                    <a:pt x="6108" y="1222"/>
                    <a:pt x="6687" y="1543"/>
                  </a:cubicBezTo>
                  <a:cubicBezTo>
                    <a:pt x="6976" y="1672"/>
                    <a:pt x="7233" y="1832"/>
                    <a:pt x="7426" y="1929"/>
                  </a:cubicBezTo>
                  <a:cubicBezTo>
                    <a:pt x="7530" y="1998"/>
                    <a:pt x="7615" y="2049"/>
                    <a:pt x="7672" y="2081"/>
                  </a:cubicBezTo>
                  <a:lnTo>
                    <a:pt x="7672" y="2081"/>
                  </a:lnTo>
                  <a:cubicBezTo>
                    <a:pt x="7705" y="2171"/>
                    <a:pt x="7775" y="2363"/>
                    <a:pt x="7844" y="2572"/>
                  </a:cubicBezTo>
                  <a:cubicBezTo>
                    <a:pt x="7941" y="2893"/>
                    <a:pt x="8069" y="3247"/>
                    <a:pt x="8101" y="3440"/>
                  </a:cubicBezTo>
                  <a:cubicBezTo>
                    <a:pt x="8131" y="3646"/>
                    <a:pt x="8160" y="3879"/>
                    <a:pt x="8165" y="4040"/>
                  </a:cubicBezTo>
                  <a:lnTo>
                    <a:pt x="8165" y="4040"/>
                  </a:lnTo>
                  <a:cubicBezTo>
                    <a:pt x="8135" y="4005"/>
                    <a:pt x="8102" y="3966"/>
                    <a:pt x="8069" y="3922"/>
                  </a:cubicBezTo>
                  <a:cubicBezTo>
                    <a:pt x="7941" y="3761"/>
                    <a:pt x="7812" y="3568"/>
                    <a:pt x="7683" y="3408"/>
                  </a:cubicBezTo>
                  <a:cubicBezTo>
                    <a:pt x="7587" y="3215"/>
                    <a:pt x="7490" y="3086"/>
                    <a:pt x="7490" y="3086"/>
                  </a:cubicBezTo>
                  <a:lnTo>
                    <a:pt x="7426" y="2990"/>
                  </a:lnTo>
                  <a:lnTo>
                    <a:pt x="7330" y="2990"/>
                  </a:lnTo>
                  <a:cubicBezTo>
                    <a:pt x="7330" y="2990"/>
                    <a:pt x="5610" y="3052"/>
                    <a:pt x="4946" y="3054"/>
                  </a:cubicBezTo>
                  <a:lnTo>
                    <a:pt x="4946" y="3054"/>
                  </a:lnTo>
                  <a:cubicBezTo>
                    <a:pt x="4817" y="3052"/>
                    <a:pt x="4627" y="2988"/>
                    <a:pt x="4405" y="2893"/>
                  </a:cubicBezTo>
                  <a:cubicBezTo>
                    <a:pt x="4051" y="2732"/>
                    <a:pt x="3633" y="2507"/>
                    <a:pt x="3344" y="2315"/>
                  </a:cubicBezTo>
                  <a:cubicBezTo>
                    <a:pt x="3183" y="2218"/>
                    <a:pt x="3055" y="2122"/>
                    <a:pt x="2958" y="2057"/>
                  </a:cubicBezTo>
                  <a:cubicBezTo>
                    <a:pt x="2862" y="1993"/>
                    <a:pt x="2797" y="1961"/>
                    <a:pt x="2797" y="1961"/>
                  </a:cubicBezTo>
                  <a:lnTo>
                    <a:pt x="2701" y="1897"/>
                  </a:lnTo>
                  <a:lnTo>
                    <a:pt x="2605" y="1929"/>
                  </a:lnTo>
                  <a:cubicBezTo>
                    <a:pt x="2605" y="1929"/>
                    <a:pt x="1936" y="2180"/>
                    <a:pt x="910" y="2577"/>
                  </a:cubicBezTo>
                  <a:lnTo>
                    <a:pt x="910" y="2577"/>
                  </a:lnTo>
                  <a:lnTo>
                    <a:pt x="529" y="821"/>
                  </a:lnTo>
                  <a:lnTo>
                    <a:pt x="529" y="821"/>
                  </a:lnTo>
                  <a:cubicBezTo>
                    <a:pt x="1062" y="716"/>
                    <a:pt x="1500" y="635"/>
                    <a:pt x="1865" y="579"/>
                  </a:cubicBezTo>
                  <a:cubicBezTo>
                    <a:pt x="2251" y="514"/>
                    <a:pt x="2508" y="482"/>
                    <a:pt x="2605" y="450"/>
                  </a:cubicBezTo>
                  <a:cubicBezTo>
                    <a:pt x="2701" y="418"/>
                    <a:pt x="2797" y="418"/>
                    <a:pt x="2894" y="418"/>
                  </a:cubicBezTo>
                  <a:close/>
                  <a:moveTo>
                    <a:pt x="2894" y="0"/>
                  </a:moveTo>
                  <a:cubicBezTo>
                    <a:pt x="2765" y="0"/>
                    <a:pt x="2637" y="0"/>
                    <a:pt x="2508" y="32"/>
                  </a:cubicBezTo>
                  <a:cubicBezTo>
                    <a:pt x="2444" y="32"/>
                    <a:pt x="2187" y="97"/>
                    <a:pt x="1801" y="161"/>
                  </a:cubicBezTo>
                  <a:cubicBezTo>
                    <a:pt x="1383" y="225"/>
                    <a:pt x="837" y="322"/>
                    <a:pt x="226" y="418"/>
                  </a:cubicBezTo>
                  <a:lnTo>
                    <a:pt x="1" y="482"/>
                  </a:lnTo>
                  <a:lnTo>
                    <a:pt x="612" y="3150"/>
                  </a:lnTo>
                  <a:lnTo>
                    <a:pt x="837" y="3054"/>
                  </a:lnTo>
                  <a:cubicBezTo>
                    <a:pt x="1707" y="2715"/>
                    <a:pt x="2341" y="2468"/>
                    <a:pt x="2615" y="2366"/>
                  </a:cubicBezTo>
                  <a:lnTo>
                    <a:pt x="2615" y="2366"/>
                  </a:lnTo>
                  <a:cubicBezTo>
                    <a:pt x="2757" y="2462"/>
                    <a:pt x="3081" y="2677"/>
                    <a:pt x="3440" y="2893"/>
                  </a:cubicBezTo>
                  <a:cubicBezTo>
                    <a:pt x="3697" y="3022"/>
                    <a:pt x="3955" y="3182"/>
                    <a:pt x="4212" y="3279"/>
                  </a:cubicBezTo>
                  <a:cubicBezTo>
                    <a:pt x="4469" y="3408"/>
                    <a:pt x="4726" y="3472"/>
                    <a:pt x="4951" y="3472"/>
                  </a:cubicBezTo>
                  <a:cubicBezTo>
                    <a:pt x="5469" y="3472"/>
                    <a:pt x="6817" y="3449"/>
                    <a:pt x="7216" y="3442"/>
                  </a:cubicBezTo>
                  <a:lnTo>
                    <a:pt x="7216" y="3442"/>
                  </a:lnTo>
                  <a:cubicBezTo>
                    <a:pt x="7291" y="3562"/>
                    <a:pt x="7407" y="3748"/>
                    <a:pt x="7523" y="3922"/>
                  </a:cubicBezTo>
                  <a:cubicBezTo>
                    <a:pt x="7651" y="4083"/>
                    <a:pt x="7748" y="4211"/>
                    <a:pt x="7876" y="4340"/>
                  </a:cubicBezTo>
                  <a:cubicBezTo>
                    <a:pt x="7908" y="4404"/>
                    <a:pt x="7973" y="4468"/>
                    <a:pt x="8037" y="4500"/>
                  </a:cubicBezTo>
                  <a:cubicBezTo>
                    <a:pt x="8069" y="4533"/>
                    <a:pt x="8133" y="4597"/>
                    <a:pt x="8262" y="4597"/>
                  </a:cubicBezTo>
                  <a:cubicBezTo>
                    <a:pt x="8326" y="4597"/>
                    <a:pt x="8391" y="4565"/>
                    <a:pt x="8455" y="4533"/>
                  </a:cubicBezTo>
                  <a:cubicBezTo>
                    <a:pt x="8551" y="4436"/>
                    <a:pt x="8551" y="4372"/>
                    <a:pt x="8583" y="4308"/>
                  </a:cubicBezTo>
                  <a:cubicBezTo>
                    <a:pt x="8583" y="4243"/>
                    <a:pt x="8616" y="4147"/>
                    <a:pt x="8616" y="4083"/>
                  </a:cubicBezTo>
                  <a:cubicBezTo>
                    <a:pt x="8616" y="3858"/>
                    <a:pt x="8551" y="3600"/>
                    <a:pt x="8519" y="3375"/>
                  </a:cubicBezTo>
                  <a:cubicBezTo>
                    <a:pt x="8455" y="3118"/>
                    <a:pt x="8358" y="2765"/>
                    <a:pt x="8262" y="2443"/>
                  </a:cubicBezTo>
                  <a:cubicBezTo>
                    <a:pt x="8133" y="2122"/>
                    <a:pt x="8037" y="1865"/>
                    <a:pt x="8037" y="1865"/>
                  </a:cubicBezTo>
                  <a:lnTo>
                    <a:pt x="8037" y="1800"/>
                  </a:lnTo>
                  <a:lnTo>
                    <a:pt x="7973" y="1768"/>
                  </a:lnTo>
                  <a:cubicBezTo>
                    <a:pt x="7973" y="1768"/>
                    <a:pt x="7490" y="1479"/>
                    <a:pt x="6880" y="1157"/>
                  </a:cubicBezTo>
                  <a:cubicBezTo>
                    <a:pt x="6269" y="836"/>
                    <a:pt x="5562" y="514"/>
                    <a:pt x="5048" y="386"/>
                  </a:cubicBezTo>
                  <a:cubicBezTo>
                    <a:pt x="4308" y="257"/>
                    <a:pt x="3537" y="0"/>
                    <a:pt x="2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3893;p64">
              <a:extLst>
                <a:ext uri="{FF2B5EF4-FFF2-40B4-BE49-F238E27FC236}">
                  <a16:creationId xmlns:a16="http://schemas.microsoft.com/office/drawing/2014/main" id="{C3C43715-014A-BE75-0D91-0FA70A7D8E51}"/>
                </a:ext>
              </a:extLst>
            </p:cNvPr>
            <p:cNvSpPr/>
            <p:nvPr/>
          </p:nvSpPr>
          <p:spPr>
            <a:xfrm>
              <a:off x="5526475" y="3239600"/>
              <a:ext cx="90850" cy="322275"/>
            </a:xfrm>
            <a:custGeom>
              <a:avLst/>
              <a:gdLst/>
              <a:ahLst/>
              <a:cxnLst/>
              <a:rect l="l" t="t" r="r" b="b"/>
              <a:pathLst>
                <a:path w="3634" h="12891" extrusionOk="0">
                  <a:moveTo>
                    <a:pt x="2894" y="1"/>
                  </a:moveTo>
                  <a:lnTo>
                    <a:pt x="1" y="12698"/>
                  </a:lnTo>
                  <a:lnTo>
                    <a:pt x="740" y="12891"/>
                  </a:lnTo>
                  <a:lnTo>
                    <a:pt x="3633" y="194"/>
                  </a:lnTo>
                  <a:lnTo>
                    <a:pt x="2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3894;p64">
              <a:extLst>
                <a:ext uri="{FF2B5EF4-FFF2-40B4-BE49-F238E27FC236}">
                  <a16:creationId xmlns:a16="http://schemas.microsoft.com/office/drawing/2014/main" id="{7AF87320-B6A7-D45F-98E7-F51AAD49764E}"/>
                </a:ext>
              </a:extLst>
            </p:cNvPr>
            <p:cNvSpPr/>
            <p:nvPr/>
          </p:nvSpPr>
          <p:spPr>
            <a:xfrm>
              <a:off x="5520050" y="3233175"/>
              <a:ext cx="103700" cy="335125"/>
            </a:xfrm>
            <a:custGeom>
              <a:avLst/>
              <a:gdLst/>
              <a:ahLst/>
              <a:cxnLst/>
              <a:rect l="l" t="t" r="r" b="b"/>
              <a:pathLst>
                <a:path w="4148" h="13405" extrusionOk="0">
                  <a:moveTo>
                    <a:pt x="3312" y="515"/>
                  </a:moveTo>
                  <a:lnTo>
                    <a:pt x="3633" y="611"/>
                  </a:lnTo>
                  <a:lnTo>
                    <a:pt x="852" y="12873"/>
                  </a:lnTo>
                  <a:lnTo>
                    <a:pt x="852" y="12873"/>
                  </a:lnTo>
                  <a:lnTo>
                    <a:pt x="515" y="12794"/>
                  </a:lnTo>
                  <a:lnTo>
                    <a:pt x="3312" y="515"/>
                  </a:lnTo>
                  <a:close/>
                  <a:moveTo>
                    <a:pt x="2990" y="1"/>
                  </a:moveTo>
                  <a:lnTo>
                    <a:pt x="1" y="13116"/>
                  </a:lnTo>
                  <a:lnTo>
                    <a:pt x="1158" y="13405"/>
                  </a:lnTo>
                  <a:lnTo>
                    <a:pt x="1222" y="13180"/>
                  </a:lnTo>
                  <a:lnTo>
                    <a:pt x="4147" y="290"/>
                  </a:lnTo>
                  <a:lnTo>
                    <a:pt x="29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3895;p64">
              <a:extLst>
                <a:ext uri="{FF2B5EF4-FFF2-40B4-BE49-F238E27FC236}">
                  <a16:creationId xmlns:a16="http://schemas.microsoft.com/office/drawing/2014/main" id="{D5068C03-E7C7-3F0C-930E-518F702E662E}"/>
                </a:ext>
              </a:extLst>
            </p:cNvPr>
            <p:cNvSpPr/>
            <p:nvPr/>
          </p:nvSpPr>
          <p:spPr>
            <a:xfrm>
              <a:off x="5156825" y="3548200"/>
              <a:ext cx="391375" cy="27350"/>
            </a:xfrm>
            <a:custGeom>
              <a:avLst/>
              <a:gdLst/>
              <a:ahLst/>
              <a:cxnLst/>
              <a:rect l="l" t="t" r="r" b="b"/>
              <a:pathLst>
                <a:path w="15655" h="1094" extrusionOk="0">
                  <a:moveTo>
                    <a:pt x="15623" y="0"/>
                  </a:moveTo>
                  <a:lnTo>
                    <a:pt x="0" y="322"/>
                  </a:lnTo>
                  <a:lnTo>
                    <a:pt x="33" y="1093"/>
                  </a:lnTo>
                  <a:lnTo>
                    <a:pt x="15655" y="772"/>
                  </a:lnTo>
                  <a:lnTo>
                    <a:pt x="15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3896;p64">
              <a:extLst>
                <a:ext uri="{FF2B5EF4-FFF2-40B4-BE49-F238E27FC236}">
                  <a16:creationId xmlns:a16="http://schemas.microsoft.com/office/drawing/2014/main" id="{86B9F85E-52B3-7B8F-A9CB-4DB35953E1DA}"/>
                </a:ext>
              </a:extLst>
            </p:cNvPr>
            <p:cNvSpPr/>
            <p:nvPr/>
          </p:nvSpPr>
          <p:spPr>
            <a:xfrm>
              <a:off x="5152000" y="3542575"/>
              <a:ext cx="401025" cy="38600"/>
            </a:xfrm>
            <a:custGeom>
              <a:avLst/>
              <a:gdLst/>
              <a:ahLst/>
              <a:cxnLst/>
              <a:rect l="l" t="t" r="r" b="b"/>
              <a:pathLst>
                <a:path w="16041" h="1544" extrusionOk="0">
                  <a:moveTo>
                    <a:pt x="15623" y="418"/>
                  </a:moveTo>
                  <a:lnTo>
                    <a:pt x="15623" y="776"/>
                  </a:lnTo>
                  <a:lnTo>
                    <a:pt x="15623" y="776"/>
                  </a:lnTo>
                  <a:lnTo>
                    <a:pt x="418" y="1125"/>
                  </a:lnTo>
                  <a:lnTo>
                    <a:pt x="418" y="772"/>
                  </a:lnTo>
                  <a:lnTo>
                    <a:pt x="15623" y="418"/>
                  </a:lnTo>
                  <a:close/>
                  <a:moveTo>
                    <a:pt x="16041" y="0"/>
                  </a:moveTo>
                  <a:lnTo>
                    <a:pt x="1" y="354"/>
                  </a:lnTo>
                  <a:lnTo>
                    <a:pt x="1" y="1543"/>
                  </a:lnTo>
                  <a:lnTo>
                    <a:pt x="16041" y="1190"/>
                  </a:lnTo>
                  <a:lnTo>
                    <a:pt x="16041" y="965"/>
                  </a:lnTo>
                  <a:lnTo>
                    <a:pt x="16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3897;p64">
              <a:extLst>
                <a:ext uri="{FF2B5EF4-FFF2-40B4-BE49-F238E27FC236}">
                  <a16:creationId xmlns:a16="http://schemas.microsoft.com/office/drawing/2014/main" id="{092DC859-2B3C-7380-B21A-85D05E273D24}"/>
                </a:ext>
              </a:extLst>
            </p:cNvPr>
            <p:cNvSpPr/>
            <p:nvPr/>
          </p:nvSpPr>
          <p:spPr>
            <a:xfrm>
              <a:off x="5553000" y="2925400"/>
              <a:ext cx="167175" cy="190475"/>
            </a:xfrm>
            <a:custGeom>
              <a:avLst/>
              <a:gdLst/>
              <a:ahLst/>
              <a:cxnLst/>
              <a:rect l="l" t="t" r="r" b="b"/>
              <a:pathLst>
                <a:path w="6687" h="7619" extrusionOk="0">
                  <a:moveTo>
                    <a:pt x="1" y="0"/>
                  </a:moveTo>
                  <a:lnTo>
                    <a:pt x="3344" y="7618"/>
                  </a:lnTo>
                  <a:lnTo>
                    <a:pt x="66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3898;p64">
              <a:extLst>
                <a:ext uri="{FF2B5EF4-FFF2-40B4-BE49-F238E27FC236}">
                  <a16:creationId xmlns:a16="http://schemas.microsoft.com/office/drawing/2014/main" id="{6F42AF4A-8ED7-0F57-530E-9D535E9AE3B2}"/>
                </a:ext>
              </a:extLst>
            </p:cNvPr>
            <p:cNvSpPr/>
            <p:nvPr/>
          </p:nvSpPr>
          <p:spPr>
            <a:xfrm>
              <a:off x="2940475" y="4391175"/>
              <a:ext cx="989275" cy="520775"/>
            </a:xfrm>
            <a:custGeom>
              <a:avLst/>
              <a:gdLst/>
              <a:ahLst/>
              <a:cxnLst/>
              <a:rect l="l" t="t" r="r" b="b"/>
              <a:pathLst>
                <a:path w="39571" h="20831" extrusionOk="0">
                  <a:moveTo>
                    <a:pt x="4565" y="1"/>
                  </a:moveTo>
                  <a:lnTo>
                    <a:pt x="4565" y="10094"/>
                  </a:lnTo>
                  <a:cubicBezTo>
                    <a:pt x="4565" y="13405"/>
                    <a:pt x="3440" y="16619"/>
                    <a:pt x="1350" y="19191"/>
                  </a:cubicBezTo>
                  <a:lnTo>
                    <a:pt x="0" y="20830"/>
                  </a:lnTo>
                  <a:lnTo>
                    <a:pt x="39570" y="20830"/>
                  </a:lnTo>
                  <a:lnTo>
                    <a:pt x="38220" y="19191"/>
                  </a:lnTo>
                  <a:cubicBezTo>
                    <a:pt x="36131" y="16619"/>
                    <a:pt x="35006" y="13405"/>
                    <a:pt x="35006" y="10094"/>
                  </a:cubicBezTo>
                  <a:lnTo>
                    <a:pt x="350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3899;p64">
              <a:extLst>
                <a:ext uri="{FF2B5EF4-FFF2-40B4-BE49-F238E27FC236}">
                  <a16:creationId xmlns:a16="http://schemas.microsoft.com/office/drawing/2014/main" id="{E612778C-8599-D229-A0FF-4106589FEA5D}"/>
                </a:ext>
              </a:extLst>
            </p:cNvPr>
            <p:cNvSpPr/>
            <p:nvPr/>
          </p:nvSpPr>
          <p:spPr>
            <a:xfrm>
              <a:off x="3007975" y="4124375"/>
              <a:ext cx="854250" cy="429975"/>
            </a:xfrm>
            <a:custGeom>
              <a:avLst/>
              <a:gdLst/>
              <a:ahLst/>
              <a:cxnLst/>
              <a:rect l="l" t="t" r="r" b="b"/>
              <a:pathLst>
                <a:path w="34170" h="17199" extrusionOk="0">
                  <a:moveTo>
                    <a:pt x="1865" y="1"/>
                  </a:moveTo>
                  <a:lnTo>
                    <a:pt x="1865" y="8294"/>
                  </a:lnTo>
                  <a:lnTo>
                    <a:pt x="1865" y="10126"/>
                  </a:lnTo>
                  <a:cubicBezTo>
                    <a:pt x="1865" y="12601"/>
                    <a:pt x="1222" y="15044"/>
                    <a:pt x="0" y="17198"/>
                  </a:cubicBezTo>
                  <a:lnTo>
                    <a:pt x="34170" y="17198"/>
                  </a:lnTo>
                  <a:cubicBezTo>
                    <a:pt x="32948" y="15044"/>
                    <a:pt x="32306" y="12601"/>
                    <a:pt x="32306" y="10126"/>
                  </a:cubicBezTo>
                  <a:lnTo>
                    <a:pt x="32306" y="8294"/>
                  </a:lnTo>
                  <a:lnTo>
                    <a:pt x="32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3900;p64">
              <a:extLst>
                <a:ext uri="{FF2B5EF4-FFF2-40B4-BE49-F238E27FC236}">
                  <a16:creationId xmlns:a16="http://schemas.microsoft.com/office/drawing/2014/main" id="{C9214C59-0FCF-F8B7-1679-9975D68E8DD5}"/>
                </a:ext>
              </a:extLst>
            </p:cNvPr>
            <p:cNvSpPr/>
            <p:nvPr/>
          </p:nvSpPr>
          <p:spPr>
            <a:xfrm>
              <a:off x="2934850" y="4385550"/>
              <a:ext cx="1000525" cy="532025"/>
            </a:xfrm>
            <a:custGeom>
              <a:avLst/>
              <a:gdLst/>
              <a:ahLst/>
              <a:cxnLst/>
              <a:rect l="l" t="t" r="r" b="b"/>
              <a:pathLst>
                <a:path w="40021" h="21281" extrusionOk="0">
                  <a:moveTo>
                    <a:pt x="35006" y="419"/>
                  </a:moveTo>
                  <a:lnTo>
                    <a:pt x="35006" y="10319"/>
                  </a:lnTo>
                  <a:cubicBezTo>
                    <a:pt x="35006" y="13662"/>
                    <a:pt x="36163" y="16941"/>
                    <a:pt x="38284" y="19545"/>
                  </a:cubicBezTo>
                  <a:lnTo>
                    <a:pt x="39345" y="20863"/>
                  </a:lnTo>
                  <a:lnTo>
                    <a:pt x="675" y="20863"/>
                  </a:lnTo>
                  <a:lnTo>
                    <a:pt x="1736" y="19545"/>
                  </a:lnTo>
                  <a:cubicBezTo>
                    <a:pt x="3858" y="16941"/>
                    <a:pt x="5015" y="13662"/>
                    <a:pt x="5015" y="10319"/>
                  </a:cubicBezTo>
                  <a:lnTo>
                    <a:pt x="5015" y="419"/>
                  </a:lnTo>
                  <a:close/>
                  <a:moveTo>
                    <a:pt x="4790" y="1"/>
                  </a:moveTo>
                  <a:cubicBezTo>
                    <a:pt x="4725" y="1"/>
                    <a:pt x="4693" y="33"/>
                    <a:pt x="4661" y="65"/>
                  </a:cubicBezTo>
                  <a:cubicBezTo>
                    <a:pt x="4597" y="97"/>
                    <a:pt x="4597" y="161"/>
                    <a:pt x="4597" y="226"/>
                  </a:cubicBezTo>
                  <a:lnTo>
                    <a:pt x="4597" y="10319"/>
                  </a:lnTo>
                  <a:cubicBezTo>
                    <a:pt x="4597" y="13566"/>
                    <a:pt x="3472" y="16748"/>
                    <a:pt x="1415" y="19287"/>
                  </a:cubicBezTo>
                  <a:lnTo>
                    <a:pt x="65" y="20927"/>
                  </a:lnTo>
                  <a:cubicBezTo>
                    <a:pt x="0" y="20991"/>
                    <a:pt x="0" y="21088"/>
                    <a:pt x="32" y="21152"/>
                  </a:cubicBezTo>
                  <a:cubicBezTo>
                    <a:pt x="65" y="21216"/>
                    <a:pt x="161" y="21280"/>
                    <a:pt x="225" y="21280"/>
                  </a:cubicBezTo>
                  <a:lnTo>
                    <a:pt x="39795" y="21280"/>
                  </a:lnTo>
                  <a:cubicBezTo>
                    <a:pt x="39859" y="21280"/>
                    <a:pt x="39956" y="21216"/>
                    <a:pt x="39988" y="21152"/>
                  </a:cubicBezTo>
                  <a:cubicBezTo>
                    <a:pt x="40020" y="21088"/>
                    <a:pt x="39988" y="20991"/>
                    <a:pt x="39956" y="20927"/>
                  </a:cubicBezTo>
                  <a:lnTo>
                    <a:pt x="38606" y="19287"/>
                  </a:lnTo>
                  <a:cubicBezTo>
                    <a:pt x="36548" y="16748"/>
                    <a:pt x="35423" y="13566"/>
                    <a:pt x="35423" y="10319"/>
                  </a:cubicBezTo>
                  <a:lnTo>
                    <a:pt x="35423" y="226"/>
                  </a:lnTo>
                  <a:cubicBezTo>
                    <a:pt x="35423" y="161"/>
                    <a:pt x="35423" y="97"/>
                    <a:pt x="35359" y="65"/>
                  </a:cubicBezTo>
                  <a:cubicBezTo>
                    <a:pt x="35327" y="33"/>
                    <a:pt x="35263" y="1"/>
                    <a:pt x="35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3901;p64">
              <a:extLst>
                <a:ext uri="{FF2B5EF4-FFF2-40B4-BE49-F238E27FC236}">
                  <a16:creationId xmlns:a16="http://schemas.microsoft.com/office/drawing/2014/main" id="{F581A41B-E756-6161-305A-7CF85F2F31BE}"/>
                </a:ext>
              </a:extLst>
            </p:cNvPr>
            <p:cNvSpPr/>
            <p:nvPr/>
          </p:nvSpPr>
          <p:spPr>
            <a:xfrm>
              <a:off x="1906225" y="2226250"/>
              <a:ext cx="3057750" cy="2244525"/>
            </a:xfrm>
            <a:custGeom>
              <a:avLst/>
              <a:gdLst/>
              <a:ahLst/>
              <a:cxnLst/>
              <a:rect l="l" t="t" r="r" b="b"/>
              <a:pathLst>
                <a:path w="122310" h="89781" extrusionOk="0">
                  <a:moveTo>
                    <a:pt x="4565" y="0"/>
                  </a:moveTo>
                  <a:cubicBezTo>
                    <a:pt x="2058" y="0"/>
                    <a:pt x="0" y="2026"/>
                    <a:pt x="0" y="4533"/>
                  </a:cubicBezTo>
                  <a:lnTo>
                    <a:pt x="0" y="85216"/>
                  </a:lnTo>
                  <a:cubicBezTo>
                    <a:pt x="0" y="87755"/>
                    <a:pt x="2058" y="89780"/>
                    <a:pt x="4565" y="89780"/>
                  </a:cubicBezTo>
                  <a:lnTo>
                    <a:pt x="117745" y="89780"/>
                  </a:lnTo>
                  <a:cubicBezTo>
                    <a:pt x="120253" y="89780"/>
                    <a:pt x="122310" y="87755"/>
                    <a:pt x="122310" y="85216"/>
                  </a:cubicBezTo>
                  <a:lnTo>
                    <a:pt x="122310" y="4533"/>
                  </a:lnTo>
                  <a:cubicBezTo>
                    <a:pt x="122310" y="2026"/>
                    <a:pt x="120253" y="0"/>
                    <a:pt x="117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3902;p64">
              <a:extLst>
                <a:ext uri="{FF2B5EF4-FFF2-40B4-BE49-F238E27FC236}">
                  <a16:creationId xmlns:a16="http://schemas.microsoft.com/office/drawing/2014/main" id="{A4BD4C19-DA83-F4E7-73B7-51AB0E303A08}"/>
                </a:ext>
              </a:extLst>
            </p:cNvPr>
            <p:cNvSpPr/>
            <p:nvPr/>
          </p:nvSpPr>
          <p:spPr>
            <a:xfrm>
              <a:off x="1901400" y="2220625"/>
              <a:ext cx="3067400" cy="2254950"/>
            </a:xfrm>
            <a:custGeom>
              <a:avLst/>
              <a:gdLst/>
              <a:ahLst/>
              <a:cxnLst/>
              <a:rect l="l" t="t" r="r" b="b"/>
              <a:pathLst>
                <a:path w="122696" h="90198" extrusionOk="0">
                  <a:moveTo>
                    <a:pt x="117938" y="418"/>
                  </a:moveTo>
                  <a:cubicBezTo>
                    <a:pt x="119128" y="418"/>
                    <a:pt x="120221" y="901"/>
                    <a:pt x="120992" y="1704"/>
                  </a:cubicBezTo>
                  <a:cubicBezTo>
                    <a:pt x="121796" y="2476"/>
                    <a:pt x="122278" y="3569"/>
                    <a:pt x="122278" y="4758"/>
                  </a:cubicBezTo>
                  <a:lnTo>
                    <a:pt x="122278" y="85441"/>
                  </a:lnTo>
                  <a:cubicBezTo>
                    <a:pt x="122278" y="86662"/>
                    <a:pt x="121796" y="87723"/>
                    <a:pt x="120992" y="88526"/>
                  </a:cubicBezTo>
                  <a:cubicBezTo>
                    <a:pt x="120221" y="89298"/>
                    <a:pt x="119128" y="89780"/>
                    <a:pt x="117938" y="89780"/>
                  </a:cubicBezTo>
                  <a:lnTo>
                    <a:pt x="4758" y="89780"/>
                  </a:lnTo>
                  <a:cubicBezTo>
                    <a:pt x="3569" y="89780"/>
                    <a:pt x="2476" y="89298"/>
                    <a:pt x="1672" y="88526"/>
                  </a:cubicBezTo>
                  <a:cubicBezTo>
                    <a:pt x="901" y="87723"/>
                    <a:pt x="418" y="86662"/>
                    <a:pt x="418" y="85441"/>
                  </a:cubicBezTo>
                  <a:lnTo>
                    <a:pt x="418" y="4758"/>
                  </a:lnTo>
                  <a:cubicBezTo>
                    <a:pt x="418" y="3569"/>
                    <a:pt x="901" y="2476"/>
                    <a:pt x="1672" y="1704"/>
                  </a:cubicBezTo>
                  <a:cubicBezTo>
                    <a:pt x="2476" y="901"/>
                    <a:pt x="3569" y="418"/>
                    <a:pt x="4758" y="418"/>
                  </a:cubicBezTo>
                  <a:close/>
                  <a:moveTo>
                    <a:pt x="4758" y="0"/>
                  </a:moveTo>
                  <a:cubicBezTo>
                    <a:pt x="2122" y="0"/>
                    <a:pt x="1" y="2122"/>
                    <a:pt x="1" y="4758"/>
                  </a:cubicBezTo>
                  <a:lnTo>
                    <a:pt x="1" y="85441"/>
                  </a:lnTo>
                  <a:cubicBezTo>
                    <a:pt x="1" y="88076"/>
                    <a:pt x="2122" y="90198"/>
                    <a:pt x="4758" y="90198"/>
                  </a:cubicBezTo>
                  <a:lnTo>
                    <a:pt x="117938" y="90198"/>
                  </a:lnTo>
                  <a:cubicBezTo>
                    <a:pt x="120574" y="90198"/>
                    <a:pt x="122696" y="88076"/>
                    <a:pt x="122696" y="85441"/>
                  </a:cubicBezTo>
                  <a:lnTo>
                    <a:pt x="122696" y="4758"/>
                  </a:lnTo>
                  <a:cubicBezTo>
                    <a:pt x="122696" y="2122"/>
                    <a:pt x="120574" y="0"/>
                    <a:pt x="1179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3903;p64">
              <a:extLst>
                <a:ext uri="{FF2B5EF4-FFF2-40B4-BE49-F238E27FC236}">
                  <a16:creationId xmlns:a16="http://schemas.microsoft.com/office/drawing/2014/main" id="{404036EC-5969-C01F-7ED0-AF24376BB507}"/>
                </a:ext>
              </a:extLst>
            </p:cNvPr>
            <p:cNvSpPr/>
            <p:nvPr/>
          </p:nvSpPr>
          <p:spPr>
            <a:xfrm>
              <a:off x="1906225" y="4121975"/>
              <a:ext cx="3057750" cy="348800"/>
            </a:xfrm>
            <a:custGeom>
              <a:avLst/>
              <a:gdLst/>
              <a:ahLst/>
              <a:cxnLst/>
              <a:rect l="l" t="t" r="r" b="b"/>
              <a:pathLst>
                <a:path w="122310" h="13952" extrusionOk="0">
                  <a:moveTo>
                    <a:pt x="0" y="0"/>
                  </a:moveTo>
                  <a:lnTo>
                    <a:pt x="0" y="9387"/>
                  </a:lnTo>
                  <a:cubicBezTo>
                    <a:pt x="0" y="11926"/>
                    <a:pt x="2058" y="13951"/>
                    <a:pt x="4565" y="13951"/>
                  </a:cubicBezTo>
                  <a:lnTo>
                    <a:pt x="117745" y="13951"/>
                  </a:lnTo>
                  <a:cubicBezTo>
                    <a:pt x="120253" y="13951"/>
                    <a:pt x="122310" y="11926"/>
                    <a:pt x="122310" y="9387"/>
                  </a:cubicBezTo>
                  <a:lnTo>
                    <a:pt x="1223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3904;p64">
              <a:extLst>
                <a:ext uri="{FF2B5EF4-FFF2-40B4-BE49-F238E27FC236}">
                  <a16:creationId xmlns:a16="http://schemas.microsoft.com/office/drawing/2014/main" id="{5B181F09-96C2-8AC6-6D3E-F416D10B84B6}"/>
                </a:ext>
              </a:extLst>
            </p:cNvPr>
            <p:cNvSpPr/>
            <p:nvPr/>
          </p:nvSpPr>
          <p:spPr>
            <a:xfrm>
              <a:off x="1901400" y="4116350"/>
              <a:ext cx="3067400" cy="359225"/>
            </a:xfrm>
            <a:custGeom>
              <a:avLst/>
              <a:gdLst/>
              <a:ahLst/>
              <a:cxnLst/>
              <a:rect l="l" t="t" r="r" b="b"/>
              <a:pathLst>
                <a:path w="122696" h="14369" extrusionOk="0">
                  <a:moveTo>
                    <a:pt x="122278" y="418"/>
                  </a:moveTo>
                  <a:lnTo>
                    <a:pt x="122278" y="9612"/>
                  </a:lnTo>
                  <a:cubicBezTo>
                    <a:pt x="122278" y="10833"/>
                    <a:pt x="121796" y="11894"/>
                    <a:pt x="120992" y="12697"/>
                  </a:cubicBezTo>
                  <a:cubicBezTo>
                    <a:pt x="120221" y="13469"/>
                    <a:pt x="119128" y="13951"/>
                    <a:pt x="117938" y="13951"/>
                  </a:cubicBezTo>
                  <a:lnTo>
                    <a:pt x="4758" y="13951"/>
                  </a:lnTo>
                  <a:cubicBezTo>
                    <a:pt x="3569" y="13951"/>
                    <a:pt x="2476" y="13469"/>
                    <a:pt x="1672" y="12697"/>
                  </a:cubicBezTo>
                  <a:cubicBezTo>
                    <a:pt x="901" y="11894"/>
                    <a:pt x="418" y="10833"/>
                    <a:pt x="418" y="9612"/>
                  </a:cubicBezTo>
                  <a:lnTo>
                    <a:pt x="418" y="418"/>
                  </a:lnTo>
                  <a:close/>
                  <a:moveTo>
                    <a:pt x="193" y="0"/>
                  </a:moveTo>
                  <a:cubicBezTo>
                    <a:pt x="161" y="0"/>
                    <a:pt x="97" y="33"/>
                    <a:pt x="65" y="65"/>
                  </a:cubicBezTo>
                  <a:cubicBezTo>
                    <a:pt x="1" y="97"/>
                    <a:pt x="1" y="161"/>
                    <a:pt x="1" y="225"/>
                  </a:cubicBezTo>
                  <a:lnTo>
                    <a:pt x="1" y="9612"/>
                  </a:lnTo>
                  <a:cubicBezTo>
                    <a:pt x="1" y="12247"/>
                    <a:pt x="2122" y="14369"/>
                    <a:pt x="4758" y="14369"/>
                  </a:cubicBezTo>
                  <a:lnTo>
                    <a:pt x="117938" y="14369"/>
                  </a:lnTo>
                  <a:cubicBezTo>
                    <a:pt x="120574" y="14369"/>
                    <a:pt x="122696" y="12247"/>
                    <a:pt x="122696" y="9612"/>
                  </a:cubicBezTo>
                  <a:lnTo>
                    <a:pt x="122696" y="225"/>
                  </a:lnTo>
                  <a:cubicBezTo>
                    <a:pt x="122696" y="161"/>
                    <a:pt x="122664" y="97"/>
                    <a:pt x="122631" y="65"/>
                  </a:cubicBezTo>
                  <a:cubicBezTo>
                    <a:pt x="122599" y="33"/>
                    <a:pt x="122535" y="0"/>
                    <a:pt x="122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3905;p64">
              <a:extLst>
                <a:ext uri="{FF2B5EF4-FFF2-40B4-BE49-F238E27FC236}">
                  <a16:creationId xmlns:a16="http://schemas.microsoft.com/office/drawing/2014/main" id="{C0E71077-677A-708D-8AB4-03BD1A5AB58C}"/>
                </a:ext>
              </a:extLst>
            </p:cNvPr>
            <p:cNvSpPr/>
            <p:nvPr/>
          </p:nvSpPr>
          <p:spPr>
            <a:xfrm>
              <a:off x="2060525" y="2365275"/>
              <a:ext cx="2749175" cy="1586350"/>
            </a:xfrm>
            <a:custGeom>
              <a:avLst/>
              <a:gdLst/>
              <a:ahLst/>
              <a:cxnLst/>
              <a:rect l="l" t="t" r="r" b="b"/>
              <a:pathLst>
                <a:path w="109967" h="63454" extrusionOk="0">
                  <a:moveTo>
                    <a:pt x="0" y="0"/>
                  </a:moveTo>
                  <a:lnTo>
                    <a:pt x="0" y="63454"/>
                  </a:lnTo>
                  <a:lnTo>
                    <a:pt x="109966" y="63454"/>
                  </a:lnTo>
                  <a:lnTo>
                    <a:pt x="109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3906;p64">
              <a:extLst>
                <a:ext uri="{FF2B5EF4-FFF2-40B4-BE49-F238E27FC236}">
                  <a16:creationId xmlns:a16="http://schemas.microsoft.com/office/drawing/2014/main" id="{D02651B5-FD1E-F6BD-2A3F-A39713902680}"/>
                </a:ext>
              </a:extLst>
            </p:cNvPr>
            <p:cNvSpPr/>
            <p:nvPr/>
          </p:nvSpPr>
          <p:spPr>
            <a:xfrm>
              <a:off x="2054900" y="2360450"/>
              <a:ext cx="2760425" cy="1596000"/>
            </a:xfrm>
            <a:custGeom>
              <a:avLst/>
              <a:gdLst/>
              <a:ahLst/>
              <a:cxnLst/>
              <a:rect l="l" t="t" r="r" b="b"/>
              <a:pathLst>
                <a:path w="110417" h="63840" extrusionOk="0">
                  <a:moveTo>
                    <a:pt x="109998" y="419"/>
                  </a:moveTo>
                  <a:lnTo>
                    <a:pt x="109998" y="63422"/>
                  </a:lnTo>
                  <a:lnTo>
                    <a:pt x="418" y="63422"/>
                  </a:lnTo>
                  <a:lnTo>
                    <a:pt x="418" y="419"/>
                  </a:lnTo>
                  <a:close/>
                  <a:moveTo>
                    <a:pt x="225" y="1"/>
                  </a:moveTo>
                  <a:cubicBezTo>
                    <a:pt x="161" y="1"/>
                    <a:pt x="97" y="1"/>
                    <a:pt x="64" y="65"/>
                  </a:cubicBezTo>
                  <a:cubicBezTo>
                    <a:pt x="32" y="97"/>
                    <a:pt x="0" y="161"/>
                    <a:pt x="0" y="193"/>
                  </a:cubicBezTo>
                  <a:lnTo>
                    <a:pt x="0" y="63647"/>
                  </a:lnTo>
                  <a:cubicBezTo>
                    <a:pt x="0" y="63711"/>
                    <a:pt x="32" y="63743"/>
                    <a:pt x="64" y="63775"/>
                  </a:cubicBezTo>
                  <a:cubicBezTo>
                    <a:pt x="97" y="63840"/>
                    <a:pt x="161" y="63840"/>
                    <a:pt x="225" y="63840"/>
                  </a:cubicBezTo>
                  <a:lnTo>
                    <a:pt x="110191" y="63840"/>
                  </a:lnTo>
                  <a:cubicBezTo>
                    <a:pt x="110255" y="63840"/>
                    <a:pt x="110320" y="63840"/>
                    <a:pt x="110352" y="63775"/>
                  </a:cubicBezTo>
                  <a:cubicBezTo>
                    <a:pt x="110384" y="63743"/>
                    <a:pt x="110416" y="63711"/>
                    <a:pt x="110416" y="63647"/>
                  </a:cubicBezTo>
                  <a:lnTo>
                    <a:pt x="110416" y="193"/>
                  </a:lnTo>
                  <a:cubicBezTo>
                    <a:pt x="110416" y="161"/>
                    <a:pt x="110384" y="97"/>
                    <a:pt x="110352" y="65"/>
                  </a:cubicBezTo>
                  <a:cubicBezTo>
                    <a:pt x="110320" y="1"/>
                    <a:pt x="110255" y="1"/>
                    <a:pt x="110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3907;p64">
              <a:extLst>
                <a:ext uri="{FF2B5EF4-FFF2-40B4-BE49-F238E27FC236}">
                  <a16:creationId xmlns:a16="http://schemas.microsoft.com/office/drawing/2014/main" id="{FF49D8E7-960D-077E-E584-B976BD1A61C1}"/>
                </a:ext>
              </a:extLst>
            </p:cNvPr>
            <p:cNvSpPr/>
            <p:nvPr/>
          </p:nvSpPr>
          <p:spPr>
            <a:xfrm>
              <a:off x="2940475" y="4911925"/>
              <a:ext cx="989275" cy="45025"/>
            </a:xfrm>
            <a:custGeom>
              <a:avLst/>
              <a:gdLst/>
              <a:ahLst/>
              <a:cxnLst/>
              <a:rect l="l" t="t" r="r" b="b"/>
              <a:pathLst>
                <a:path w="39571" h="1801" extrusionOk="0">
                  <a:moveTo>
                    <a:pt x="0" y="0"/>
                  </a:moveTo>
                  <a:lnTo>
                    <a:pt x="0" y="1801"/>
                  </a:lnTo>
                  <a:lnTo>
                    <a:pt x="39570" y="1801"/>
                  </a:lnTo>
                  <a:lnTo>
                    <a:pt x="395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3908;p64">
              <a:extLst>
                <a:ext uri="{FF2B5EF4-FFF2-40B4-BE49-F238E27FC236}">
                  <a16:creationId xmlns:a16="http://schemas.microsoft.com/office/drawing/2014/main" id="{2DE64DC4-4E40-C1D0-BE1D-7CE4C97A981F}"/>
                </a:ext>
              </a:extLst>
            </p:cNvPr>
            <p:cNvSpPr/>
            <p:nvPr/>
          </p:nvSpPr>
          <p:spPr>
            <a:xfrm>
              <a:off x="2935650" y="4907100"/>
              <a:ext cx="999725" cy="55475"/>
            </a:xfrm>
            <a:custGeom>
              <a:avLst/>
              <a:gdLst/>
              <a:ahLst/>
              <a:cxnLst/>
              <a:rect l="l" t="t" r="r" b="b"/>
              <a:pathLst>
                <a:path w="39989" h="2219" extrusionOk="0">
                  <a:moveTo>
                    <a:pt x="39538" y="418"/>
                  </a:moveTo>
                  <a:lnTo>
                    <a:pt x="39538" y="1801"/>
                  </a:lnTo>
                  <a:lnTo>
                    <a:pt x="418" y="1801"/>
                  </a:lnTo>
                  <a:lnTo>
                    <a:pt x="418" y="418"/>
                  </a:lnTo>
                  <a:close/>
                  <a:moveTo>
                    <a:pt x="193" y="1"/>
                  </a:moveTo>
                  <a:cubicBezTo>
                    <a:pt x="129" y="1"/>
                    <a:pt x="97" y="1"/>
                    <a:pt x="65" y="65"/>
                  </a:cubicBezTo>
                  <a:cubicBezTo>
                    <a:pt x="0" y="97"/>
                    <a:pt x="0" y="161"/>
                    <a:pt x="0" y="193"/>
                  </a:cubicBezTo>
                  <a:lnTo>
                    <a:pt x="0" y="1994"/>
                  </a:lnTo>
                  <a:cubicBezTo>
                    <a:pt x="0" y="2058"/>
                    <a:pt x="0" y="2122"/>
                    <a:pt x="65" y="2154"/>
                  </a:cubicBezTo>
                  <a:cubicBezTo>
                    <a:pt x="97" y="2186"/>
                    <a:pt x="129" y="2219"/>
                    <a:pt x="193" y="2219"/>
                  </a:cubicBezTo>
                  <a:lnTo>
                    <a:pt x="39763" y="2219"/>
                  </a:lnTo>
                  <a:cubicBezTo>
                    <a:pt x="39827" y="2219"/>
                    <a:pt x="39859" y="2186"/>
                    <a:pt x="39924" y="2154"/>
                  </a:cubicBezTo>
                  <a:cubicBezTo>
                    <a:pt x="39956" y="2122"/>
                    <a:pt x="39988" y="2058"/>
                    <a:pt x="39988" y="1994"/>
                  </a:cubicBezTo>
                  <a:lnTo>
                    <a:pt x="39988" y="193"/>
                  </a:lnTo>
                  <a:cubicBezTo>
                    <a:pt x="39988" y="161"/>
                    <a:pt x="39956" y="97"/>
                    <a:pt x="39924" y="65"/>
                  </a:cubicBezTo>
                  <a:cubicBezTo>
                    <a:pt x="39859" y="1"/>
                    <a:pt x="39827" y="1"/>
                    <a:pt x="39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3909;p64">
              <a:extLst>
                <a:ext uri="{FF2B5EF4-FFF2-40B4-BE49-F238E27FC236}">
                  <a16:creationId xmlns:a16="http://schemas.microsoft.com/office/drawing/2014/main" id="{EB34C448-2682-8427-0B1D-C022CE9AF57D}"/>
                </a:ext>
              </a:extLst>
            </p:cNvPr>
            <p:cNvSpPr/>
            <p:nvPr/>
          </p:nvSpPr>
          <p:spPr>
            <a:xfrm>
              <a:off x="2383575" y="2497075"/>
              <a:ext cx="147875" cy="199325"/>
            </a:xfrm>
            <a:custGeom>
              <a:avLst/>
              <a:gdLst/>
              <a:ahLst/>
              <a:cxnLst/>
              <a:rect l="l" t="t" r="r" b="b"/>
              <a:pathLst>
                <a:path w="5915" h="7973" extrusionOk="0">
                  <a:moveTo>
                    <a:pt x="0" y="0"/>
                  </a:moveTo>
                  <a:lnTo>
                    <a:pt x="3954" y="7972"/>
                  </a:lnTo>
                  <a:lnTo>
                    <a:pt x="5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3910;p64">
              <a:extLst>
                <a:ext uri="{FF2B5EF4-FFF2-40B4-BE49-F238E27FC236}">
                  <a16:creationId xmlns:a16="http://schemas.microsoft.com/office/drawing/2014/main" id="{F223F4FF-D739-4D69-9445-E1CE8C38043B}"/>
                </a:ext>
              </a:extLst>
            </p:cNvPr>
            <p:cNvSpPr/>
            <p:nvPr/>
          </p:nvSpPr>
          <p:spPr>
            <a:xfrm>
              <a:off x="2377950" y="2491450"/>
              <a:ext cx="159125" cy="209975"/>
            </a:xfrm>
            <a:custGeom>
              <a:avLst/>
              <a:gdLst/>
              <a:ahLst/>
              <a:cxnLst/>
              <a:rect l="l" t="t" r="r" b="b"/>
              <a:pathLst>
                <a:path w="6365" h="8399" extrusionOk="0">
                  <a:moveTo>
                    <a:pt x="5883" y="418"/>
                  </a:moveTo>
                  <a:lnTo>
                    <a:pt x="4119" y="7593"/>
                  </a:lnTo>
                  <a:lnTo>
                    <a:pt x="4119" y="7593"/>
                  </a:lnTo>
                  <a:lnTo>
                    <a:pt x="547" y="418"/>
                  </a:lnTo>
                  <a:close/>
                  <a:moveTo>
                    <a:pt x="225" y="0"/>
                  </a:moveTo>
                  <a:cubicBezTo>
                    <a:pt x="129" y="0"/>
                    <a:pt x="65" y="32"/>
                    <a:pt x="32" y="97"/>
                  </a:cubicBezTo>
                  <a:cubicBezTo>
                    <a:pt x="0" y="161"/>
                    <a:pt x="0" y="257"/>
                    <a:pt x="32" y="322"/>
                  </a:cubicBezTo>
                  <a:lnTo>
                    <a:pt x="4018" y="8293"/>
                  </a:lnTo>
                  <a:cubicBezTo>
                    <a:pt x="4045" y="8346"/>
                    <a:pt x="4092" y="8398"/>
                    <a:pt x="4161" y="8398"/>
                  </a:cubicBezTo>
                  <a:cubicBezTo>
                    <a:pt x="4177" y="8398"/>
                    <a:pt x="4193" y="8396"/>
                    <a:pt x="4211" y="8390"/>
                  </a:cubicBezTo>
                  <a:cubicBezTo>
                    <a:pt x="4308" y="8390"/>
                    <a:pt x="4372" y="8326"/>
                    <a:pt x="4404" y="8229"/>
                  </a:cubicBezTo>
                  <a:lnTo>
                    <a:pt x="6365" y="257"/>
                  </a:lnTo>
                  <a:cubicBezTo>
                    <a:pt x="6365" y="193"/>
                    <a:pt x="6365" y="129"/>
                    <a:pt x="6333" y="97"/>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3911;p64">
              <a:extLst>
                <a:ext uri="{FF2B5EF4-FFF2-40B4-BE49-F238E27FC236}">
                  <a16:creationId xmlns:a16="http://schemas.microsoft.com/office/drawing/2014/main" id="{B270B655-3EAB-4F32-07CE-361B264E3010}"/>
                </a:ext>
              </a:extLst>
            </p:cNvPr>
            <p:cNvSpPr/>
            <p:nvPr/>
          </p:nvSpPr>
          <p:spPr>
            <a:xfrm>
              <a:off x="2398825" y="2504300"/>
              <a:ext cx="94875" cy="192100"/>
            </a:xfrm>
            <a:custGeom>
              <a:avLst/>
              <a:gdLst/>
              <a:ahLst/>
              <a:cxnLst/>
              <a:rect l="l" t="t" r="r" b="b"/>
              <a:pathLst>
                <a:path w="3795" h="7684"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3912;p64">
              <a:extLst>
                <a:ext uri="{FF2B5EF4-FFF2-40B4-BE49-F238E27FC236}">
                  <a16:creationId xmlns:a16="http://schemas.microsoft.com/office/drawing/2014/main" id="{BAD4C1AD-0060-4996-291D-5E731101CE0E}"/>
                </a:ext>
              </a:extLst>
            </p:cNvPr>
            <p:cNvSpPr/>
            <p:nvPr/>
          </p:nvSpPr>
          <p:spPr>
            <a:xfrm>
              <a:off x="2393200" y="2499475"/>
              <a:ext cx="106125" cy="201950"/>
            </a:xfrm>
            <a:custGeom>
              <a:avLst/>
              <a:gdLst/>
              <a:ahLst/>
              <a:cxnLst/>
              <a:rect l="l" t="t" r="r" b="b"/>
              <a:pathLst>
                <a:path w="4245" h="8078" extrusionOk="0">
                  <a:moveTo>
                    <a:pt x="3794" y="419"/>
                  </a:moveTo>
                  <a:lnTo>
                    <a:pt x="3427" y="6947"/>
                  </a:lnTo>
                  <a:lnTo>
                    <a:pt x="547" y="419"/>
                  </a:lnTo>
                  <a:close/>
                  <a:moveTo>
                    <a:pt x="226" y="1"/>
                  </a:moveTo>
                  <a:cubicBezTo>
                    <a:pt x="162" y="1"/>
                    <a:pt x="97" y="33"/>
                    <a:pt x="65" y="97"/>
                  </a:cubicBezTo>
                  <a:cubicBezTo>
                    <a:pt x="33" y="129"/>
                    <a:pt x="1" y="226"/>
                    <a:pt x="33" y="290"/>
                  </a:cubicBezTo>
                  <a:lnTo>
                    <a:pt x="3376" y="7940"/>
                  </a:lnTo>
                  <a:cubicBezTo>
                    <a:pt x="3429" y="8020"/>
                    <a:pt x="3504" y="8077"/>
                    <a:pt x="3582" y="8077"/>
                  </a:cubicBezTo>
                  <a:cubicBezTo>
                    <a:pt x="3599" y="8077"/>
                    <a:pt x="3616" y="8075"/>
                    <a:pt x="3633" y="8069"/>
                  </a:cubicBezTo>
                  <a:cubicBezTo>
                    <a:pt x="3730" y="8069"/>
                    <a:pt x="3794" y="7972"/>
                    <a:pt x="3794" y="7876"/>
                  </a:cubicBezTo>
                  <a:lnTo>
                    <a:pt x="4244" y="226"/>
                  </a:lnTo>
                  <a:cubicBezTo>
                    <a:pt x="4244" y="161"/>
                    <a:pt x="4212" y="97"/>
                    <a:pt x="4180" y="65"/>
                  </a:cubicBezTo>
                  <a:cubicBezTo>
                    <a:pt x="4148" y="1"/>
                    <a:pt x="4083"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3913;p64">
              <a:extLst>
                <a:ext uri="{FF2B5EF4-FFF2-40B4-BE49-F238E27FC236}">
                  <a16:creationId xmlns:a16="http://schemas.microsoft.com/office/drawing/2014/main" id="{4EEF164A-5F08-1FE1-96F0-D8271380D535}"/>
                </a:ext>
              </a:extLst>
            </p:cNvPr>
            <p:cNvSpPr/>
            <p:nvPr/>
          </p:nvSpPr>
          <p:spPr>
            <a:xfrm>
              <a:off x="2377950" y="2489825"/>
              <a:ext cx="104475" cy="206575"/>
            </a:xfrm>
            <a:custGeom>
              <a:avLst/>
              <a:gdLst/>
              <a:ahLst/>
              <a:cxnLst/>
              <a:rect l="l" t="t" r="r" b="b"/>
              <a:pathLst>
                <a:path w="4179" h="8263"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3914;p64">
              <a:extLst>
                <a:ext uri="{FF2B5EF4-FFF2-40B4-BE49-F238E27FC236}">
                  <a16:creationId xmlns:a16="http://schemas.microsoft.com/office/drawing/2014/main" id="{C0535637-5052-769B-893D-5808E0E639E4}"/>
                </a:ext>
              </a:extLst>
            </p:cNvPr>
            <p:cNvSpPr/>
            <p:nvPr/>
          </p:nvSpPr>
          <p:spPr>
            <a:xfrm>
              <a:off x="2372325" y="2484200"/>
              <a:ext cx="115725" cy="217225"/>
            </a:xfrm>
            <a:custGeom>
              <a:avLst/>
              <a:gdLst/>
              <a:ahLst/>
              <a:cxnLst/>
              <a:rect l="l" t="t" r="r" b="b"/>
              <a:pathLst>
                <a:path w="4629" h="8689" extrusionOk="0">
                  <a:moveTo>
                    <a:pt x="3825" y="419"/>
                  </a:moveTo>
                  <a:lnTo>
                    <a:pt x="4166" y="7535"/>
                  </a:lnTo>
                  <a:lnTo>
                    <a:pt x="579" y="419"/>
                  </a:lnTo>
                  <a:close/>
                  <a:moveTo>
                    <a:pt x="225" y="1"/>
                  </a:moveTo>
                  <a:cubicBezTo>
                    <a:pt x="161" y="1"/>
                    <a:pt x="97" y="33"/>
                    <a:pt x="64" y="97"/>
                  </a:cubicBezTo>
                  <a:cubicBezTo>
                    <a:pt x="0" y="162"/>
                    <a:pt x="0" y="258"/>
                    <a:pt x="32" y="322"/>
                  </a:cubicBezTo>
                  <a:lnTo>
                    <a:pt x="4243" y="8583"/>
                  </a:lnTo>
                  <a:cubicBezTo>
                    <a:pt x="4270" y="8636"/>
                    <a:pt x="4339" y="8688"/>
                    <a:pt x="4416" y="8688"/>
                  </a:cubicBezTo>
                  <a:cubicBezTo>
                    <a:pt x="4433" y="8688"/>
                    <a:pt x="4451" y="8686"/>
                    <a:pt x="4468" y="8680"/>
                  </a:cubicBezTo>
                  <a:cubicBezTo>
                    <a:pt x="4565" y="8648"/>
                    <a:pt x="4629" y="8551"/>
                    <a:pt x="4629" y="8455"/>
                  </a:cubicBezTo>
                  <a:lnTo>
                    <a:pt x="4211" y="194"/>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3915;p64">
              <a:extLst>
                <a:ext uri="{FF2B5EF4-FFF2-40B4-BE49-F238E27FC236}">
                  <a16:creationId xmlns:a16="http://schemas.microsoft.com/office/drawing/2014/main" id="{93E39442-68CD-ED8B-84EB-EE77AA014246}"/>
                </a:ext>
              </a:extLst>
            </p:cNvPr>
            <p:cNvSpPr/>
            <p:nvPr/>
          </p:nvSpPr>
          <p:spPr>
            <a:xfrm>
              <a:off x="2153725" y="2452075"/>
              <a:ext cx="328700" cy="244325"/>
            </a:xfrm>
            <a:custGeom>
              <a:avLst/>
              <a:gdLst/>
              <a:ahLst/>
              <a:cxnLst/>
              <a:rect l="l" t="t" r="r" b="b"/>
              <a:pathLst>
                <a:path w="13148" h="9773" extrusionOk="0">
                  <a:moveTo>
                    <a:pt x="1" y="0"/>
                  </a:moveTo>
                  <a:lnTo>
                    <a:pt x="2412" y="9772"/>
                  </a:lnTo>
                  <a:lnTo>
                    <a:pt x="13148" y="9772"/>
                  </a:lnTo>
                  <a:lnTo>
                    <a:pt x="11444" y="1125"/>
                  </a:lnTo>
                  <a:lnTo>
                    <a:pt x="6108" y="1125"/>
                  </a:lnTo>
                  <a:lnTo>
                    <a:pt x="51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3916;p64">
              <a:extLst>
                <a:ext uri="{FF2B5EF4-FFF2-40B4-BE49-F238E27FC236}">
                  <a16:creationId xmlns:a16="http://schemas.microsoft.com/office/drawing/2014/main" id="{0AFB0B91-C0FA-ADA8-BBFD-A6FDED18CB63}"/>
                </a:ext>
              </a:extLst>
            </p:cNvPr>
            <p:cNvSpPr/>
            <p:nvPr/>
          </p:nvSpPr>
          <p:spPr>
            <a:xfrm>
              <a:off x="2148100" y="2447250"/>
              <a:ext cx="339950" cy="253950"/>
            </a:xfrm>
            <a:custGeom>
              <a:avLst/>
              <a:gdLst/>
              <a:ahLst/>
              <a:cxnLst/>
              <a:rect l="l" t="t" r="r" b="b"/>
              <a:pathLst>
                <a:path w="13598" h="10158" extrusionOk="0">
                  <a:moveTo>
                    <a:pt x="5240" y="418"/>
                  </a:moveTo>
                  <a:lnTo>
                    <a:pt x="6173" y="1447"/>
                  </a:lnTo>
                  <a:cubicBezTo>
                    <a:pt x="6205" y="1511"/>
                    <a:pt x="6269" y="1511"/>
                    <a:pt x="6333" y="1511"/>
                  </a:cubicBezTo>
                  <a:lnTo>
                    <a:pt x="11509" y="1511"/>
                  </a:lnTo>
                  <a:lnTo>
                    <a:pt x="13116" y="9740"/>
                  </a:lnTo>
                  <a:lnTo>
                    <a:pt x="2797" y="9740"/>
                  </a:lnTo>
                  <a:lnTo>
                    <a:pt x="483" y="418"/>
                  </a:lnTo>
                  <a:close/>
                  <a:moveTo>
                    <a:pt x="226" y="0"/>
                  </a:moveTo>
                  <a:cubicBezTo>
                    <a:pt x="162" y="0"/>
                    <a:pt x="97" y="32"/>
                    <a:pt x="65" y="65"/>
                  </a:cubicBezTo>
                  <a:cubicBezTo>
                    <a:pt x="1" y="129"/>
                    <a:pt x="1" y="193"/>
                    <a:pt x="1" y="257"/>
                  </a:cubicBezTo>
                  <a:lnTo>
                    <a:pt x="2412" y="9997"/>
                  </a:lnTo>
                  <a:cubicBezTo>
                    <a:pt x="2444" y="10094"/>
                    <a:pt x="2540" y="10158"/>
                    <a:pt x="2637" y="10158"/>
                  </a:cubicBezTo>
                  <a:lnTo>
                    <a:pt x="13373" y="10158"/>
                  </a:lnTo>
                  <a:cubicBezTo>
                    <a:pt x="13437" y="10158"/>
                    <a:pt x="13502" y="10126"/>
                    <a:pt x="13566" y="10094"/>
                  </a:cubicBezTo>
                  <a:cubicBezTo>
                    <a:pt x="13598" y="10029"/>
                    <a:pt x="13598" y="9965"/>
                    <a:pt x="13598" y="9901"/>
                  </a:cubicBezTo>
                  <a:lnTo>
                    <a:pt x="11894" y="1254"/>
                  </a:lnTo>
                  <a:cubicBezTo>
                    <a:pt x="11862" y="1157"/>
                    <a:pt x="11798" y="1093"/>
                    <a:pt x="11669" y="1093"/>
                  </a:cubicBezTo>
                  <a:lnTo>
                    <a:pt x="6435" y="1093"/>
                  </a:lnTo>
                  <a:lnTo>
                    <a:pt x="5498" y="65"/>
                  </a:lnTo>
                  <a:cubicBezTo>
                    <a:pt x="5465" y="32"/>
                    <a:pt x="5401" y="0"/>
                    <a:pt x="5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3917;p64">
              <a:extLst>
                <a:ext uri="{FF2B5EF4-FFF2-40B4-BE49-F238E27FC236}">
                  <a16:creationId xmlns:a16="http://schemas.microsoft.com/office/drawing/2014/main" id="{8E350A19-165B-C74A-E69E-155DE5FF0B8C}"/>
                </a:ext>
              </a:extLst>
            </p:cNvPr>
            <p:cNvSpPr/>
            <p:nvPr/>
          </p:nvSpPr>
          <p:spPr>
            <a:xfrm>
              <a:off x="2383575" y="2857075"/>
              <a:ext cx="147875" cy="199325"/>
            </a:xfrm>
            <a:custGeom>
              <a:avLst/>
              <a:gdLst/>
              <a:ahLst/>
              <a:cxnLst/>
              <a:rect l="l" t="t" r="r" b="b"/>
              <a:pathLst>
                <a:path w="5915" h="7973" extrusionOk="0">
                  <a:moveTo>
                    <a:pt x="0" y="1"/>
                  </a:moveTo>
                  <a:lnTo>
                    <a:pt x="3954" y="7973"/>
                  </a:lnTo>
                  <a:lnTo>
                    <a:pt x="5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3918;p64">
              <a:extLst>
                <a:ext uri="{FF2B5EF4-FFF2-40B4-BE49-F238E27FC236}">
                  <a16:creationId xmlns:a16="http://schemas.microsoft.com/office/drawing/2014/main" id="{06A1EE69-63BE-BCC9-65BC-112D5BAC6C2A}"/>
                </a:ext>
              </a:extLst>
            </p:cNvPr>
            <p:cNvSpPr/>
            <p:nvPr/>
          </p:nvSpPr>
          <p:spPr>
            <a:xfrm>
              <a:off x="2377950" y="2852275"/>
              <a:ext cx="159125" cy="209750"/>
            </a:xfrm>
            <a:custGeom>
              <a:avLst/>
              <a:gdLst/>
              <a:ahLst/>
              <a:cxnLst/>
              <a:rect l="l" t="t" r="r" b="b"/>
              <a:pathLst>
                <a:path w="6365" h="8390" extrusionOk="0">
                  <a:moveTo>
                    <a:pt x="5883" y="418"/>
                  </a:moveTo>
                  <a:lnTo>
                    <a:pt x="4124" y="7572"/>
                  </a:lnTo>
                  <a:lnTo>
                    <a:pt x="547" y="418"/>
                  </a:lnTo>
                  <a:close/>
                  <a:moveTo>
                    <a:pt x="225" y="0"/>
                  </a:moveTo>
                  <a:cubicBezTo>
                    <a:pt x="129" y="0"/>
                    <a:pt x="65" y="32"/>
                    <a:pt x="32" y="96"/>
                  </a:cubicBezTo>
                  <a:cubicBezTo>
                    <a:pt x="0" y="161"/>
                    <a:pt x="0" y="225"/>
                    <a:pt x="32" y="289"/>
                  </a:cubicBezTo>
                  <a:lnTo>
                    <a:pt x="4018" y="8261"/>
                  </a:lnTo>
                  <a:cubicBezTo>
                    <a:pt x="4050" y="8358"/>
                    <a:pt x="4115" y="8390"/>
                    <a:pt x="4211" y="8390"/>
                  </a:cubicBezTo>
                  <a:cubicBezTo>
                    <a:pt x="4308" y="8358"/>
                    <a:pt x="4372" y="8293"/>
                    <a:pt x="4404" y="8229"/>
                  </a:cubicBezTo>
                  <a:lnTo>
                    <a:pt x="6365" y="257"/>
                  </a:lnTo>
                  <a:cubicBezTo>
                    <a:pt x="6365" y="193"/>
                    <a:pt x="6365" y="129"/>
                    <a:pt x="6333" y="64"/>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3919;p64">
              <a:extLst>
                <a:ext uri="{FF2B5EF4-FFF2-40B4-BE49-F238E27FC236}">
                  <a16:creationId xmlns:a16="http://schemas.microsoft.com/office/drawing/2014/main" id="{CB3ECCF7-97B7-C1E5-2867-6A5B77FEAF22}"/>
                </a:ext>
              </a:extLst>
            </p:cNvPr>
            <p:cNvSpPr/>
            <p:nvPr/>
          </p:nvSpPr>
          <p:spPr>
            <a:xfrm>
              <a:off x="2398825" y="2865125"/>
              <a:ext cx="94875" cy="191275"/>
            </a:xfrm>
            <a:custGeom>
              <a:avLst/>
              <a:gdLst/>
              <a:ahLst/>
              <a:cxnLst/>
              <a:rect l="l" t="t" r="r" b="b"/>
              <a:pathLst>
                <a:path w="3795" h="7651" extrusionOk="0">
                  <a:moveTo>
                    <a:pt x="1" y="0"/>
                  </a:moveTo>
                  <a:lnTo>
                    <a:pt x="3344" y="7651"/>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3920;p64">
              <a:extLst>
                <a:ext uri="{FF2B5EF4-FFF2-40B4-BE49-F238E27FC236}">
                  <a16:creationId xmlns:a16="http://schemas.microsoft.com/office/drawing/2014/main" id="{BD48BADA-BEE5-4C30-5958-B36EC51D35B8}"/>
                </a:ext>
              </a:extLst>
            </p:cNvPr>
            <p:cNvSpPr/>
            <p:nvPr/>
          </p:nvSpPr>
          <p:spPr>
            <a:xfrm>
              <a:off x="2393200" y="2859500"/>
              <a:ext cx="106125" cy="202525"/>
            </a:xfrm>
            <a:custGeom>
              <a:avLst/>
              <a:gdLst/>
              <a:ahLst/>
              <a:cxnLst/>
              <a:rect l="l" t="t" r="r" b="b"/>
              <a:pathLst>
                <a:path w="4245" h="8101" extrusionOk="0">
                  <a:moveTo>
                    <a:pt x="3794" y="418"/>
                  </a:moveTo>
                  <a:lnTo>
                    <a:pt x="3428" y="6950"/>
                  </a:lnTo>
                  <a:lnTo>
                    <a:pt x="3428" y="6950"/>
                  </a:lnTo>
                  <a:lnTo>
                    <a:pt x="547" y="418"/>
                  </a:lnTo>
                  <a:close/>
                  <a:moveTo>
                    <a:pt x="226" y="0"/>
                  </a:moveTo>
                  <a:cubicBezTo>
                    <a:pt x="162" y="0"/>
                    <a:pt x="97" y="33"/>
                    <a:pt x="65" y="97"/>
                  </a:cubicBezTo>
                  <a:cubicBezTo>
                    <a:pt x="33" y="161"/>
                    <a:pt x="1" y="225"/>
                    <a:pt x="33" y="290"/>
                  </a:cubicBezTo>
                  <a:lnTo>
                    <a:pt x="3376" y="7972"/>
                  </a:lnTo>
                  <a:cubicBezTo>
                    <a:pt x="3440" y="8069"/>
                    <a:pt x="3537" y="8101"/>
                    <a:pt x="3633" y="8101"/>
                  </a:cubicBezTo>
                  <a:cubicBezTo>
                    <a:pt x="3730" y="8069"/>
                    <a:pt x="3794" y="8004"/>
                    <a:pt x="3794" y="7876"/>
                  </a:cubicBezTo>
                  <a:lnTo>
                    <a:pt x="4244" y="225"/>
                  </a:lnTo>
                  <a:cubicBezTo>
                    <a:pt x="4244" y="161"/>
                    <a:pt x="4212" y="97"/>
                    <a:pt x="4180" y="65"/>
                  </a:cubicBezTo>
                  <a:cubicBezTo>
                    <a:pt x="4148" y="33"/>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3921;p64">
              <a:extLst>
                <a:ext uri="{FF2B5EF4-FFF2-40B4-BE49-F238E27FC236}">
                  <a16:creationId xmlns:a16="http://schemas.microsoft.com/office/drawing/2014/main" id="{A4B129AF-4DAB-F99D-2614-735FF4D32366}"/>
                </a:ext>
              </a:extLst>
            </p:cNvPr>
            <p:cNvSpPr/>
            <p:nvPr/>
          </p:nvSpPr>
          <p:spPr>
            <a:xfrm>
              <a:off x="2377950" y="2849850"/>
              <a:ext cx="104475" cy="206550"/>
            </a:xfrm>
            <a:custGeom>
              <a:avLst/>
              <a:gdLst/>
              <a:ahLst/>
              <a:cxnLst/>
              <a:rect l="l" t="t" r="r" b="b"/>
              <a:pathLst>
                <a:path w="4179" h="8262"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3922;p64">
              <a:extLst>
                <a:ext uri="{FF2B5EF4-FFF2-40B4-BE49-F238E27FC236}">
                  <a16:creationId xmlns:a16="http://schemas.microsoft.com/office/drawing/2014/main" id="{AA101902-7E78-34B4-01EE-71DBAF3DECDE}"/>
                </a:ext>
              </a:extLst>
            </p:cNvPr>
            <p:cNvSpPr/>
            <p:nvPr/>
          </p:nvSpPr>
          <p:spPr>
            <a:xfrm>
              <a:off x="2372325" y="2844225"/>
              <a:ext cx="115725" cy="217300"/>
            </a:xfrm>
            <a:custGeom>
              <a:avLst/>
              <a:gdLst/>
              <a:ahLst/>
              <a:cxnLst/>
              <a:rect l="l" t="t" r="r" b="b"/>
              <a:pathLst>
                <a:path w="4629" h="8692" extrusionOk="0">
                  <a:moveTo>
                    <a:pt x="3825" y="451"/>
                  </a:moveTo>
                  <a:lnTo>
                    <a:pt x="4166" y="7538"/>
                  </a:lnTo>
                  <a:lnTo>
                    <a:pt x="579" y="451"/>
                  </a:lnTo>
                  <a:close/>
                  <a:moveTo>
                    <a:pt x="225" y="1"/>
                  </a:moveTo>
                  <a:cubicBezTo>
                    <a:pt x="161" y="1"/>
                    <a:pt x="97" y="65"/>
                    <a:pt x="64" y="129"/>
                  </a:cubicBezTo>
                  <a:cubicBezTo>
                    <a:pt x="0" y="193"/>
                    <a:pt x="0" y="258"/>
                    <a:pt x="32" y="322"/>
                  </a:cubicBezTo>
                  <a:lnTo>
                    <a:pt x="4243" y="8583"/>
                  </a:lnTo>
                  <a:cubicBezTo>
                    <a:pt x="4267" y="8656"/>
                    <a:pt x="4328" y="8692"/>
                    <a:pt x="4397" y="8692"/>
                  </a:cubicBezTo>
                  <a:cubicBezTo>
                    <a:pt x="4420" y="8692"/>
                    <a:pt x="4444" y="8688"/>
                    <a:pt x="4468" y="8680"/>
                  </a:cubicBezTo>
                  <a:cubicBezTo>
                    <a:pt x="4565" y="8680"/>
                    <a:pt x="4629" y="8583"/>
                    <a:pt x="4629" y="8487"/>
                  </a:cubicBezTo>
                  <a:lnTo>
                    <a:pt x="4211" y="226"/>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3923;p64">
              <a:extLst>
                <a:ext uri="{FF2B5EF4-FFF2-40B4-BE49-F238E27FC236}">
                  <a16:creationId xmlns:a16="http://schemas.microsoft.com/office/drawing/2014/main" id="{81CBA58E-02D1-64F6-4936-F9D99CEC20BF}"/>
                </a:ext>
              </a:extLst>
            </p:cNvPr>
            <p:cNvSpPr/>
            <p:nvPr/>
          </p:nvSpPr>
          <p:spPr>
            <a:xfrm>
              <a:off x="2153725" y="2812875"/>
              <a:ext cx="328700" cy="243525"/>
            </a:xfrm>
            <a:custGeom>
              <a:avLst/>
              <a:gdLst/>
              <a:ahLst/>
              <a:cxnLst/>
              <a:rect l="l" t="t" r="r" b="b"/>
              <a:pathLst>
                <a:path w="13148" h="9741" extrusionOk="0">
                  <a:moveTo>
                    <a:pt x="1" y="1"/>
                  </a:moveTo>
                  <a:lnTo>
                    <a:pt x="2412" y="9741"/>
                  </a:lnTo>
                  <a:lnTo>
                    <a:pt x="13148" y="9741"/>
                  </a:lnTo>
                  <a:lnTo>
                    <a:pt x="11444" y="1094"/>
                  </a:lnTo>
                  <a:lnTo>
                    <a:pt x="6108" y="1094"/>
                  </a:lnTo>
                  <a:lnTo>
                    <a:pt x="5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3924;p64">
              <a:extLst>
                <a:ext uri="{FF2B5EF4-FFF2-40B4-BE49-F238E27FC236}">
                  <a16:creationId xmlns:a16="http://schemas.microsoft.com/office/drawing/2014/main" id="{C1499CB0-1296-68ED-7350-2E5D4D338375}"/>
                </a:ext>
              </a:extLst>
            </p:cNvPr>
            <p:cNvSpPr/>
            <p:nvPr/>
          </p:nvSpPr>
          <p:spPr>
            <a:xfrm>
              <a:off x="2148100" y="2807250"/>
              <a:ext cx="339950" cy="254775"/>
            </a:xfrm>
            <a:custGeom>
              <a:avLst/>
              <a:gdLst/>
              <a:ahLst/>
              <a:cxnLst/>
              <a:rect l="l" t="t" r="r" b="b"/>
              <a:pathLst>
                <a:path w="13598" h="10191" extrusionOk="0">
                  <a:moveTo>
                    <a:pt x="5240" y="419"/>
                  </a:moveTo>
                  <a:lnTo>
                    <a:pt x="6173" y="1480"/>
                  </a:lnTo>
                  <a:cubicBezTo>
                    <a:pt x="6205" y="1512"/>
                    <a:pt x="6269" y="1544"/>
                    <a:pt x="6333" y="1544"/>
                  </a:cubicBezTo>
                  <a:lnTo>
                    <a:pt x="11509" y="1544"/>
                  </a:lnTo>
                  <a:lnTo>
                    <a:pt x="13116" y="9741"/>
                  </a:lnTo>
                  <a:lnTo>
                    <a:pt x="2797" y="9741"/>
                  </a:lnTo>
                  <a:lnTo>
                    <a:pt x="483" y="419"/>
                  </a:lnTo>
                  <a:close/>
                  <a:moveTo>
                    <a:pt x="226" y="1"/>
                  </a:moveTo>
                  <a:cubicBezTo>
                    <a:pt x="162" y="1"/>
                    <a:pt x="97" y="33"/>
                    <a:pt x="65" y="97"/>
                  </a:cubicBezTo>
                  <a:cubicBezTo>
                    <a:pt x="1" y="130"/>
                    <a:pt x="1" y="194"/>
                    <a:pt x="1" y="258"/>
                  </a:cubicBezTo>
                  <a:lnTo>
                    <a:pt x="2412" y="10030"/>
                  </a:lnTo>
                  <a:cubicBezTo>
                    <a:pt x="2444" y="10126"/>
                    <a:pt x="2540" y="10191"/>
                    <a:pt x="2637" y="10191"/>
                  </a:cubicBezTo>
                  <a:lnTo>
                    <a:pt x="13373" y="10191"/>
                  </a:lnTo>
                  <a:cubicBezTo>
                    <a:pt x="13437" y="10191"/>
                    <a:pt x="13502" y="10159"/>
                    <a:pt x="13566" y="10094"/>
                  </a:cubicBezTo>
                  <a:cubicBezTo>
                    <a:pt x="13598" y="10062"/>
                    <a:pt x="13598" y="9998"/>
                    <a:pt x="13598" y="9934"/>
                  </a:cubicBezTo>
                  <a:lnTo>
                    <a:pt x="11894" y="1287"/>
                  </a:lnTo>
                  <a:cubicBezTo>
                    <a:pt x="11862" y="1190"/>
                    <a:pt x="11798" y="1126"/>
                    <a:pt x="11669" y="1126"/>
                  </a:cubicBezTo>
                  <a:lnTo>
                    <a:pt x="6437" y="1126"/>
                  </a:lnTo>
                  <a:lnTo>
                    <a:pt x="5498" y="65"/>
                  </a:lnTo>
                  <a:cubicBezTo>
                    <a:pt x="5465" y="33"/>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3925;p64">
              <a:extLst>
                <a:ext uri="{FF2B5EF4-FFF2-40B4-BE49-F238E27FC236}">
                  <a16:creationId xmlns:a16="http://schemas.microsoft.com/office/drawing/2014/main" id="{34444685-5035-2CE8-51A7-6AC78A022D21}"/>
                </a:ext>
              </a:extLst>
            </p:cNvPr>
            <p:cNvSpPr/>
            <p:nvPr/>
          </p:nvSpPr>
          <p:spPr>
            <a:xfrm>
              <a:off x="2383575" y="3217900"/>
              <a:ext cx="147875" cy="199325"/>
            </a:xfrm>
            <a:custGeom>
              <a:avLst/>
              <a:gdLst/>
              <a:ahLst/>
              <a:cxnLst/>
              <a:rect l="l" t="t" r="r" b="b"/>
              <a:pathLst>
                <a:path w="5915" h="7973" extrusionOk="0">
                  <a:moveTo>
                    <a:pt x="0" y="1"/>
                  </a:moveTo>
                  <a:lnTo>
                    <a:pt x="3954" y="7973"/>
                  </a:lnTo>
                  <a:lnTo>
                    <a:pt x="5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3926;p64">
              <a:extLst>
                <a:ext uri="{FF2B5EF4-FFF2-40B4-BE49-F238E27FC236}">
                  <a16:creationId xmlns:a16="http://schemas.microsoft.com/office/drawing/2014/main" id="{7488DF66-4C78-4CB1-51DB-BFB85747FFFC}"/>
                </a:ext>
              </a:extLst>
            </p:cNvPr>
            <p:cNvSpPr/>
            <p:nvPr/>
          </p:nvSpPr>
          <p:spPr>
            <a:xfrm>
              <a:off x="2377950" y="3212275"/>
              <a:ext cx="159125" cy="209775"/>
            </a:xfrm>
            <a:custGeom>
              <a:avLst/>
              <a:gdLst/>
              <a:ahLst/>
              <a:cxnLst/>
              <a:rect l="l" t="t" r="r" b="b"/>
              <a:pathLst>
                <a:path w="6365" h="8391" extrusionOk="0">
                  <a:moveTo>
                    <a:pt x="5883" y="419"/>
                  </a:moveTo>
                  <a:lnTo>
                    <a:pt x="4119" y="7593"/>
                  </a:lnTo>
                  <a:lnTo>
                    <a:pt x="4119" y="7593"/>
                  </a:lnTo>
                  <a:lnTo>
                    <a:pt x="547" y="419"/>
                  </a:lnTo>
                  <a:close/>
                  <a:moveTo>
                    <a:pt x="225" y="1"/>
                  </a:moveTo>
                  <a:cubicBezTo>
                    <a:pt x="129" y="1"/>
                    <a:pt x="65" y="33"/>
                    <a:pt x="32" y="97"/>
                  </a:cubicBezTo>
                  <a:cubicBezTo>
                    <a:pt x="0" y="162"/>
                    <a:pt x="0" y="258"/>
                    <a:pt x="32" y="322"/>
                  </a:cubicBezTo>
                  <a:lnTo>
                    <a:pt x="4018" y="8294"/>
                  </a:lnTo>
                  <a:cubicBezTo>
                    <a:pt x="4050" y="8358"/>
                    <a:pt x="4115" y="8391"/>
                    <a:pt x="4211" y="8391"/>
                  </a:cubicBezTo>
                  <a:cubicBezTo>
                    <a:pt x="4308" y="8391"/>
                    <a:pt x="4372" y="8326"/>
                    <a:pt x="4404" y="8230"/>
                  </a:cubicBezTo>
                  <a:lnTo>
                    <a:pt x="6365" y="258"/>
                  </a:lnTo>
                  <a:cubicBezTo>
                    <a:pt x="6365" y="194"/>
                    <a:pt x="6365" y="129"/>
                    <a:pt x="6333" y="97"/>
                  </a:cubicBezTo>
                  <a:cubicBezTo>
                    <a:pt x="6268" y="33"/>
                    <a:pt x="6204" y="1"/>
                    <a:pt x="6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3927;p64">
              <a:extLst>
                <a:ext uri="{FF2B5EF4-FFF2-40B4-BE49-F238E27FC236}">
                  <a16:creationId xmlns:a16="http://schemas.microsoft.com/office/drawing/2014/main" id="{7CEB2575-0AB4-7B9C-43DA-272F2142CDCE}"/>
                </a:ext>
              </a:extLst>
            </p:cNvPr>
            <p:cNvSpPr/>
            <p:nvPr/>
          </p:nvSpPr>
          <p:spPr>
            <a:xfrm>
              <a:off x="2398825" y="3225150"/>
              <a:ext cx="94875" cy="192075"/>
            </a:xfrm>
            <a:custGeom>
              <a:avLst/>
              <a:gdLst/>
              <a:ahLst/>
              <a:cxnLst/>
              <a:rect l="l" t="t" r="r" b="b"/>
              <a:pathLst>
                <a:path w="3795" h="7683"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3928;p64">
              <a:extLst>
                <a:ext uri="{FF2B5EF4-FFF2-40B4-BE49-F238E27FC236}">
                  <a16:creationId xmlns:a16="http://schemas.microsoft.com/office/drawing/2014/main" id="{62908C91-7265-70C1-E978-2E7C89A9CD80}"/>
                </a:ext>
              </a:extLst>
            </p:cNvPr>
            <p:cNvSpPr/>
            <p:nvPr/>
          </p:nvSpPr>
          <p:spPr>
            <a:xfrm>
              <a:off x="2393200" y="3219525"/>
              <a:ext cx="106125" cy="202725"/>
            </a:xfrm>
            <a:custGeom>
              <a:avLst/>
              <a:gdLst/>
              <a:ahLst/>
              <a:cxnLst/>
              <a:rect l="l" t="t" r="r" b="b"/>
              <a:pathLst>
                <a:path w="4245" h="8109" extrusionOk="0">
                  <a:moveTo>
                    <a:pt x="3794" y="450"/>
                  </a:moveTo>
                  <a:lnTo>
                    <a:pt x="3427" y="6978"/>
                  </a:lnTo>
                  <a:lnTo>
                    <a:pt x="547" y="450"/>
                  </a:lnTo>
                  <a:close/>
                  <a:moveTo>
                    <a:pt x="226" y="0"/>
                  </a:moveTo>
                  <a:cubicBezTo>
                    <a:pt x="162" y="0"/>
                    <a:pt x="97" y="64"/>
                    <a:pt x="65" y="97"/>
                  </a:cubicBezTo>
                  <a:cubicBezTo>
                    <a:pt x="33" y="161"/>
                    <a:pt x="1" y="257"/>
                    <a:pt x="33" y="322"/>
                  </a:cubicBezTo>
                  <a:lnTo>
                    <a:pt x="3376" y="7972"/>
                  </a:lnTo>
                  <a:cubicBezTo>
                    <a:pt x="3429" y="8051"/>
                    <a:pt x="3504" y="8109"/>
                    <a:pt x="3582" y="8109"/>
                  </a:cubicBezTo>
                  <a:cubicBezTo>
                    <a:pt x="3599" y="8109"/>
                    <a:pt x="3616" y="8106"/>
                    <a:pt x="3633" y="8101"/>
                  </a:cubicBezTo>
                  <a:cubicBezTo>
                    <a:pt x="3730" y="8101"/>
                    <a:pt x="3794" y="8004"/>
                    <a:pt x="3794" y="7908"/>
                  </a:cubicBezTo>
                  <a:lnTo>
                    <a:pt x="4244" y="225"/>
                  </a:lnTo>
                  <a:cubicBezTo>
                    <a:pt x="4244" y="193"/>
                    <a:pt x="4212" y="129"/>
                    <a:pt x="4180" y="97"/>
                  </a:cubicBezTo>
                  <a:cubicBezTo>
                    <a:pt x="4148" y="32"/>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3929;p64">
              <a:extLst>
                <a:ext uri="{FF2B5EF4-FFF2-40B4-BE49-F238E27FC236}">
                  <a16:creationId xmlns:a16="http://schemas.microsoft.com/office/drawing/2014/main" id="{25F3AA4C-F16B-8179-1505-5C89C8ACBDBB}"/>
                </a:ext>
              </a:extLst>
            </p:cNvPr>
            <p:cNvSpPr/>
            <p:nvPr/>
          </p:nvSpPr>
          <p:spPr>
            <a:xfrm>
              <a:off x="2377950" y="3209875"/>
              <a:ext cx="104475" cy="207350"/>
            </a:xfrm>
            <a:custGeom>
              <a:avLst/>
              <a:gdLst/>
              <a:ahLst/>
              <a:cxnLst/>
              <a:rect l="l" t="t" r="r" b="b"/>
              <a:pathLst>
                <a:path w="4179" h="8294" extrusionOk="0">
                  <a:moveTo>
                    <a:pt x="0" y="0"/>
                  </a:moveTo>
                  <a:lnTo>
                    <a:pt x="4179" y="8294"/>
                  </a:lnTo>
                  <a:lnTo>
                    <a:pt x="3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3930;p64">
              <a:extLst>
                <a:ext uri="{FF2B5EF4-FFF2-40B4-BE49-F238E27FC236}">
                  <a16:creationId xmlns:a16="http://schemas.microsoft.com/office/drawing/2014/main" id="{E64CAAE2-34C3-F61F-5BB6-CAB5F3AFCE67}"/>
                </a:ext>
              </a:extLst>
            </p:cNvPr>
            <p:cNvSpPr/>
            <p:nvPr/>
          </p:nvSpPr>
          <p:spPr>
            <a:xfrm>
              <a:off x="2372325" y="3205050"/>
              <a:ext cx="115725" cy="217225"/>
            </a:xfrm>
            <a:custGeom>
              <a:avLst/>
              <a:gdLst/>
              <a:ahLst/>
              <a:cxnLst/>
              <a:rect l="l" t="t" r="r" b="b"/>
              <a:pathLst>
                <a:path w="4629" h="8689" extrusionOk="0">
                  <a:moveTo>
                    <a:pt x="3825" y="418"/>
                  </a:moveTo>
                  <a:lnTo>
                    <a:pt x="4166" y="7535"/>
                  </a:lnTo>
                  <a:lnTo>
                    <a:pt x="4166" y="7535"/>
                  </a:lnTo>
                  <a:lnTo>
                    <a:pt x="579" y="418"/>
                  </a:lnTo>
                  <a:close/>
                  <a:moveTo>
                    <a:pt x="225" y="1"/>
                  </a:moveTo>
                  <a:cubicBezTo>
                    <a:pt x="161" y="1"/>
                    <a:pt x="97" y="33"/>
                    <a:pt x="64" y="97"/>
                  </a:cubicBezTo>
                  <a:cubicBezTo>
                    <a:pt x="0" y="161"/>
                    <a:pt x="0" y="226"/>
                    <a:pt x="32" y="290"/>
                  </a:cubicBezTo>
                  <a:lnTo>
                    <a:pt x="4243" y="8583"/>
                  </a:lnTo>
                  <a:cubicBezTo>
                    <a:pt x="4270" y="8636"/>
                    <a:pt x="4339" y="8688"/>
                    <a:pt x="4416" y="8688"/>
                  </a:cubicBezTo>
                  <a:cubicBezTo>
                    <a:pt x="4433" y="8688"/>
                    <a:pt x="4451" y="8685"/>
                    <a:pt x="4468" y="8680"/>
                  </a:cubicBezTo>
                  <a:cubicBezTo>
                    <a:pt x="4565" y="8647"/>
                    <a:pt x="4629" y="8551"/>
                    <a:pt x="4629" y="8455"/>
                  </a:cubicBezTo>
                  <a:lnTo>
                    <a:pt x="4211" y="193"/>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3931;p64">
              <a:extLst>
                <a:ext uri="{FF2B5EF4-FFF2-40B4-BE49-F238E27FC236}">
                  <a16:creationId xmlns:a16="http://schemas.microsoft.com/office/drawing/2014/main" id="{D1C50C87-CB95-D4A0-8698-3C1AE80827D5}"/>
                </a:ext>
              </a:extLst>
            </p:cNvPr>
            <p:cNvSpPr/>
            <p:nvPr/>
          </p:nvSpPr>
          <p:spPr>
            <a:xfrm>
              <a:off x="2153725" y="3172900"/>
              <a:ext cx="328700" cy="244325"/>
            </a:xfrm>
            <a:custGeom>
              <a:avLst/>
              <a:gdLst/>
              <a:ahLst/>
              <a:cxnLst/>
              <a:rect l="l" t="t" r="r" b="b"/>
              <a:pathLst>
                <a:path w="13148" h="9773" extrusionOk="0">
                  <a:moveTo>
                    <a:pt x="1" y="1"/>
                  </a:moveTo>
                  <a:lnTo>
                    <a:pt x="2412" y="9773"/>
                  </a:lnTo>
                  <a:lnTo>
                    <a:pt x="13148" y="9773"/>
                  </a:lnTo>
                  <a:lnTo>
                    <a:pt x="11444" y="1126"/>
                  </a:lnTo>
                  <a:lnTo>
                    <a:pt x="6108" y="1126"/>
                  </a:lnTo>
                  <a:lnTo>
                    <a:pt x="5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3932;p64">
              <a:extLst>
                <a:ext uri="{FF2B5EF4-FFF2-40B4-BE49-F238E27FC236}">
                  <a16:creationId xmlns:a16="http://schemas.microsoft.com/office/drawing/2014/main" id="{18C90FBA-4C34-CFA0-45CF-8CC67F3136D9}"/>
                </a:ext>
              </a:extLst>
            </p:cNvPr>
            <p:cNvSpPr/>
            <p:nvPr/>
          </p:nvSpPr>
          <p:spPr>
            <a:xfrm>
              <a:off x="2148100" y="3168075"/>
              <a:ext cx="339950" cy="253975"/>
            </a:xfrm>
            <a:custGeom>
              <a:avLst/>
              <a:gdLst/>
              <a:ahLst/>
              <a:cxnLst/>
              <a:rect l="l" t="t" r="r" b="b"/>
              <a:pathLst>
                <a:path w="13598" h="10159" extrusionOk="0">
                  <a:moveTo>
                    <a:pt x="5240" y="419"/>
                  </a:moveTo>
                  <a:lnTo>
                    <a:pt x="6173" y="1447"/>
                  </a:lnTo>
                  <a:cubicBezTo>
                    <a:pt x="6205" y="1480"/>
                    <a:pt x="6269" y="1512"/>
                    <a:pt x="6333" y="1512"/>
                  </a:cubicBezTo>
                  <a:lnTo>
                    <a:pt x="11509" y="1512"/>
                  </a:lnTo>
                  <a:lnTo>
                    <a:pt x="13116" y="9741"/>
                  </a:lnTo>
                  <a:lnTo>
                    <a:pt x="2797" y="9741"/>
                  </a:lnTo>
                  <a:lnTo>
                    <a:pt x="483" y="419"/>
                  </a:lnTo>
                  <a:close/>
                  <a:moveTo>
                    <a:pt x="226" y="1"/>
                  </a:moveTo>
                  <a:cubicBezTo>
                    <a:pt x="162" y="1"/>
                    <a:pt x="97" y="33"/>
                    <a:pt x="65" y="65"/>
                  </a:cubicBezTo>
                  <a:cubicBezTo>
                    <a:pt x="1" y="129"/>
                    <a:pt x="1" y="194"/>
                    <a:pt x="1" y="258"/>
                  </a:cubicBezTo>
                  <a:lnTo>
                    <a:pt x="2412" y="9998"/>
                  </a:lnTo>
                  <a:cubicBezTo>
                    <a:pt x="2444" y="10094"/>
                    <a:pt x="2540" y="10159"/>
                    <a:pt x="2637" y="10159"/>
                  </a:cubicBezTo>
                  <a:lnTo>
                    <a:pt x="13373" y="10159"/>
                  </a:lnTo>
                  <a:cubicBezTo>
                    <a:pt x="13437" y="10159"/>
                    <a:pt x="13502" y="10126"/>
                    <a:pt x="13566" y="10094"/>
                  </a:cubicBezTo>
                  <a:cubicBezTo>
                    <a:pt x="13598" y="10030"/>
                    <a:pt x="13598" y="9966"/>
                    <a:pt x="13598" y="9901"/>
                  </a:cubicBezTo>
                  <a:lnTo>
                    <a:pt x="11894" y="1254"/>
                  </a:lnTo>
                  <a:cubicBezTo>
                    <a:pt x="11862" y="1158"/>
                    <a:pt x="11798" y="1094"/>
                    <a:pt x="11669" y="1094"/>
                  </a:cubicBezTo>
                  <a:lnTo>
                    <a:pt x="6435" y="1094"/>
                  </a:lnTo>
                  <a:lnTo>
                    <a:pt x="5498" y="65"/>
                  </a:lnTo>
                  <a:cubicBezTo>
                    <a:pt x="5465" y="1"/>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3933;p64">
              <a:extLst>
                <a:ext uri="{FF2B5EF4-FFF2-40B4-BE49-F238E27FC236}">
                  <a16:creationId xmlns:a16="http://schemas.microsoft.com/office/drawing/2014/main" id="{0F18862F-B453-444B-1564-8883CD132752}"/>
                </a:ext>
              </a:extLst>
            </p:cNvPr>
            <p:cNvSpPr/>
            <p:nvPr/>
          </p:nvSpPr>
          <p:spPr>
            <a:xfrm>
              <a:off x="4591075" y="3348900"/>
              <a:ext cx="148700" cy="199325"/>
            </a:xfrm>
            <a:custGeom>
              <a:avLst/>
              <a:gdLst/>
              <a:ahLst/>
              <a:cxnLst/>
              <a:rect l="l" t="t" r="r" b="b"/>
              <a:pathLst>
                <a:path w="5948" h="7973" extrusionOk="0">
                  <a:moveTo>
                    <a:pt x="1" y="0"/>
                  </a:moveTo>
                  <a:lnTo>
                    <a:pt x="3987" y="7972"/>
                  </a:lnTo>
                  <a:lnTo>
                    <a:pt x="59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3934;p64">
              <a:extLst>
                <a:ext uri="{FF2B5EF4-FFF2-40B4-BE49-F238E27FC236}">
                  <a16:creationId xmlns:a16="http://schemas.microsoft.com/office/drawing/2014/main" id="{D51FF926-C8D0-84C8-5665-93D7E7E0CC23}"/>
                </a:ext>
              </a:extLst>
            </p:cNvPr>
            <p:cNvSpPr/>
            <p:nvPr/>
          </p:nvSpPr>
          <p:spPr>
            <a:xfrm>
              <a:off x="4585450" y="3344075"/>
              <a:ext cx="159950" cy="209775"/>
            </a:xfrm>
            <a:custGeom>
              <a:avLst/>
              <a:gdLst/>
              <a:ahLst/>
              <a:cxnLst/>
              <a:rect l="l" t="t" r="r" b="b"/>
              <a:pathLst>
                <a:path w="6398" h="8391" extrusionOk="0">
                  <a:moveTo>
                    <a:pt x="5883" y="418"/>
                  </a:moveTo>
                  <a:lnTo>
                    <a:pt x="4135" y="7530"/>
                  </a:lnTo>
                  <a:lnTo>
                    <a:pt x="4135" y="7530"/>
                  </a:lnTo>
                  <a:lnTo>
                    <a:pt x="579" y="418"/>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58"/>
                    <a:pt x="4405" y="8294"/>
                    <a:pt x="4405" y="8229"/>
                  </a:cubicBezTo>
                  <a:lnTo>
                    <a:pt x="6365" y="258"/>
                  </a:lnTo>
                  <a:cubicBezTo>
                    <a:pt x="6398" y="193"/>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3935;p64">
              <a:extLst>
                <a:ext uri="{FF2B5EF4-FFF2-40B4-BE49-F238E27FC236}">
                  <a16:creationId xmlns:a16="http://schemas.microsoft.com/office/drawing/2014/main" id="{C3FA3D61-6CD0-A743-CB68-351034D069DE}"/>
                </a:ext>
              </a:extLst>
            </p:cNvPr>
            <p:cNvSpPr/>
            <p:nvPr/>
          </p:nvSpPr>
          <p:spPr>
            <a:xfrm>
              <a:off x="4607150" y="3356925"/>
              <a:ext cx="94050" cy="191300"/>
            </a:xfrm>
            <a:custGeom>
              <a:avLst/>
              <a:gdLst/>
              <a:ahLst/>
              <a:cxnLst/>
              <a:rect l="l" t="t" r="r" b="b"/>
              <a:pathLst>
                <a:path w="3762" h="7652" extrusionOk="0">
                  <a:moveTo>
                    <a:pt x="1" y="1"/>
                  </a:moveTo>
                  <a:lnTo>
                    <a:pt x="3344" y="7651"/>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3936;p64">
              <a:extLst>
                <a:ext uri="{FF2B5EF4-FFF2-40B4-BE49-F238E27FC236}">
                  <a16:creationId xmlns:a16="http://schemas.microsoft.com/office/drawing/2014/main" id="{BC32E7A9-621F-8068-E185-8F01A9E90CA9}"/>
                </a:ext>
              </a:extLst>
            </p:cNvPr>
            <p:cNvSpPr/>
            <p:nvPr/>
          </p:nvSpPr>
          <p:spPr>
            <a:xfrm>
              <a:off x="4601525" y="3351300"/>
              <a:ext cx="105300" cy="202550"/>
            </a:xfrm>
            <a:custGeom>
              <a:avLst/>
              <a:gdLst/>
              <a:ahLst/>
              <a:cxnLst/>
              <a:rect l="l" t="t" r="r" b="b"/>
              <a:pathLst>
                <a:path w="4212" h="8102" extrusionOk="0">
                  <a:moveTo>
                    <a:pt x="3762" y="419"/>
                  </a:moveTo>
                  <a:lnTo>
                    <a:pt x="3395" y="6968"/>
                  </a:lnTo>
                  <a:lnTo>
                    <a:pt x="547" y="419"/>
                  </a:lnTo>
                  <a:close/>
                  <a:moveTo>
                    <a:pt x="226" y="1"/>
                  </a:moveTo>
                  <a:cubicBezTo>
                    <a:pt x="129" y="1"/>
                    <a:pt x="65" y="33"/>
                    <a:pt x="33" y="97"/>
                  </a:cubicBezTo>
                  <a:cubicBezTo>
                    <a:pt x="1" y="162"/>
                    <a:pt x="1" y="226"/>
                    <a:pt x="33" y="290"/>
                  </a:cubicBezTo>
                  <a:lnTo>
                    <a:pt x="3376" y="7973"/>
                  </a:lnTo>
                  <a:cubicBezTo>
                    <a:pt x="3408" y="8069"/>
                    <a:pt x="3504" y="8101"/>
                    <a:pt x="3601" y="8101"/>
                  </a:cubicBezTo>
                  <a:cubicBezTo>
                    <a:pt x="3697" y="8069"/>
                    <a:pt x="3762" y="8005"/>
                    <a:pt x="3762" y="7908"/>
                  </a:cubicBezTo>
                  <a:lnTo>
                    <a:pt x="4212" y="226"/>
                  </a:lnTo>
                  <a:cubicBezTo>
                    <a:pt x="4212" y="162"/>
                    <a:pt x="4179" y="97"/>
                    <a:pt x="4147" y="65"/>
                  </a:cubicBezTo>
                  <a:cubicBezTo>
                    <a:pt x="4115" y="33"/>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3937;p64">
              <a:extLst>
                <a:ext uri="{FF2B5EF4-FFF2-40B4-BE49-F238E27FC236}">
                  <a16:creationId xmlns:a16="http://schemas.microsoft.com/office/drawing/2014/main" id="{C743510B-691B-463F-DB6B-82334E845945}"/>
                </a:ext>
              </a:extLst>
            </p:cNvPr>
            <p:cNvSpPr/>
            <p:nvPr/>
          </p:nvSpPr>
          <p:spPr>
            <a:xfrm>
              <a:off x="4586250" y="334167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3938;p64">
              <a:extLst>
                <a:ext uri="{FF2B5EF4-FFF2-40B4-BE49-F238E27FC236}">
                  <a16:creationId xmlns:a16="http://schemas.microsoft.com/office/drawing/2014/main" id="{6D9AA553-2EE6-A7C4-0460-72762601A74D}"/>
                </a:ext>
              </a:extLst>
            </p:cNvPr>
            <p:cNvSpPr/>
            <p:nvPr/>
          </p:nvSpPr>
          <p:spPr>
            <a:xfrm>
              <a:off x="4580625" y="3336050"/>
              <a:ext cx="115750" cy="217800"/>
            </a:xfrm>
            <a:custGeom>
              <a:avLst/>
              <a:gdLst/>
              <a:ahLst/>
              <a:cxnLst/>
              <a:rect l="l" t="t" r="r" b="b"/>
              <a:pathLst>
                <a:path w="4630" h="8712" extrusionOk="0">
                  <a:moveTo>
                    <a:pt x="3794" y="450"/>
                  </a:moveTo>
                  <a:lnTo>
                    <a:pt x="4131" y="7475"/>
                  </a:lnTo>
                  <a:lnTo>
                    <a:pt x="547" y="450"/>
                  </a:lnTo>
                  <a:close/>
                  <a:moveTo>
                    <a:pt x="226" y="0"/>
                  </a:moveTo>
                  <a:cubicBezTo>
                    <a:pt x="130" y="0"/>
                    <a:pt x="65" y="64"/>
                    <a:pt x="33" y="129"/>
                  </a:cubicBezTo>
                  <a:cubicBezTo>
                    <a:pt x="1" y="193"/>
                    <a:pt x="1" y="257"/>
                    <a:pt x="33" y="322"/>
                  </a:cubicBezTo>
                  <a:lnTo>
                    <a:pt x="4212" y="8583"/>
                  </a:lnTo>
                  <a:cubicBezTo>
                    <a:pt x="4244" y="8679"/>
                    <a:pt x="4340" y="8711"/>
                    <a:pt x="4437" y="8711"/>
                  </a:cubicBezTo>
                  <a:cubicBezTo>
                    <a:pt x="4533" y="8679"/>
                    <a:pt x="4630" y="8583"/>
                    <a:pt x="4598" y="8486"/>
                  </a:cubicBezTo>
                  <a:lnTo>
                    <a:pt x="4593" y="8392"/>
                  </a:lnTo>
                  <a:lnTo>
                    <a:pt x="4593" y="8392"/>
                  </a:lnTo>
                  <a:lnTo>
                    <a:pt x="4598" y="8390"/>
                  </a:lnTo>
                  <a:lnTo>
                    <a:pt x="4593" y="8380"/>
                  </a:lnTo>
                  <a:lnTo>
                    <a:pt x="4212" y="225"/>
                  </a:lnTo>
                  <a:cubicBezTo>
                    <a:pt x="4212" y="96"/>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3939;p64">
              <a:extLst>
                <a:ext uri="{FF2B5EF4-FFF2-40B4-BE49-F238E27FC236}">
                  <a16:creationId xmlns:a16="http://schemas.microsoft.com/office/drawing/2014/main" id="{19F1EB60-C5A8-F753-D970-0B09FA2DB4CB}"/>
                </a:ext>
              </a:extLst>
            </p:cNvPr>
            <p:cNvSpPr/>
            <p:nvPr/>
          </p:nvSpPr>
          <p:spPr>
            <a:xfrm>
              <a:off x="4361250" y="3304700"/>
              <a:ext cx="329500" cy="243525"/>
            </a:xfrm>
            <a:custGeom>
              <a:avLst/>
              <a:gdLst/>
              <a:ahLst/>
              <a:cxnLst/>
              <a:rect l="l" t="t" r="r" b="b"/>
              <a:pathLst>
                <a:path w="13180" h="9741" extrusionOk="0">
                  <a:moveTo>
                    <a:pt x="1" y="0"/>
                  </a:moveTo>
                  <a:lnTo>
                    <a:pt x="2411" y="9740"/>
                  </a:lnTo>
                  <a:lnTo>
                    <a:pt x="13180" y="9740"/>
                  </a:lnTo>
                  <a:lnTo>
                    <a:pt x="11476" y="1093"/>
                  </a:lnTo>
                  <a:lnTo>
                    <a:pt x="6108" y="1093"/>
                  </a:lnTo>
                  <a:lnTo>
                    <a:pt x="5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3940;p64">
              <a:extLst>
                <a:ext uri="{FF2B5EF4-FFF2-40B4-BE49-F238E27FC236}">
                  <a16:creationId xmlns:a16="http://schemas.microsoft.com/office/drawing/2014/main" id="{2C8B8B81-D2EC-D84F-8392-B2491FE3B038}"/>
                </a:ext>
              </a:extLst>
            </p:cNvPr>
            <p:cNvSpPr/>
            <p:nvPr/>
          </p:nvSpPr>
          <p:spPr>
            <a:xfrm>
              <a:off x="4355625" y="3299075"/>
              <a:ext cx="340750" cy="254775"/>
            </a:xfrm>
            <a:custGeom>
              <a:avLst/>
              <a:gdLst/>
              <a:ahLst/>
              <a:cxnLst/>
              <a:rect l="l" t="t" r="r" b="b"/>
              <a:pathLst>
                <a:path w="13630" h="10191" extrusionOk="0">
                  <a:moveTo>
                    <a:pt x="5272" y="418"/>
                  </a:moveTo>
                  <a:lnTo>
                    <a:pt x="6172" y="1479"/>
                  </a:lnTo>
                  <a:cubicBezTo>
                    <a:pt x="6204" y="1511"/>
                    <a:pt x="6269" y="1543"/>
                    <a:pt x="6333" y="1543"/>
                  </a:cubicBezTo>
                  <a:lnTo>
                    <a:pt x="11508" y="1543"/>
                  </a:lnTo>
                  <a:lnTo>
                    <a:pt x="13148" y="9772"/>
                  </a:lnTo>
                  <a:lnTo>
                    <a:pt x="2797" y="9772"/>
                  </a:lnTo>
                  <a:lnTo>
                    <a:pt x="515" y="418"/>
                  </a:lnTo>
                  <a:close/>
                  <a:moveTo>
                    <a:pt x="226" y="0"/>
                  </a:moveTo>
                  <a:cubicBezTo>
                    <a:pt x="161" y="0"/>
                    <a:pt x="97" y="33"/>
                    <a:pt x="65" y="97"/>
                  </a:cubicBezTo>
                  <a:cubicBezTo>
                    <a:pt x="33" y="129"/>
                    <a:pt x="1" y="193"/>
                    <a:pt x="33" y="258"/>
                  </a:cubicBezTo>
                  <a:lnTo>
                    <a:pt x="2444" y="10029"/>
                  </a:lnTo>
                  <a:cubicBezTo>
                    <a:pt x="2444" y="10126"/>
                    <a:pt x="2540" y="10190"/>
                    <a:pt x="2636" y="10190"/>
                  </a:cubicBezTo>
                  <a:lnTo>
                    <a:pt x="13405" y="10190"/>
                  </a:lnTo>
                  <a:cubicBezTo>
                    <a:pt x="13469" y="10190"/>
                    <a:pt x="13533" y="10158"/>
                    <a:pt x="13565" y="10094"/>
                  </a:cubicBezTo>
                  <a:cubicBezTo>
                    <a:pt x="13598" y="10062"/>
                    <a:pt x="13630" y="9997"/>
                    <a:pt x="13598" y="9933"/>
                  </a:cubicBezTo>
                  <a:lnTo>
                    <a:pt x="11894" y="1286"/>
                  </a:lnTo>
                  <a:cubicBezTo>
                    <a:pt x="11894" y="1190"/>
                    <a:pt x="11798" y="1125"/>
                    <a:pt x="11701" y="1125"/>
                  </a:cubicBezTo>
                  <a:lnTo>
                    <a:pt x="6439" y="1125"/>
                  </a:lnTo>
                  <a:lnTo>
                    <a:pt x="5529" y="65"/>
                  </a:lnTo>
                  <a:cubicBezTo>
                    <a:pt x="5465" y="33"/>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3941;p64">
              <a:extLst>
                <a:ext uri="{FF2B5EF4-FFF2-40B4-BE49-F238E27FC236}">
                  <a16:creationId xmlns:a16="http://schemas.microsoft.com/office/drawing/2014/main" id="{A3679B88-DEF7-6BA9-6808-0C9E7EEAEA41}"/>
                </a:ext>
              </a:extLst>
            </p:cNvPr>
            <p:cNvSpPr/>
            <p:nvPr/>
          </p:nvSpPr>
          <p:spPr>
            <a:xfrm>
              <a:off x="4591075" y="2493850"/>
              <a:ext cx="148700" cy="199325"/>
            </a:xfrm>
            <a:custGeom>
              <a:avLst/>
              <a:gdLst/>
              <a:ahLst/>
              <a:cxnLst/>
              <a:rect l="l" t="t" r="r" b="b"/>
              <a:pathLst>
                <a:path w="5948" h="7973" extrusionOk="0">
                  <a:moveTo>
                    <a:pt x="1" y="1"/>
                  </a:moveTo>
                  <a:lnTo>
                    <a:pt x="3987" y="7972"/>
                  </a:lnTo>
                  <a:lnTo>
                    <a:pt x="59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3942;p64">
              <a:extLst>
                <a:ext uri="{FF2B5EF4-FFF2-40B4-BE49-F238E27FC236}">
                  <a16:creationId xmlns:a16="http://schemas.microsoft.com/office/drawing/2014/main" id="{978303C4-DCB0-7CD8-96A2-D701538CFB0A}"/>
                </a:ext>
              </a:extLst>
            </p:cNvPr>
            <p:cNvSpPr/>
            <p:nvPr/>
          </p:nvSpPr>
          <p:spPr>
            <a:xfrm>
              <a:off x="4585450" y="2489025"/>
              <a:ext cx="159950" cy="209775"/>
            </a:xfrm>
            <a:custGeom>
              <a:avLst/>
              <a:gdLst/>
              <a:ahLst/>
              <a:cxnLst/>
              <a:rect l="l" t="t" r="r" b="b"/>
              <a:pathLst>
                <a:path w="6398" h="8391" extrusionOk="0">
                  <a:moveTo>
                    <a:pt x="5883" y="419"/>
                  </a:moveTo>
                  <a:lnTo>
                    <a:pt x="4135" y="7530"/>
                  </a:lnTo>
                  <a:lnTo>
                    <a:pt x="579" y="419"/>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90"/>
                    <a:pt x="4405" y="8326"/>
                    <a:pt x="4405" y="8230"/>
                  </a:cubicBezTo>
                  <a:lnTo>
                    <a:pt x="6365" y="258"/>
                  </a:lnTo>
                  <a:cubicBezTo>
                    <a:pt x="6398" y="194"/>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3943;p64">
              <a:extLst>
                <a:ext uri="{FF2B5EF4-FFF2-40B4-BE49-F238E27FC236}">
                  <a16:creationId xmlns:a16="http://schemas.microsoft.com/office/drawing/2014/main" id="{03005E50-5048-6807-1760-074849921EEC}"/>
                </a:ext>
              </a:extLst>
            </p:cNvPr>
            <p:cNvSpPr/>
            <p:nvPr/>
          </p:nvSpPr>
          <p:spPr>
            <a:xfrm>
              <a:off x="4607150" y="2501900"/>
              <a:ext cx="94050" cy="191275"/>
            </a:xfrm>
            <a:custGeom>
              <a:avLst/>
              <a:gdLst/>
              <a:ahLst/>
              <a:cxnLst/>
              <a:rect l="l" t="t" r="r" b="b"/>
              <a:pathLst>
                <a:path w="3762" h="7651" extrusionOk="0">
                  <a:moveTo>
                    <a:pt x="1" y="0"/>
                  </a:moveTo>
                  <a:lnTo>
                    <a:pt x="3344" y="7650"/>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3944;p64">
              <a:extLst>
                <a:ext uri="{FF2B5EF4-FFF2-40B4-BE49-F238E27FC236}">
                  <a16:creationId xmlns:a16="http://schemas.microsoft.com/office/drawing/2014/main" id="{1ADD7AFF-A6AF-3116-72C5-8E95031B5802}"/>
                </a:ext>
              </a:extLst>
            </p:cNvPr>
            <p:cNvSpPr/>
            <p:nvPr/>
          </p:nvSpPr>
          <p:spPr>
            <a:xfrm>
              <a:off x="4601525" y="2496275"/>
              <a:ext cx="105300" cy="202525"/>
            </a:xfrm>
            <a:custGeom>
              <a:avLst/>
              <a:gdLst/>
              <a:ahLst/>
              <a:cxnLst/>
              <a:rect l="l" t="t" r="r" b="b"/>
              <a:pathLst>
                <a:path w="4212" h="8101" extrusionOk="0">
                  <a:moveTo>
                    <a:pt x="3762" y="418"/>
                  </a:moveTo>
                  <a:lnTo>
                    <a:pt x="3395" y="6967"/>
                  </a:lnTo>
                  <a:lnTo>
                    <a:pt x="547" y="418"/>
                  </a:lnTo>
                  <a:close/>
                  <a:moveTo>
                    <a:pt x="226" y="0"/>
                  </a:moveTo>
                  <a:cubicBezTo>
                    <a:pt x="129" y="0"/>
                    <a:pt x="65" y="32"/>
                    <a:pt x="33" y="96"/>
                  </a:cubicBezTo>
                  <a:cubicBezTo>
                    <a:pt x="1" y="161"/>
                    <a:pt x="1" y="225"/>
                    <a:pt x="33" y="321"/>
                  </a:cubicBezTo>
                  <a:lnTo>
                    <a:pt x="3376" y="7972"/>
                  </a:lnTo>
                  <a:cubicBezTo>
                    <a:pt x="3408" y="8068"/>
                    <a:pt x="3504" y="8100"/>
                    <a:pt x="3601" y="8100"/>
                  </a:cubicBezTo>
                  <a:cubicBezTo>
                    <a:pt x="3697" y="8068"/>
                    <a:pt x="3762" y="8004"/>
                    <a:pt x="3762" y="7908"/>
                  </a:cubicBezTo>
                  <a:lnTo>
                    <a:pt x="4212" y="225"/>
                  </a:lnTo>
                  <a:cubicBezTo>
                    <a:pt x="4212" y="161"/>
                    <a:pt x="4179" y="129"/>
                    <a:pt x="4147" y="64"/>
                  </a:cubicBezTo>
                  <a:cubicBezTo>
                    <a:pt x="4115" y="32"/>
                    <a:pt x="4051"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3945;p64">
              <a:extLst>
                <a:ext uri="{FF2B5EF4-FFF2-40B4-BE49-F238E27FC236}">
                  <a16:creationId xmlns:a16="http://schemas.microsoft.com/office/drawing/2014/main" id="{B49208C5-31D7-1FBA-0604-A44639E1FAC9}"/>
                </a:ext>
              </a:extLst>
            </p:cNvPr>
            <p:cNvSpPr/>
            <p:nvPr/>
          </p:nvSpPr>
          <p:spPr>
            <a:xfrm>
              <a:off x="4586250" y="248662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3946;p64">
              <a:extLst>
                <a:ext uri="{FF2B5EF4-FFF2-40B4-BE49-F238E27FC236}">
                  <a16:creationId xmlns:a16="http://schemas.microsoft.com/office/drawing/2014/main" id="{A95C308D-A06F-686F-503D-0198209E2449}"/>
                </a:ext>
              </a:extLst>
            </p:cNvPr>
            <p:cNvSpPr/>
            <p:nvPr/>
          </p:nvSpPr>
          <p:spPr>
            <a:xfrm>
              <a:off x="4580625" y="2481800"/>
              <a:ext cx="115750" cy="217200"/>
            </a:xfrm>
            <a:custGeom>
              <a:avLst/>
              <a:gdLst/>
              <a:ahLst/>
              <a:cxnLst/>
              <a:rect l="l" t="t" r="r" b="b"/>
              <a:pathLst>
                <a:path w="4630" h="8688" extrusionOk="0">
                  <a:moveTo>
                    <a:pt x="3794" y="418"/>
                  </a:moveTo>
                  <a:lnTo>
                    <a:pt x="4130" y="7441"/>
                  </a:lnTo>
                  <a:lnTo>
                    <a:pt x="547" y="418"/>
                  </a:lnTo>
                  <a:close/>
                  <a:moveTo>
                    <a:pt x="226" y="0"/>
                  </a:moveTo>
                  <a:cubicBezTo>
                    <a:pt x="130" y="0"/>
                    <a:pt x="65" y="33"/>
                    <a:pt x="33" y="97"/>
                  </a:cubicBezTo>
                  <a:cubicBezTo>
                    <a:pt x="1" y="161"/>
                    <a:pt x="1" y="225"/>
                    <a:pt x="33" y="290"/>
                  </a:cubicBezTo>
                  <a:lnTo>
                    <a:pt x="4212" y="8551"/>
                  </a:lnTo>
                  <a:cubicBezTo>
                    <a:pt x="4238" y="8630"/>
                    <a:pt x="4308" y="8688"/>
                    <a:pt x="4386" y="8688"/>
                  </a:cubicBezTo>
                  <a:cubicBezTo>
                    <a:pt x="4403" y="8688"/>
                    <a:pt x="4420" y="8685"/>
                    <a:pt x="4437" y="8679"/>
                  </a:cubicBezTo>
                  <a:cubicBezTo>
                    <a:pt x="4533" y="8647"/>
                    <a:pt x="4630" y="8551"/>
                    <a:pt x="4598" y="8454"/>
                  </a:cubicBezTo>
                  <a:lnTo>
                    <a:pt x="4593" y="8360"/>
                  </a:lnTo>
                  <a:lnTo>
                    <a:pt x="4598" y="8358"/>
                  </a:lnTo>
                  <a:lnTo>
                    <a:pt x="4593" y="8348"/>
                  </a:lnTo>
                  <a:lnTo>
                    <a:pt x="4212" y="193"/>
                  </a:lnTo>
                  <a:cubicBezTo>
                    <a:pt x="4212" y="65"/>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3947;p64">
              <a:extLst>
                <a:ext uri="{FF2B5EF4-FFF2-40B4-BE49-F238E27FC236}">
                  <a16:creationId xmlns:a16="http://schemas.microsoft.com/office/drawing/2014/main" id="{ED7BED2B-87A1-DB9F-4FCC-D3F760BAB1AC}"/>
                </a:ext>
              </a:extLst>
            </p:cNvPr>
            <p:cNvSpPr/>
            <p:nvPr/>
          </p:nvSpPr>
          <p:spPr>
            <a:xfrm>
              <a:off x="4361250" y="2449650"/>
              <a:ext cx="329500" cy="243525"/>
            </a:xfrm>
            <a:custGeom>
              <a:avLst/>
              <a:gdLst/>
              <a:ahLst/>
              <a:cxnLst/>
              <a:rect l="l" t="t" r="r" b="b"/>
              <a:pathLst>
                <a:path w="13180" h="9741" extrusionOk="0">
                  <a:moveTo>
                    <a:pt x="1" y="1"/>
                  </a:moveTo>
                  <a:lnTo>
                    <a:pt x="2411" y="9740"/>
                  </a:lnTo>
                  <a:lnTo>
                    <a:pt x="13180" y="9740"/>
                  </a:lnTo>
                  <a:lnTo>
                    <a:pt x="11476" y="1094"/>
                  </a:lnTo>
                  <a:lnTo>
                    <a:pt x="6108" y="1094"/>
                  </a:lnTo>
                  <a:lnTo>
                    <a:pt x="51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3948;p64">
              <a:extLst>
                <a:ext uri="{FF2B5EF4-FFF2-40B4-BE49-F238E27FC236}">
                  <a16:creationId xmlns:a16="http://schemas.microsoft.com/office/drawing/2014/main" id="{2C867FDC-D07E-DF29-726F-0B13497D92F8}"/>
                </a:ext>
              </a:extLst>
            </p:cNvPr>
            <p:cNvSpPr/>
            <p:nvPr/>
          </p:nvSpPr>
          <p:spPr>
            <a:xfrm>
              <a:off x="4355625" y="2444025"/>
              <a:ext cx="340750" cy="254775"/>
            </a:xfrm>
            <a:custGeom>
              <a:avLst/>
              <a:gdLst/>
              <a:ahLst/>
              <a:cxnLst/>
              <a:rect l="l" t="t" r="r" b="b"/>
              <a:pathLst>
                <a:path w="13630" h="10191" extrusionOk="0">
                  <a:moveTo>
                    <a:pt x="5272" y="451"/>
                  </a:moveTo>
                  <a:lnTo>
                    <a:pt x="6172" y="1479"/>
                  </a:lnTo>
                  <a:cubicBezTo>
                    <a:pt x="6204" y="1511"/>
                    <a:pt x="6269" y="1544"/>
                    <a:pt x="6333" y="1544"/>
                  </a:cubicBezTo>
                  <a:lnTo>
                    <a:pt x="11508" y="1544"/>
                  </a:lnTo>
                  <a:lnTo>
                    <a:pt x="13148" y="9773"/>
                  </a:lnTo>
                  <a:lnTo>
                    <a:pt x="2797" y="9773"/>
                  </a:lnTo>
                  <a:lnTo>
                    <a:pt x="515" y="451"/>
                  </a:lnTo>
                  <a:close/>
                  <a:moveTo>
                    <a:pt x="226" y="1"/>
                  </a:moveTo>
                  <a:cubicBezTo>
                    <a:pt x="161" y="1"/>
                    <a:pt x="97" y="33"/>
                    <a:pt x="65" y="97"/>
                  </a:cubicBezTo>
                  <a:cubicBezTo>
                    <a:pt x="33" y="161"/>
                    <a:pt x="1" y="226"/>
                    <a:pt x="33" y="290"/>
                  </a:cubicBezTo>
                  <a:lnTo>
                    <a:pt x="2444" y="10030"/>
                  </a:lnTo>
                  <a:cubicBezTo>
                    <a:pt x="2444" y="10126"/>
                    <a:pt x="2540" y="10190"/>
                    <a:pt x="2636" y="10190"/>
                  </a:cubicBezTo>
                  <a:lnTo>
                    <a:pt x="13405" y="10190"/>
                  </a:lnTo>
                  <a:cubicBezTo>
                    <a:pt x="13469" y="10190"/>
                    <a:pt x="13533" y="10158"/>
                    <a:pt x="13565" y="10126"/>
                  </a:cubicBezTo>
                  <a:cubicBezTo>
                    <a:pt x="13598" y="10062"/>
                    <a:pt x="13630" y="9998"/>
                    <a:pt x="13598" y="9933"/>
                  </a:cubicBezTo>
                  <a:lnTo>
                    <a:pt x="11894" y="1286"/>
                  </a:lnTo>
                  <a:cubicBezTo>
                    <a:pt x="11894" y="1190"/>
                    <a:pt x="11798" y="1126"/>
                    <a:pt x="11701" y="1126"/>
                  </a:cubicBezTo>
                  <a:lnTo>
                    <a:pt x="6437" y="1126"/>
                  </a:lnTo>
                  <a:lnTo>
                    <a:pt x="5529" y="97"/>
                  </a:lnTo>
                  <a:cubicBezTo>
                    <a:pt x="5465" y="33"/>
                    <a:pt x="5433" y="1"/>
                    <a:pt x="5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3949;p64">
              <a:extLst>
                <a:ext uri="{FF2B5EF4-FFF2-40B4-BE49-F238E27FC236}">
                  <a16:creationId xmlns:a16="http://schemas.microsoft.com/office/drawing/2014/main" id="{2174BDDB-96BB-F4F8-49BD-10E8F0E3F2C7}"/>
                </a:ext>
              </a:extLst>
            </p:cNvPr>
            <p:cNvSpPr/>
            <p:nvPr/>
          </p:nvSpPr>
          <p:spPr>
            <a:xfrm>
              <a:off x="4591075" y="3692850"/>
              <a:ext cx="148700" cy="199325"/>
            </a:xfrm>
            <a:custGeom>
              <a:avLst/>
              <a:gdLst/>
              <a:ahLst/>
              <a:cxnLst/>
              <a:rect l="l" t="t" r="r" b="b"/>
              <a:pathLst>
                <a:path w="5948" h="7973" extrusionOk="0">
                  <a:moveTo>
                    <a:pt x="1" y="0"/>
                  </a:moveTo>
                  <a:lnTo>
                    <a:pt x="3987" y="7972"/>
                  </a:lnTo>
                  <a:lnTo>
                    <a:pt x="59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3950;p64">
              <a:extLst>
                <a:ext uri="{FF2B5EF4-FFF2-40B4-BE49-F238E27FC236}">
                  <a16:creationId xmlns:a16="http://schemas.microsoft.com/office/drawing/2014/main" id="{7845023B-873D-E9D3-BE40-976D60C6C368}"/>
                </a:ext>
              </a:extLst>
            </p:cNvPr>
            <p:cNvSpPr/>
            <p:nvPr/>
          </p:nvSpPr>
          <p:spPr>
            <a:xfrm>
              <a:off x="4585450" y="3687225"/>
              <a:ext cx="159950" cy="209975"/>
            </a:xfrm>
            <a:custGeom>
              <a:avLst/>
              <a:gdLst/>
              <a:ahLst/>
              <a:cxnLst/>
              <a:rect l="l" t="t" r="r" b="b"/>
              <a:pathLst>
                <a:path w="6398" h="8399" extrusionOk="0">
                  <a:moveTo>
                    <a:pt x="5883" y="418"/>
                  </a:moveTo>
                  <a:lnTo>
                    <a:pt x="4130" y="7549"/>
                  </a:lnTo>
                  <a:lnTo>
                    <a:pt x="579" y="418"/>
                  </a:lnTo>
                  <a:close/>
                  <a:moveTo>
                    <a:pt x="226" y="0"/>
                  </a:moveTo>
                  <a:cubicBezTo>
                    <a:pt x="162" y="0"/>
                    <a:pt x="65" y="32"/>
                    <a:pt x="33" y="97"/>
                  </a:cubicBezTo>
                  <a:cubicBezTo>
                    <a:pt x="1" y="161"/>
                    <a:pt x="1" y="257"/>
                    <a:pt x="33" y="322"/>
                  </a:cubicBezTo>
                  <a:lnTo>
                    <a:pt x="4019" y="8293"/>
                  </a:lnTo>
                  <a:cubicBezTo>
                    <a:pt x="4045" y="8346"/>
                    <a:pt x="4114" y="8398"/>
                    <a:pt x="4191" y="8398"/>
                  </a:cubicBezTo>
                  <a:cubicBezTo>
                    <a:pt x="4209" y="8398"/>
                    <a:pt x="4226" y="8396"/>
                    <a:pt x="4244" y="8390"/>
                  </a:cubicBezTo>
                  <a:cubicBezTo>
                    <a:pt x="4308" y="8390"/>
                    <a:pt x="4405" y="8326"/>
                    <a:pt x="4405" y="8229"/>
                  </a:cubicBezTo>
                  <a:lnTo>
                    <a:pt x="6365" y="257"/>
                  </a:lnTo>
                  <a:cubicBezTo>
                    <a:pt x="6398" y="193"/>
                    <a:pt x="6365" y="129"/>
                    <a:pt x="6333" y="97"/>
                  </a:cubicBezTo>
                  <a:cubicBezTo>
                    <a:pt x="6301" y="32"/>
                    <a:pt x="6237" y="0"/>
                    <a:pt x="6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3951;p64">
              <a:extLst>
                <a:ext uri="{FF2B5EF4-FFF2-40B4-BE49-F238E27FC236}">
                  <a16:creationId xmlns:a16="http://schemas.microsoft.com/office/drawing/2014/main" id="{C60AFB57-23D1-0A7B-27A5-38868C16DB87}"/>
                </a:ext>
              </a:extLst>
            </p:cNvPr>
            <p:cNvSpPr/>
            <p:nvPr/>
          </p:nvSpPr>
          <p:spPr>
            <a:xfrm>
              <a:off x="4607150" y="3700075"/>
              <a:ext cx="94050" cy="192100"/>
            </a:xfrm>
            <a:custGeom>
              <a:avLst/>
              <a:gdLst/>
              <a:ahLst/>
              <a:cxnLst/>
              <a:rect l="l" t="t" r="r" b="b"/>
              <a:pathLst>
                <a:path w="3762" h="7684" extrusionOk="0">
                  <a:moveTo>
                    <a:pt x="1" y="1"/>
                  </a:moveTo>
                  <a:lnTo>
                    <a:pt x="3344" y="7683"/>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3952;p64">
              <a:extLst>
                <a:ext uri="{FF2B5EF4-FFF2-40B4-BE49-F238E27FC236}">
                  <a16:creationId xmlns:a16="http://schemas.microsoft.com/office/drawing/2014/main" id="{3604904E-25C3-339A-3F99-A0BEB08F76BA}"/>
                </a:ext>
              </a:extLst>
            </p:cNvPr>
            <p:cNvSpPr/>
            <p:nvPr/>
          </p:nvSpPr>
          <p:spPr>
            <a:xfrm>
              <a:off x="4601525" y="3695250"/>
              <a:ext cx="105300" cy="201950"/>
            </a:xfrm>
            <a:custGeom>
              <a:avLst/>
              <a:gdLst/>
              <a:ahLst/>
              <a:cxnLst/>
              <a:rect l="l" t="t" r="r" b="b"/>
              <a:pathLst>
                <a:path w="4212" h="8078" extrusionOk="0">
                  <a:moveTo>
                    <a:pt x="3762" y="419"/>
                  </a:moveTo>
                  <a:lnTo>
                    <a:pt x="3395" y="6939"/>
                  </a:lnTo>
                  <a:lnTo>
                    <a:pt x="547" y="419"/>
                  </a:lnTo>
                  <a:close/>
                  <a:moveTo>
                    <a:pt x="226" y="1"/>
                  </a:moveTo>
                  <a:cubicBezTo>
                    <a:pt x="129" y="1"/>
                    <a:pt x="65" y="33"/>
                    <a:pt x="33" y="97"/>
                  </a:cubicBezTo>
                  <a:cubicBezTo>
                    <a:pt x="1" y="129"/>
                    <a:pt x="1" y="226"/>
                    <a:pt x="33" y="290"/>
                  </a:cubicBezTo>
                  <a:lnTo>
                    <a:pt x="3376" y="7940"/>
                  </a:lnTo>
                  <a:cubicBezTo>
                    <a:pt x="3402" y="8020"/>
                    <a:pt x="3472" y="8077"/>
                    <a:pt x="3550" y="8077"/>
                  </a:cubicBezTo>
                  <a:cubicBezTo>
                    <a:pt x="3567" y="8077"/>
                    <a:pt x="3584" y="8075"/>
                    <a:pt x="3601" y="8069"/>
                  </a:cubicBezTo>
                  <a:cubicBezTo>
                    <a:pt x="3697" y="8069"/>
                    <a:pt x="3762" y="7972"/>
                    <a:pt x="3762" y="7876"/>
                  </a:cubicBezTo>
                  <a:lnTo>
                    <a:pt x="4212" y="226"/>
                  </a:lnTo>
                  <a:cubicBezTo>
                    <a:pt x="4212" y="161"/>
                    <a:pt x="4179" y="97"/>
                    <a:pt x="4147" y="65"/>
                  </a:cubicBezTo>
                  <a:cubicBezTo>
                    <a:pt x="4115" y="1"/>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3953;p64">
              <a:extLst>
                <a:ext uri="{FF2B5EF4-FFF2-40B4-BE49-F238E27FC236}">
                  <a16:creationId xmlns:a16="http://schemas.microsoft.com/office/drawing/2014/main" id="{EAFC6C80-9C33-7D01-1B38-D1F20D4D1FDA}"/>
                </a:ext>
              </a:extLst>
            </p:cNvPr>
            <p:cNvSpPr/>
            <p:nvPr/>
          </p:nvSpPr>
          <p:spPr>
            <a:xfrm>
              <a:off x="4586250" y="3685600"/>
              <a:ext cx="104500" cy="206575"/>
            </a:xfrm>
            <a:custGeom>
              <a:avLst/>
              <a:gdLst/>
              <a:ahLst/>
              <a:cxnLst/>
              <a:rect l="l" t="t" r="r" b="b"/>
              <a:pathLst>
                <a:path w="4180" h="8263" extrusionOk="0">
                  <a:moveTo>
                    <a:pt x="1" y="1"/>
                  </a:moveTo>
                  <a:lnTo>
                    <a:pt x="4180" y="8262"/>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3954;p64">
              <a:extLst>
                <a:ext uri="{FF2B5EF4-FFF2-40B4-BE49-F238E27FC236}">
                  <a16:creationId xmlns:a16="http://schemas.microsoft.com/office/drawing/2014/main" id="{C4B5E290-74FE-B365-3418-D4698ED1EC56}"/>
                </a:ext>
              </a:extLst>
            </p:cNvPr>
            <p:cNvSpPr/>
            <p:nvPr/>
          </p:nvSpPr>
          <p:spPr>
            <a:xfrm>
              <a:off x="4580625" y="3679975"/>
              <a:ext cx="115750" cy="217300"/>
            </a:xfrm>
            <a:custGeom>
              <a:avLst/>
              <a:gdLst/>
              <a:ahLst/>
              <a:cxnLst/>
              <a:rect l="l" t="t" r="r" b="b"/>
              <a:pathLst>
                <a:path w="4630" h="8692" extrusionOk="0">
                  <a:moveTo>
                    <a:pt x="3794" y="419"/>
                  </a:moveTo>
                  <a:lnTo>
                    <a:pt x="4131" y="7473"/>
                  </a:lnTo>
                  <a:lnTo>
                    <a:pt x="547" y="419"/>
                  </a:lnTo>
                  <a:close/>
                  <a:moveTo>
                    <a:pt x="226" y="1"/>
                  </a:moveTo>
                  <a:cubicBezTo>
                    <a:pt x="130" y="1"/>
                    <a:pt x="65" y="33"/>
                    <a:pt x="33" y="97"/>
                  </a:cubicBezTo>
                  <a:cubicBezTo>
                    <a:pt x="1" y="162"/>
                    <a:pt x="1" y="258"/>
                    <a:pt x="33" y="322"/>
                  </a:cubicBezTo>
                  <a:lnTo>
                    <a:pt x="4212" y="8583"/>
                  </a:lnTo>
                  <a:cubicBezTo>
                    <a:pt x="4236" y="8656"/>
                    <a:pt x="4296" y="8692"/>
                    <a:pt x="4366" y="8692"/>
                  </a:cubicBezTo>
                  <a:cubicBezTo>
                    <a:pt x="4389" y="8692"/>
                    <a:pt x="4413" y="8688"/>
                    <a:pt x="4437" y="8680"/>
                  </a:cubicBezTo>
                  <a:cubicBezTo>
                    <a:pt x="4533" y="8648"/>
                    <a:pt x="4630" y="8583"/>
                    <a:pt x="4598" y="8455"/>
                  </a:cubicBezTo>
                  <a:lnTo>
                    <a:pt x="4595" y="8392"/>
                  </a:lnTo>
                  <a:lnTo>
                    <a:pt x="4595" y="8392"/>
                  </a:lnTo>
                  <a:lnTo>
                    <a:pt x="4598" y="8391"/>
                  </a:lnTo>
                  <a:lnTo>
                    <a:pt x="4594" y="8384"/>
                  </a:lnTo>
                  <a:lnTo>
                    <a:pt x="4594" y="8384"/>
                  </a:lnTo>
                  <a:lnTo>
                    <a:pt x="4212" y="194"/>
                  </a:lnTo>
                  <a:cubicBezTo>
                    <a:pt x="4212" y="97"/>
                    <a:pt x="4115"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3955;p64">
              <a:extLst>
                <a:ext uri="{FF2B5EF4-FFF2-40B4-BE49-F238E27FC236}">
                  <a16:creationId xmlns:a16="http://schemas.microsoft.com/office/drawing/2014/main" id="{3CCEAE7C-796B-1DE8-24D3-1DAC7A3A6847}"/>
                </a:ext>
              </a:extLst>
            </p:cNvPr>
            <p:cNvSpPr/>
            <p:nvPr/>
          </p:nvSpPr>
          <p:spPr>
            <a:xfrm>
              <a:off x="4361250" y="3647850"/>
              <a:ext cx="329500" cy="244325"/>
            </a:xfrm>
            <a:custGeom>
              <a:avLst/>
              <a:gdLst/>
              <a:ahLst/>
              <a:cxnLst/>
              <a:rect l="l" t="t" r="r" b="b"/>
              <a:pathLst>
                <a:path w="13180" h="9773" extrusionOk="0">
                  <a:moveTo>
                    <a:pt x="1" y="0"/>
                  </a:moveTo>
                  <a:lnTo>
                    <a:pt x="2411" y="9772"/>
                  </a:lnTo>
                  <a:lnTo>
                    <a:pt x="13180" y="9772"/>
                  </a:lnTo>
                  <a:lnTo>
                    <a:pt x="11476" y="1125"/>
                  </a:lnTo>
                  <a:lnTo>
                    <a:pt x="6108" y="1125"/>
                  </a:lnTo>
                  <a:lnTo>
                    <a:pt x="5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3956;p64">
              <a:extLst>
                <a:ext uri="{FF2B5EF4-FFF2-40B4-BE49-F238E27FC236}">
                  <a16:creationId xmlns:a16="http://schemas.microsoft.com/office/drawing/2014/main" id="{2F1911F9-33AB-5E5A-8069-29ECCC301D79}"/>
                </a:ext>
              </a:extLst>
            </p:cNvPr>
            <p:cNvSpPr/>
            <p:nvPr/>
          </p:nvSpPr>
          <p:spPr>
            <a:xfrm>
              <a:off x="4355625" y="3643025"/>
              <a:ext cx="340750" cy="253950"/>
            </a:xfrm>
            <a:custGeom>
              <a:avLst/>
              <a:gdLst/>
              <a:ahLst/>
              <a:cxnLst/>
              <a:rect l="l" t="t" r="r" b="b"/>
              <a:pathLst>
                <a:path w="13630" h="10158" extrusionOk="0">
                  <a:moveTo>
                    <a:pt x="5272" y="418"/>
                  </a:moveTo>
                  <a:lnTo>
                    <a:pt x="6172" y="1447"/>
                  </a:lnTo>
                  <a:cubicBezTo>
                    <a:pt x="6204" y="1511"/>
                    <a:pt x="6269" y="1511"/>
                    <a:pt x="6333" y="1511"/>
                  </a:cubicBezTo>
                  <a:lnTo>
                    <a:pt x="11508" y="1511"/>
                  </a:lnTo>
                  <a:lnTo>
                    <a:pt x="13148" y="9740"/>
                  </a:lnTo>
                  <a:lnTo>
                    <a:pt x="2797" y="9740"/>
                  </a:lnTo>
                  <a:lnTo>
                    <a:pt x="515" y="418"/>
                  </a:lnTo>
                  <a:close/>
                  <a:moveTo>
                    <a:pt x="226" y="0"/>
                  </a:moveTo>
                  <a:cubicBezTo>
                    <a:pt x="161" y="0"/>
                    <a:pt x="97" y="32"/>
                    <a:pt x="65" y="65"/>
                  </a:cubicBezTo>
                  <a:cubicBezTo>
                    <a:pt x="33" y="129"/>
                    <a:pt x="1" y="193"/>
                    <a:pt x="33" y="257"/>
                  </a:cubicBezTo>
                  <a:lnTo>
                    <a:pt x="2444" y="9997"/>
                  </a:lnTo>
                  <a:cubicBezTo>
                    <a:pt x="2444" y="10094"/>
                    <a:pt x="2540" y="10158"/>
                    <a:pt x="2636" y="10158"/>
                  </a:cubicBezTo>
                  <a:lnTo>
                    <a:pt x="13405" y="10158"/>
                  </a:lnTo>
                  <a:cubicBezTo>
                    <a:pt x="13469" y="10158"/>
                    <a:pt x="13533" y="10126"/>
                    <a:pt x="13565" y="10094"/>
                  </a:cubicBezTo>
                  <a:cubicBezTo>
                    <a:pt x="13598" y="10029"/>
                    <a:pt x="13630" y="9965"/>
                    <a:pt x="13598" y="9901"/>
                  </a:cubicBezTo>
                  <a:lnTo>
                    <a:pt x="11894" y="1286"/>
                  </a:lnTo>
                  <a:cubicBezTo>
                    <a:pt x="11894" y="1157"/>
                    <a:pt x="11798" y="1093"/>
                    <a:pt x="11701" y="1093"/>
                  </a:cubicBezTo>
                  <a:lnTo>
                    <a:pt x="6437" y="1093"/>
                  </a:lnTo>
                  <a:lnTo>
                    <a:pt x="5529" y="65"/>
                  </a:lnTo>
                  <a:cubicBezTo>
                    <a:pt x="5465" y="32"/>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3957;p64">
              <a:extLst>
                <a:ext uri="{FF2B5EF4-FFF2-40B4-BE49-F238E27FC236}">
                  <a16:creationId xmlns:a16="http://schemas.microsoft.com/office/drawing/2014/main" id="{C44DA4A2-5772-F642-5E15-24E0AA6715A6}"/>
                </a:ext>
              </a:extLst>
            </p:cNvPr>
            <p:cNvSpPr/>
            <p:nvPr/>
          </p:nvSpPr>
          <p:spPr>
            <a:xfrm>
              <a:off x="3617100" y="2493050"/>
              <a:ext cx="253975" cy="908100"/>
            </a:xfrm>
            <a:custGeom>
              <a:avLst/>
              <a:gdLst/>
              <a:ahLst/>
              <a:cxnLst/>
              <a:rect l="l" t="t" r="r" b="b"/>
              <a:pathLst>
                <a:path w="10159" h="36324" extrusionOk="0">
                  <a:moveTo>
                    <a:pt x="9741" y="0"/>
                  </a:moveTo>
                  <a:lnTo>
                    <a:pt x="9741" y="10544"/>
                  </a:lnTo>
                  <a:lnTo>
                    <a:pt x="1" y="10544"/>
                  </a:lnTo>
                  <a:lnTo>
                    <a:pt x="1" y="36324"/>
                  </a:lnTo>
                  <a:lnTo>
                    <a:pt x="419" y="36324"/>
                  </a:lnTo>
                  <a:lnTo>
                    <a:pt x="419" y="10962"/>
                  </a:lnTo>
                  <a:lnTo>
                    <a:pt x="10158" y="10962"/>
                  </a:lnTo>
                  <a:lnTo>
                    <a:pt x="101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3958;p64">
              <a:extLst>
                <a:ext uri="{FF2B5EF4-FFF2-40B4-BE49-F238E27FC236}">
                  <a16:creationId xmlns:a16="http://schemas.microsoft.com/office/drawing/2014/main" id="{B1410FDF-2A21-C9B2-723E-1A93A4AD57DF}"/>
                </a:ext>
              </a:extLst>
            </p:cNvPr>
            <p:cNvSpPr/>
            <p:nvPr/>
          </p:nvSpPr>
          <p:spPr>
            <a:xfrm>
              <a:off x="3711925" y="2493050"/>
              <a:ext cx="11275" cy="266025"/>
            </a:xfrm>
            <a:custGeom>
              <a:avLst/>
              <a:gdLst/>
              <a:ahLst/>
              <a:cxnLst/>
              <a:rect l="l" t="t" r="r" b="b"/>
              <a:pathLst>
                <a:path w="451" h="10641" extrusionOk="0">
                  <a:moveTo>
                    <a:pt x="1" y="0"/>
                  </a:moveTo>
                  <a:lnTo>
                    <a:pt x="1" y="10640"/>
                  </a:lnTo>
                  <a:lnTo>
                    <a:pt x="451" y="10640"/>
                  </a:lnTo>
                  <a:lnTo>
                    <a:pt x="4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3959;p64">
              <a:extLst>
                <a:ext uri="{FF2B5EF4-FFF2-40B4-BE49-F238E27FC236}">
                  <a16:creationId xmlns:a16="http://schemas.microsoft.com/office/drawing/2014/main" id="{F87A116C-E0D5-1B82-8716-B20D0177ED47}"/>
                </a:ext>
              </a:extLst>
            </p:cNvPr>
            <p:cNvSpPr/>
            <p:nvPr/>
          </p:nvSpPr>
          <p:spPr>
            <a:xfrm>
              <a:off x="3850150" y="2476975"/>
              <a:ext cx="31375" cy="31375"/>
            </a:xfrm>
            <a:custGeom>
              <a:avLst/>
              <a:gdLst/>
              <a:ahLst/>
              <a:cxnLst/>
              <a:rect l="l" t="t" r="r" b="b"/>
              <a:pathLst>
                <a:path w="1255" h="1255" extrusionOk="0">
                  <a:moveTo>
                    <a:pt x="644" y="1"/>
                  </a:moveTo>
                  <a:cubicBezTo>
                    <a:pt x="290" y="1"/>
                    <a:pt x="1" y="290"/>
                    <a:pt x="1" y="643"/>
                  </a:cubicBezTo>
                  <a:cubicBezTo>
                    <a:pt x="1" y="997"/>
                    <a:pt x="290" y="1254"/>
                    <a:pt x="644" y="1254"/>
                  </a:cubicBezTo>
                  <a:cubicBezTo>
                    <a:pt x="965" y="1254"/>
                    <a:pt x="1254" y="997"/>
                    <a:pt x="1254" y="643"/>
                  </a:cubicBezTo>
                  <a:cubicBezTo>
                    <a:pt x="1254" y="290"/>
                    <a:pt x="965" y="1"/>
                    <a:pt x="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3960;p64">
              <a:extLst>
                <a:ext uri="{FF2B5EF4-FFF2-40B4-BE49-F238E27FC236}">
                  <a16:creationId xmlns:a16="http://schemas.microsoft.com/office/drawing/2014/main" id="{E13A75DE-AB05-1F0B-2DBF-B53408BEAB4C}"/>
                </a:ext>
              </a:extLst>
            </p:cNvPr>
            <p:cNvSpPr/>
            <p:nvPr/>
          </p:nvSpPr>
          <p:spPr>
            <a:xfrm>
              <a:off x="3844525" y="2472150"/>
              <a:ext cx="42625" cy="41825"/>
            </a:xfrm>
            <a:custGeom>
              <a:avLst/>
              <a:gdLst/>
              <a:ahLst/>
              <a:cxnLst/>
              <a:rect l="l" t="t" r="r" b="b"/>
              <a:pathLst>
                <a:path w="1705" h="1673" extrusionOk="0">
                  <a:moveTo>
                    <a:pt x="869" y="419"/>
                  </a:moveTo>
                  <a:cubicBezTo>
                    <a:pt x="1094" y="419"/>
                    <a:pt x="1254" y="611"/>
                    <a:pt x="1254" y="836"/>
                  </a:cubicBezTo>
                  <a:cubicBezTo>
                    <a:pt x="1254" y="1061"/>
                    <a:pt x="1094" y="1254"/>
                    <a:pt x="869" y="1254"/>
                  </a:cubicBezTo>
                  <a:cubicBezTo>
                    <a:pt x="611" y="1254"/>
                    <a:pt x="451" y="1061"/>
                    <a:pt x="451" y="836"/>
                  </a:cubicBezTo>
                  <a:cubicBezTo>
                    <a:pt x="451" y="611"/>
                    <a:pt x="611" y="419"/>
                    <a:pt x="869" y="419"/>
                  </a:cubicBezTo>
                  <a:close/>
                  <a:moveTo>
                    <a:pt x="869" y="1"/>
                  </a:moveTo>
                  <a:cubicBezTo>
                    <a:pt x="386" y="1"/>
                    <a:pt x="1" y="354"/>
                    <a:pt x="1" y="836"/>
                  </a:cubicBezTo>
                  <a:cubicBezTo>
                    <a:pt x="1" y="1286"/>
                    <a:pt x="386" y="1672"/>
                    <a:pt x="869" y="1672"/>
                  </a:cubicBezTo>
                  <a:cubicBezTo>
                    <a:pt x="1319" y="1672"/>
                    <a:pt x="1704" y="1286"/>
                    <a:pt x="1704" y="836"/>
                  </a:cubicBezTo>
                  <a:cubicBezTo>
                    <a:pt x="1704" y="354"/>
                    <a:pt x="1319" y="1"/>
                    <a:pt x="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3961;p64">
              <a:extLst>
                <a:ext uri="{FF2B5EF4-FFF2-40B4-BE49-F238E27FC236}">
                  <a16:creationId xmlns:a16="http://schemas.microsoft.com/office/drawing/2014/main" id="{B206EDE0-9A29-8EC2-FC40-AB973C1EB6EE}"/>
                </a:ext>
              </a:extLst>
            </p:cNvPr>
            <p:cNvSpPr/>
            <p:nvPr/>
          </p:nvSpPr>
          <p:spPr>
            <a:xfrm>
              <a:off x="3702300" y="2476975"/>
              <a:ext cx="31350" cy="31375"/>
            </a:xfrm>
            <a:custGeom>
              <a:avLst/>
              <a:gdLst/>
              <a:ahLst/>
              <a:cxnLst/>
              <a:rect l="l" t="t" r="r" b="b"/>
              <a:pathLst>
                <a:path w="1254" h="1255" extrusionOk="0">
                  <a:moveTo>
                    <a:pt x="643" y="1"/>
                  </a:moveTo>
                  <a:cubicBezTo>
                    <a:pt x="289" y="1"/>
                    <a:pt x="0" y="290"/>
                    <a:pt x="0" y="643"/>
                  </a:cubicBezTo>
                  <a:cubicBezTo>
                    <a:pt x="0" y="997"/>
                    <a:pt x="289" y="1254"/>
                    <a:pt x="643" y="1254"/>
                  </a:cubicBezTo>
                  <a:cubicBezTo>
                    <a:pt x="997" y="1254"/>
                    <a:pt x="1254" y="997"/>
                    <a:pt x="1254" y="643"/>
                  </a:cubicBezTo>
                  <a:cubicBezTo>
                    <a:pt x="1254" y="290"/>
                    <a:pt x="997" y="1"/>
                    <a:pt x="6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3962;p64">
              <a:extLst>
                <a:ext uri="{FF2B5EF4-FFF2-40B4-BE49-F238E27FC236}">
                  <a16:creationId xmlns:a16="http://schemas.microsoft.com/office/drawing/2014/main" id="{60757515-50A9-B583-DE8B-1614B2F4A2C3}"/>
                </a:ext>
              </a:extLst>
            </p:cNvPr>
            <p:cNvSpPr/>
            <p:nvPr/>
          </p:nvSpPr>
          <p:spPr>
            <a:xfrm>
              <a:off x="3697475" y="2472150"/>
              <a:ext cx="41800" cy="41825"/>
            </a:xfrm>
            <a:custGeom>
              <a:avLst/>
              <a:gdLst/>
              <a:ahLst/>
              <a:cxnLst/>
              <a:rect l="l" t="t" r="r" b="b"/>
              <a:pathLst>
                <a:path w="1672" h="1673" extrusionOk="0">
                  <a:moveTo>
                    <a:pt x="836" y="419"/>
                  </a:moveTo>
                  <a:cubicBezTo>
                    <a:pt x="1061" y="419"/>
                    <a:pt x="1254" y="611"/>
                    <a:pt x="1254" y="836"/>
                  </a:cubicBezTo>
                  <a:cubicBezTo>
                    <a:pt x="1254" y="1061"/>
                    <a:pt x="1061" y="1254"/>
                    <a:pt x="836" y="1254"/>
                  </a:cubicBezTo>
                  <a:cubicBezTo>
                    <a:pt x="611" y="1254"/>
                    <a:pt x="418" y="1061"/>
                    <a:pt x="418" y="836"/>
                  </a:cubicBezTo>
                  <a:cubicBezTo>
                    <a:pt x="418" y="611"/>
                    <a:pt x="611" y="419"/>
                    <a:pt x="836" y="419"/>
                  </a:cubicBezTo>
                  <a:close/>
                  <a:moveTo>
                    <a:pt x="836" y="1"/>
                  </a:moveTo>
                  <a:cubicBezTo>
                    <a:pt x="354" y="1"/>
                    <a:pt x="0" y="354"/>
                    <a:pt x="0" y="836"/>
                  </a:cubicBezTo>
                  <a:cubicBezTo>
                    <a:pt x="0" y="1286"/>
                    <a:pt x="354" y="1672"/>
                    <a:pt x="836" y="1672"/>
                  </a:cubicBezTo>
                  <a:cubicBezTo>
                    <a:pt x="1286" y="1672"/>
                    <a:pt x="1672" y="1286"/>
                    <a:pt x="1672" y="836"/>
                  </a:cubicBezTo>
                  <a:cubicBezTo>
                    <a:pt x="1672" y="354"/>
                    <a:pt x="1286" y="1"/>
                    <a:pt x="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3963;p64">
              <a:extLst>
                <a:ext uri="{FF2B5EF4-FFF2-40B4-BE49-F238E27FC236}">
                  <a16:creationId xmlns:a16="http://schemas.microsoft.com/office/drawing/2014/main" id="{75367D1B-8B84-B8AC-B701-B083BA6868EC}"/>
                </a:ext>
              </a:extLst>
            </p:cNvPr>
            <p:cNvSpPr/>
            <p:nvPr/>
          </p:nvSpPr>
          <p:spPr>
            <a:xfrm>
              <a:off x="3163075" y="2504300"/>
              <a:ext cx="87625" cy="532825"/>
            </a:xfrm>
            <a:custGeom>
              <a:avLst/>
              <a:gdLst/>
              <a:ahLst/>
              <a:cxnLst/>
              <a:rect l="l" t="t" r="r" b="b"/>
              <a:pathLst>
                <a:path w="3505" h="21313" extrusionOk="0">
                  <a:moveTo>
                    <a:pt x="0" y="0"/>
                  </a:moveTo>
                  <a:lnTo>
                    <a:pt x="0" y="7779"/>
                  </a:lnTo>
                  <a:lnTo>
                    <a:pt x="3086" y="10865"/>
                  </a:lnTo>
                  <a:lnTo>
                    <a:pt x="3086" y="21312"/>
                  </a:lnTo>
                  <a:lnTo>
                    <a:pt x="3504" y="21312"/>
                  </a:lnTo>
                  <a:lnTo>
                    <a:pt x="3504" y="10672"/>
                  </a:lnTo>
                  <a:lnTo>
                    <a:pt x="450" y="7619"/>
                  </a:lnTo>
                  <a:lnTo>
                    <a:pt x="4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3964;p64">
              <a:extLst>
                <a:ext uri="{FF2B5EF4-FFF2-40B4-BE49-F238E27FC236}">
                  <a16:creationId xmlns:a16="http://schemas.microsoft.com/office/drawing/2014/main" id="{BD253193-E9DE-E7F6-E842-268D4554F014}"/>
                </a:ext>
              </a:extLst>
            </p:cNvPr>
            <p:cNvSpPr/>
            <p:nvPr/>
          </p:nvSpPr>
          <p:spPr>
            <a:xfrm>
              <a:off x="3153425" y="2481000"/>
              <a:ext cx="31375" cy="31350"/>
            </a:xfrm>
            <a:custGeom>
              <a:avLst/>
              <a:gdLst/>
              <a:ahLst/>
              <a:cxnLst/>
              <a:rect l="l" t="t" r="r" b="b"/>
              <a:pathLst>
                <a:path w="1255" h="1254" extrusionOk="0">
                  <a:moveTo>
                    <a:pt x="611" y="0"/>
                  </a:moveTo>
                  <a:cubicBezTo>
                    <a:pt x="258" y="0"/>
                    <a:pt x="1" y="290"/>
                    <a:pt x="1" y="611"/>
                  </a:cubicBezTo>
                  <a:cubicBezTo>
                    <a:pt x="1" y="965"/>
                    <a:pt x="258" y="1254"/>
                    <a:pt x="611" y="1254"/>
                  </a:cubicBezTo>
                  <a:cubicBezTo>
                    <a:pt x="965" y="1254"/>
                    <a:pt x="1254" y="965"/>
                    <a:pt x="1254" y="611"/>
                  </a:cubicBezTo>
                  <a:cubicBezTo>
                    <a:pt x="1254" y="290"/>
                    <a:pt x="965"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3965;p64">
              <a:extLst>
                <a:ext uri="{FF2B5EF4-FFF2-40B4-BE49-F238E27FC236}">
                  <a16:creationId xmlns:a16="http://schemas.microsoft.com/office/drawing/2014/main" id="{AAC4721A-4FD6-0787-69D4-17C9DA7D9CC0}"/>
                </a:ext>
              </a:extLst>
            </p:cNvPr>
            <p:cNvSpPr/>
            <p:nvPr/>
          </p:nvSpPr>
          <p:spPr>
            <a:xfrm>
              <a:off x="3147800" y="2475375"/>
              <a:ext cx="41825" cy="41800"/>
            </a:xfrm>
            <a:custGeom>
              <a:avLst/>
              <a:gdLst/>
              <a:ahLst/>
              <a:cxnLst/>
              <a:rect l="l" t="t" r="r" b="b"/>
              <a:pathLst>
                <a:path w="1673" h="1672"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0"/>
                  </a:moveTo>
                  <a:cubicBezTo>
                    <a:pt x="386" y="0"/>
                    <a:pt x="1" y="386"/>
                    <a:pt x="1" y="836"/>
                  </a:cubicBezTo>
                  <a:cubicBezTo>
                    <a:pt x="1" y="1318"/>
                    <a:pt x="386" y="1672"/>
                    <a:pt x="836" y="1672"/>
                  </a:cubicBezTo>
                  <a:cubicBezTo>
                    <a:pt x="1286" y="1672"/>
                    <a:pt x="1672" y="1318"/>
                    <a:pt x="1672" y="836"/>
                  </a:cubicBezTo>
                  <a:cubicBezTo>
                    <a:pt x="1672" y="386"/>
                    <a:pt x="1286" y="0"/>
                    <a:pt x="8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3966;p64">
              <a:extLst>
                <a:ext uri="{FF2B5EF4-FFF2-40B4-BE49-F238E27FC236}">
                  <a16:creationId xmlns:a16="http://schemas.microsoft.com/office/drawing/2014/main" id="{9C890457-9C7A-DC3D-39A6-4DFDE5C40F7A}"/>
                </a:ext>
              </a:extLst>
            </p:cNvPr>
            <p:cNvSpPr/>
            <p:nvPr/>
          </p:nvSpPr>
          <p:spPr>
            <a:xfrm>
              <a:off x="2753225" y="2987275"/>
              <a:ext cx="488625" cy="170375"/>
            </a:xfrm>
            <a:custGeom>
              <a:avLst/>
              <a:gdLst/>
              <a:ahLst/>
              <a:cxnLst/>
              <a:rect l="l" t="t" r="r" b="b"/>
              <a:pathLst>
                <a:path w="19545" h="6815" extrusionOk="0">
                  <a:moveTo>
                    <a:pt x="1" y="0"/>
                  </a:moveTo>
                  <a:lnTo>
                    <a:pt x="1" y="418"/>
                  </a:lnTo>
                  <a:lnTo>
                    <a:pt x="11219" y="418"/>
                  </a:lnTo>
                  <a:lnTo>
                    <a:pt x="11219" y="6815"/>
                  </a:lnTo>
                  <a:lnTo>
                    <a:pt x="19544" y="6815"/>
                  </a:lnTo>
                  <a:lnTo>
                    <a:pt x="19544" y="6365"/>
                  </a:lnTo>
                  <a:lnTo>
                    <a:pt x="11637" y="6365"/>
                  </a:lnTo>
                  <a:lnTo>
                    <a:pt x="116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3967;p64">
              <a:extLst>
                <a:ext uri="{FF2B5EF4-FFF2-40B4-BE49-F238E27FC236}">
                  <a16:creationId xmlns:a16="http://schemas.microsoft.com/office/drawing/2014/main" id="{837C5D57-E0E3-84F7-7E9C-D3D1A226A4D0}"/>
                </a:ext>
              </a:extLst>
            </p:cNvPr>
            <p:cNvSpPr/>
            <p:nvPr/>
          </p:nvSpPr>
          <p:spPr>
            <a:xfrm>
              <a:off x="2737150" y="29768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3968;p64">
              <a:extLst>
                <a:ext uri="{FF2B5EF4-FFF2-40B4-BE49-F238E27FC236}">
                  <a16:creationId xmlns:a16="http://schemas.microsoft.com/office/drawing/2014/main" id="{C28A59D3-3B46-0849-D747-D98CE834A69E}"/>
                </a:ext>
              </a:extLst>
            </p:cNvPr>
            <p:cNvSpPr/>
            <p:nvPr/>
          </p:nvSpPr>
          <p:spPr>
            <a:xfrm>
              <a:off x="2732325" y="2972000"/>
              <a:ext cx="41825" cy="41825"/>
            </a:xfrm>
            <a:custGeom>
              <a:avLst/>
              <a:gdLst/>
              <a:ahLst/>
              <a:cxnLst/>
              <a:rect l="l" t="t" r="r" b="b"/>
              <a:pathLst>
                <a:path w="1673" h="1673"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3969;p64">
              <a:extLst>
                <a:ext uri="{FF2B5EF4-FFF2-40B4-BE49-F238E27FC236}">
                  <a16:creationId xmlns:a16="http://schemas.microsoft.com/office/drawing/2014/main" id="{718B214C-AFD0-0BFC-089E-317243B721D6}"/>
                </a:ext>
              </a:extLst>
            </p:cNvPr>
            <p:cNvSpPr/>
            <p:nvPr/>
          </p:nvSpPr>
          <p:spPr>
            <a:xfrm>
              <a:off x="2463125" y="3198625"/>
              <a:ext cx="1296250" cy="180825"/>
            </a:xfrm>
            <a:custGeom>
              <a:avLst/>
              <a:gdLst/>
              <a:ahLst/>
              <a:cxnLst/>
              <a:rect l="l" t="t" r="r" b="b"/>
              <a:pathLst>
                <a:path w="51850" h="7233" extrusionOk="0">
                  <a:moveTo>
                    <a:pt x="1" y="0"/>
                  </a:moveTo>
                  <a:lnTo>
                    <a:pt x="1" y="418"/>
                  </a:lnTo>
                  <a:lnTo>
                    <a:pt x="9033" y="418"/>
                  </a:lnTo>
                  <a:lnTo>
                    <a:pt x="9033" y="7233"/>
                  </a:lnTo>
                  <a:lnTo>
                    <a:pt x="51849" y="7233"/>
                  </a:lnTo>
                  <a:lnTo>
                    <a:pt x="51849" y="6815"/>
                  </a:lnTo>
                  <a:lnTo>
                    <a:pt x="9451" y="6815"/>
                  </a:lnTo>
                  <a:lnTo>
                    <a:pt x="94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3970;p64">
              <a:extLst>
                <a:ext uri="{FF2B5EF4-FFF2-40B4-BE49-F238E27FC236}">
                  <a16:creationId xmlns:a16="http://schemas.microsoft.com/office/drawing/2014/main" id="{1133400E-A7E6-DF16-2A21-40FC2901B0A0}"/>
                </a:ext>
              </a:extLst>
            </p:cNvPr>
            <p:cNvSpPr/>
            <p:nvPr/>
          </p:nvSpPr>
          <p:spPr>
            <a:xfrm>
              <a:off x="2447850" y="3188175"/>
              <a:ext cx="31375" cy="31375"/>
            </a:xfrm>
            <a:custGeom>
              <a:avLst/>
              <a:gdLst/>
              <a:ahLst/>
              <a:cxnLst/>
              <a:rect l="l" t="t" r="r" b="b"/>
              <a:pathLst>
                <a:path w="1255" h="1255" extrusionOk="0">
                  <a:moveTo>
                    <a:pt x="644" y="0"/>
                  </a:moveTo>
                  <a:cubicBezTo>
                    <a:pt x="290" y="0"/>
                    <a:pt x="1" y="258"/>
                    <a:pt x="1" y="611"/>
                  </a:cubicBezTo>
                  <a:cubicBezTo>
                    <a:pt x="1" y="965"/>
                    <a:pt x="290" y="1254"/>
                    <a:pt x="644" y="1254"/>
                  </a:cubicBezTo>
                  <a:cubicBezTo>
                    <a:pt x="997" y="1254"/>
                    <a:pt x="1254" y="965"/>
                    <a:pt x="1254" y="611"/>
                  </a:cubicBezTo>
                  <a:cubicBezTo>
                    <a:pt x="1254" y="258"/>
                    <a:pt x="997" y="0"/>
                    <a:pt x="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3971;p64">
              <a:extLst>
                <a:ext uri="{FF2B5EF4-FFF2-40B4-BE49-F238E27FC236}">
                  <a16:creationId xmlns:a16="http://schemas.microsoft.com/office/drawing/2014/main" id="{884DCA24-DB56-2998-1E51-8F355FCC2EF5}"/>
                </a:ext>
              </a:extLst>
            </p:cNvPr>
            <p:cNvSpPr/>
            <p:nvPr/>
          </p:nvSpPr>
          <p:spPr>
            <a:xfrm>
              <a:off x="2443025" y="3182550"/>
              <a:ext cx="41825" cy="41800"/>
            </a:xfrm>
            <a:custGeom>
              <a:avLst/>
              <a:gdLst/>
              <a:ahLst/>
              <a:cxnLst/>
              <a:rect l="l" t="t" r="r" b="b"/>
              <a:pathLst>
                <a:path w="1673" h="1672"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0"/>
                  </a:moveTo>
                  <a:cubicBezTo>
                    <a:pt x="355" y="0"/>
                    <a:pt x="1" y="386"/>
                    <a:pt x="1" y="836"/>
                  </a:cubicBezTo>
                  <a:cubicBezTo>
                    <a:pt x="1" y="1318"/>
                    <a:pt x="355" y="1672"/>
                    <a:pt x="837" y="1672"/>
                  </a:cubicBezTo>
                  <a:cubicBezTo>
                    <a:pt x="1287" y="1672"/>
                    <a:pt x="1672" y="1318"/>
                    <a:pt x="1672" y="836"/>
                  </a:cubicBezTo>
                  <a:cubicBezTo>
                    <a:pt x="1672" y="386"/>
                    <a:pt x="1287" y="0"/>
                    <a:pt x="8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3972;p64">
              <a:extLst>
                <a:ext uri="{FF2B5EF4-FFF2-40B4-BE49-F238E27FC236}">
                  <a16:creationId xmlns:a16="http://schemas.microsoft.com/office/drawing/2014/main" id="{045269DA-706C-9407-8891-25EF3CEE8249}"/>
                </a:ext>
              </a:extLst>
            </p:cNvPr>
            <p:cNvSpPr/>
            <p:nvPr/>
          </p:nvSpPr>
          <p:spPr>
            <a:xfrm>
              <a:off x="2906725" y="3472650"/>
              <a:ext cx="368075" cy="307000"/>
            </a:xfrm>
            <a:custGeom>
              <a:avLst/>
              <a:gdLst/>
              <a:ahLst/>
              <a:cxnLst/>
              <a:rect l="l" t="t" r="r" b="b"/>
              <a:pathLst>
                <a:path w="14723" h="12280" extrusionOk="0">
                  <a:moveTo>
                    <a:pt x="14272" y="1"/>
                  </a:moveTo>
                  <a:lnTo>
                    <a:pt x="14272" y="5497"/>
                  </a:lnTo>
                  <a:lnTo>
                    <a:pt x="10544" y="5497"/>
                  </a:lnTo>
                  <a:lnTo>
                    <a:pt x="10544" y="11862"/>
                  </a:lnTo>
                  <a:lnTo>
                    <a:pt x="0" y="11862"/>
                  </a:lnTo>
                  <a:lnTo>
                    <a:pt x="0" y="12280"/>
                  </a:lnTo>
                  <a:lnTo>
                    <a:pt x="10961" y="12280"/>
                  </a:lnTo>
                  <a:lnTo>
                    <a:pt x="10961" y="5915"/>
                  </a:lnTo>
                  <a:lnTo>
                    <a:pt x="14722" y="5915"/>
                  </a:lnTo>
                  <a:lnTo>
                    <a:pt x="147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3973;p64">
              <a:extLst>
                <a:ext uri="{FF2B5EF4-FFF2-40B4-BE49-F238E27FC236}">
                  <a16:creationId xmlns:a16="http://schemas.microsoft.com/office/drawing/2014/main" id="{C4DD57D7-D455-E6EE-1BE4-0272B952F927}"/>
                </a:ext>
              </a:extLst>
            </p:cNvPr>
            <p:cNvSpPr/>
            <p:nvPr/>
          </p:nvSpPr>
          <p:spPr>
            <a:xfrm>
              <a:off x="2892250" y="37555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3974;p64">
              <a:extLst>
                <a:ext uri="{FF2B5EF4-FFF2-40B4-BE49-F238E27FC236}">
                  <a16:creationId xmlns:a16="http://schemas.microsoft.com/office/drawing/2014/main" id="{07D455D6-D293-CCCF-B14B-D7DA8F23A154}"/>
                </a:ext>
              </a:extLst>
            </p:cNvPr>
            <p:cNvSpPr/>
            <p:nvPr/>
          </p:nvSpPr>
          <p:spPr>
            <a:xfrm>
              <a:off x="2887425" y="3750700"/>
              <a:ext cx="41825" cy="41825"/>
            </a:xfrm>
            <a:custGeom>
              <a:avLst/>
              <a:gdLst/>
              <a:ahLst/>
              <a:cxnLst/>
              <a:rect l="l" t="t" r="r" b="b"/>
              <a:pathLst>
                <a:path w="1673" h="1673" extrusionOk="0">
                  <a:moveTo>
                    <a:pt x="837" y="418"/>
                  </a:moveTo>
                  <a:cubicBezTo>
                    <a:pt x="1062" y="418"/>
                    <a:pt x="1254" y="611"/>
                    <a:pt x="1254" y="836"/>
                  </a:cubicBezTo>
                  <a:cubicBezTo>
                    <a:pt x="1254" y="1061"/>
                    <a:pt x="1062" y="1254"/>
                    <a:pt x="837" y="1254"/>
                  </a:cubicBezTo>
                  <a:cubicBezTo>
                    <a:pt x="579" y="1254"/>
                    <a:pt x="419" y="1061"/>
                    <a:pt x="419" y="836"/>
                  </a:cubicBezTo>
                  <a:cubicBezTo>
                    <a:pt x="419" y="611"/>
                    <a:pt x="579"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3975;p64">
              <a:extLst>
                <a:ext uri="{FF2B5EF4-FFF2-40B4-BE49-F238E27FC236}">
                  <a16:creationId xmlns:a16="http://schemas.microsoft.com/office/drawing/2014/main" id="{19F8DBE2-6841-90CB-6606-4139B799D189}"/>
                </a:ext>
              </a:extLst>
            </p:cNvPr>
            <p:cNvSpPr/>
            <p:nvPr/>
          </p:nvSpPr>
          <p:spPr>
            <a:xfrm>
              <a:off x="3579350" y="3472650"/>
              <a:ext cx="368075" cy="307000"/>
            </a:xfrm>
            <a:custGeom>
              <a:avLst/>
              <a:gdLst/>
              <a:ahLst/>
              <a:cxnLst/>
              <a:rect l="l" t="t" r="r" b="b"/>
              <a:pathLst>
                <a:path w="14723" h="12280" extrusionOk="0">
                  <a:moveTo>
                    <a:pt x="0" y="1"/>
                  </a:moveTo>
                  <a:lnTo>
                    <a:pt x="0" y="5915"/>
                  </a:lnTo>
                  <a:lnTo>
                    <a:pt x="3729" y="5915"/>
                  </a:lnTo>
                  <a:lnTo>
                    <a:pt x="3729" y="12280"/>
                  </a:lnTo>
                  <a:lnTo>
                    <a:pt x="14722" y="12280"/>
                  </a:lnTo>
                  <a:lnTo>
                    <a:pt x="14722" y="11862"/>
                  </a:lnTo>
                  <a:lnTo>
                    <a:pt x="4147" y="11862"/>
                  </a:lnTo>
                  <a:lnTo>
                    <a:pt x="4147" y="5497"/>
                  </a:lnTo>
                  <a:lnTo>
                    <a:pt x="418" y="5497"/>
                  </a:lnTo>
                  <a:lnTo>
                    <a:pt x="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3976;p64">
              <a:extLst>
                <a:ext uri="{FF2B5EF4-FFF2-40B4-BE49-F238E27FC236}">
                  <a16:creationId xmlns:a16="http://schemas.microsoft.com/office/drawing/2014/main" id="{468F4A40-7A64-178C-0F2D-FB4258A7D425}"/>
                </a:ext>
              </a:extLst>
            </p:cNvPr>
            <p:cNvSpPr/>
            <p:nvPr/>
          </p:nvSpPr>
          <p:spPr>
            <a:xfrm>
              <a:off x="3930525" y="3755525"/>
              <a:ext cx="31350" cy="31375"/>
            </a:xfrm>
            <a:custGeom>
              <a:avLst/>
              <a:gdLst/>
              <a:ahLst/>
              <a:cxnLst/>
              <a:rect l="l" t="t" r="r" b="b"/>
              <a:pathLst>
                <a:path w="1254" h="1255" extrusionOk="0">
                  <a:moveTo>
                    <a:pt x="611" y="0"/>
                  </a:moveTo>
                  <a:cubicBezTo>
                    <a:pt x="257" y="0"/>
                    <a:pt x="0" y="290"/>
                    <a:pt x="0" y="643"/>
                  </a:cubicBezTo>
                  <a:cubicBezTo>
                    <a:pt x="0" y="997"/>
                    <a:pt x="257" y="1254"/>
                    <a:pt x="611" y="1254"/>
                  </a:cubicBezTo>
                  <a:cubicBezTo>
                    <a:pt x="964" y="1254"/>
                    <a:pt x="1254" y="997"/>
                    <a:pt x="1254" y="643"/>
                  </a:cubicBezTo>
                  <a:cubicBezTo>
                    <a:pt x="1254" y="290"/>
                    <a:pt x="964" y="0"/>
                    <a:pt x="6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3977;p64">
              <a:extLst>
                <a:ext uri="{FF2B5EF4-FFF2-40B4-BE49-F238E27FC236}">
                  <a16:creationId xmlns:a16="http://schemas.microsoft.com/office/drawing/2014/main" id="{E484A0C1-9BF8-9BF9-7987-9B6B202B7868}"/>
                </a:ext>
              </a:extLst>
            </p:cNvPr>
            <p:cNvSpPr/>
            <p:nvPr/>
          </p:nvSpPr>
          <p:spPr>
            <a:xfrm>
              <a:off x="3924900" y="3750700"/>
              <a:ext cx="41800" cy="41825"/>
            </a:xfrm>
            <a:custGeom>
              <a:avLst/>
              <a:gdLst/>
              <a:ahLst/>
              <a:cxnLst/>
              <a:rect l="l" t="t" r="r" b="b"/>
              <a:pathLst>
                <a:path w="1672" h="1673"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1"/>
                  </a:moveTo>
                  <a:cubicBezTo>
                    <a:pt x="386" y="1"/>
                    <a:pt x="0" y="354"/>
                    <a:pt x="0" y="836"/>
                  </a:cubicBezTo>
                  <a:cubicBezTo>
                    <a:pt x="0" y="1286"/>
                    <a:pt x="386" y="1672"/>
                    <a:pt x="836" y="1672"/>
                  </a:cubicBezTo>
                  <a:cubicBezTo>
                    <a:pt x="1286" y="1672"/>
                    <a:pt x="1672" y="1286"/>
                    <a:pt x="1672" y="836"/>
                  </a:cubicBezTo>
                  <a:cubicBezTo>
                    <a:pt x="1672" y="354"/>
                    <a:pt x="1286" y="1"/>
                    <a:pt x="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3978;p64">
              <a:extLst>
                <a:ext uri="{FF2B5EF4-FFF2-40B4-BE49-F238E27FC236}">
                  <a16:creationId xmlns:a16="http://schemas.microsoft.com/office/drawing/2014/main" id="{83554104-EB73-08BC-A21F-85799CDF084B}"/>
                </a:ext>
              </a:extLst>
            </p:cNvPr>
            <p:cNvSpPr/>
            <p:nvPr/>
          </p:nvSpPr>
          <p:spPr>
            <a:xfrm>
              <a:off x="3717550" y="3065225"/>
              <a:ext cx="429150" cy="208150"/>
            </a:xfrm>
            <a:custGeom>
              <a:avLst/>
              <a:gdLst/>
              <a:ahLst/>
              <a:cxnLst/>
              <a:rect l="l" t="t" r="r" b="b"/>
              <a:pathLst>
                <a:path w="17166" h="8326" extrusionOk="0">
                  <a:moveTo>
                    <a:pt x="12537" y="0"/>
                  </a:moveTo>
                  <a:lnTo>
                    <a:pt x="12537" y="2829"/>
                  </a:lnTo>
                  <a:lnTo>
                    <a:pt x="7491" y="2829"/>
                  </a:lnTo>
                  <a:lnTo>
                    <a:pt x="7491" y="7908"/>
                  </a:lnTo>
                  <a:lnTo>
                    <a:pt x="1" y="7908"/>
                  </a:lnTo>
                  <a:lnTo>
                    <a:pt x="1" y="8326"/>
                  </a:lnTo>
                  <a:lnTo>
                    <a:pt x="7908" y="8326"/>
                  </a:lnTo>
                  <a:lnTo>
                    <a:pt x="7908" y="3279"/>
                  </a:lnTo>
                  <a:lnTo>
                    <a:pt x="12955" y="3279"/>
                  </a:lnTo>
                  <a:lnTo>
                    <a:pt x="12955" y="418"/>
                  </a:lnTo>
                  <a:lnTo>
                    <a:pt x="17166" y="418"/>
                  </a:lnTo>
                  <a:lnTo>
                    <a:pt x="171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3979;p64">
              <a:extLst>
                <a:ext uri="{FF2B5EF4-FFF2-40B4-BE49-F238E27FC236}">
                  <a16:creationId xmlns:a16="http://schemas.microsoft.com/office/drawing/2014/main" id="{AF0DEBA3-2D4A-6214-12FA-0B7602442A24}"/>
                </a:ext>
              </a:extLst>
            </p:cNvPr>
            <p:cNvSpPr/>
            <p:nvPr/>
          </p:nvSpPr>
          <p:spPr>
            <a:xfrm>
              <a:off x="4137850" y="3050750"/>
              <a:ext cx="31375" cy="31375"/>
            </a:xfrm>
            <a:custGeom>
              <a:avLst/>
              <a:gdLst/>
              <a:ahLst/>
              <a:cxnLst/>
              <a:rect l="l" t="t" r="r" b="b"/>
              <a:pathLst>
                <a:path w="1255" h="1255" extrusionOk="0">
                  <a:moveTo>
                    <a:pt x="643" y="1"/>
                  </a:moveTo>
                  <a:cubicBezTo>
                    <a:pt x="290" y="1"/>
                    <a:pt x="0" y="290"/>
                    <a:pt x="0" y="644"/>
                  </a:cubicBezTo>
                  <a:cubicBezTo>
                    <a:pt x="0" y="997"/>
                    <a:pt x="290" y="1254"/>
                    <a:pt x="643" y="1254"/>
                  </a:cubicBezTo>
                  <a:cubicBezTo>
                    <a:pt x="965" y="1254"/>
                    <a:pt x="1254" y="997"/>
                    <a:pt x="1254" y="644"/>
                  </a:cubicBezTo>
                  <a:cubicBezTo>
                    <a:pt x="1254" y="290"/>
                    <a:pt x="965" y="1"/>
                    <a:pt x="6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3980;p64">
              <a:extLst>
                <a:ext uri="{FF2B5EF4-FFF2-40B4-BE49-F238E27FC236}">
                  <a16:creationId xmlns:a16="http://schemas.microsoft.com/office/drawing/2014/main" id="{61CC3938-4382-E0FD-80C9-45579E3ACB90}"/>
                </a:ext>
              </a:extLst>
            </p:cNvPr>
            <p:cNvSpPr/>
            <p:nvPr/>
          </p:nvSpPr>
          <p:spPr>
            <a:xfrm>
              <a:off x="4133025" y="3045925"/>
              <a:ext cx="41825" cy="41825"/>
            </a:xfrm>
            <a:custGeom>
              <a:avLst/>
              <a:gdLst/>
              <a:ahLst/>
              <a:cxnLst/>
              <a:rect l="l" t="t" r="r" b="b"/>
              <a:pathLst>
                <a:path w="1673" h="1673" extrusionOk="0">
                  <a:moveTo>
                    <a:pt x="836" y="419"/>
                  </a:moveTo>
                  <a:cubicBezTo>
                    <a:pt x="1061" y="419"/>
                    <a:pt x="1254" y="612"/>
                    <a:pt x="1254" y="837"/>
                  </a:cubicBezTo>
                  <a:cubicBezTo>
                    <a:pt x="1254" y="1062"/>
                    <a:pt x="1061" y="1255"/>
                    <a:pt x="836" y="1255"/>
                  </a:cubicBezTo>
                  <a:cubicBezTo>
                    <a:pt x="611" y="1255"/>
                    <a:pt x="418" y="1062"/>
                    <a:pt x="418" y="837"/>
                  </a:cubicBezTo>
                  <a:cubicBezTo>
                    <a:pt x="418" y="612"/>
                    <a:pt x="611" y="419"/>
                    <a:pt x="836" y="419"/>
                  </a:cubicBezTo>
                  <a:close/>
                  <a:moveTo>
                    <a:pt x="836" y="1"/>
                  </a:moveTo>
                  <a:cubicBezTo>
                    <a:pt x="354" y="1"/>
                    <a:pt x="1" y="387"/>
                    <a:pt x="1" y="837"/>
                  </a:cubicBezTo>
                  <a:cubicBezTo>
                    <a:pt x="1" y="1287"/>
                    <a:pt x="354" y="1672"/>
                    <a:pt x="836" y="1672"/>
                  </a:cubicBezTo>
                  <a:cubicBezTo>
                    <a:pt x="1286" y="1672"/>
                    <a:pt x="1672" y="1287"/>
                    <a:pt x="1672" y="837"/>
                  </a:cubicBezTo>
                  <a:cubicBezTo>
                    <a:pt x="1672" y="387"/>
                    <a:pt x="1286" y="1"/>
                    <a:pt x="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3981;p64">
              <a:extLst>
                <a:ext uri="{FF2B5EF4-FFF2-40B4-BE49-F238E27FC236}">
                  <a16:creationId xmlns:a16="http://schemas.microsoft.com/office/drawing/2014/main" id="{B2958A23-98ED-8CD0-6832-69FABCD88DB7}"/>
                </a:ext>
              </a:extLst>
            </p:cNvPr>
            <p:cNvSpPr/>
            <p:nvPr/>
          </p:nvSpPr>
          <p:spPr>
            <a:xfrm>
              <a:off x="3828450" y="3381050"/>
              <a:ext cx="499875" cy="175200"/>
            </a:xfrm>
            <a:custGeom>
              <a:avLst/>
              <a:gdLst/>
              <a:ahLst/>
              <a:cxnLst/>
              <a:rect l="l" t="t" r="r" b="b"/>
              <a:pathLst>
                <a:path w="19995" h="7008" extrusionOk="0">
                  <a:moveTo>
                    <a:pt x="1" y="0"/>
                  </a:moveTo>
                  <a:lnTo>
                    <a:pt x="1" y="418"/>
                  </a:lnTo>
                  <a:lnTo>
                    <a:pt x="13630" y="418"/>
                  </a:lnTo>
                  <a:lnTo>
                    <a:pt x="13630" y="4147"/>
                  </a:lnTo>
                  <a:lnTo>
                    <a:pt x="19577" y="4147"/>
                  </a:lnTo>
                  <a:lnTo>
                    <a:pt x="19577" y="7008"/>
                  </a:lnTo>
                  <a:lnTo>
                    <a:pt x="19995" y="7008"/>
                  </a:lnTo>
                  <a:lnTo>
                    <a:pt x="19995" y="3729"/>
                  </a:lnTo>
                  <a:lnTo>
                    <a:pt x="14048" y="3729"/>
                  </a:lnTo>
                  <a:lnTo>
                    <a:pt x="14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3982;p64">
              <a:extLst>
                <a:ext uri="{FF2B5EF4-FFF2-40B4-BE49-F238E27FC236}">
                  <a16:creationId xmlns:a16="http://schemas.microsoft.com/office/drawing/2014/main" id="{85B171CC-533B-C2BC-AE5F-B8323BF1DC74}"/>
                </a:ext>
              </a:extLst>
            </p:cNvPr>
            <p:cNvSpPr/>
            <p:nvPr/>
          </p:nvSpPr>
          <p:spPr>
            <a:xfrm>
              <a:off x="4307400" y="3550600"/>
              <a:ext cx="31375" cy="31375"/>
            </a:xfrm>
            <a:custGeom>
              <a:avLst/>
              <a:gdLst/>
              <a:ahLst/>
              <a:cxnLst/>
              <a:rect l="l" t="t" r="r" b="b"/>
              <a:pathLst>
                <a:path w="1255" h="1255" extrusionOk="0">
                  <a:moveTo>
                    <a:pt x="644" y="1"/>
                  </a:moveTo>
                  <a:cubicBezTo>
                    <a:pt x="290" y="1"/>
                    <a:pt x="1" y="290"/>
                    <a:pt x="1" y="644"/>
                  </a:cubicBezTo>
                  <a:cubicBezTo>
                    <a:pt x="1" y="965"/>
                    <a:pt x="290" y="1254"/>
                    <a:pt x="644" y="1254"/>
                  </a:cubicBezTo>
                  <a:cubicBezTo>
                    <a:pt x="997" y="1254"/>
                    <a:pt x="1255" y="965"/>
                    <a:pt x="1255" y="644"/>
                  </a:cubicBezTo>
                  <a:cubicBezTo>
                    <a:pt x="1255" y="290"/>
                    <a:pt x="997" y="1"/>
                    <a:pt x="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3983;p64">
              <a:extLst>
                <a:ext uri="{FF2B5EF4-FFF2-40B4-BE49-F238E27FC236}">
                  <a16:creationId xmlns:a16="http://schemas.microsoft.com/office/drawing/2014/main" id="{F31CBA33-C8BF-2E54-5D98-C3CE1CA1DEFD}"/>
                </a:ext>
              </a:extLst>
            </p:cNvPr>
            <p:cNvSpPr/>
            <p:nvPr/>
          </p:nvSpPr>
          <p:spPr>
            <a:xfrm>
              <a:off x="4302600" y="3545775"/>
              <a:ext cx="41800" cy="41825"/>
            </a:xfrm>
            <a:custGeom>
              <a:avLst/>
              <a:gdLst/>
              <a:ahLst/>
              <a:cxnLst/>
              <a:rect l="l" t="t" r="r" b="b"/>
              <a:pathLst>
                <a:path w="1672" h="1673" extrusionOk="0">
                  <a:moveTo>
                    <a:pt x="836" y="419"/>
                  </a:moveTo>
                  <a:cubicBezTo>
                    <a:pt x="1061" y="419"/>
                    <a:pt x="1254" y="612"/>
                    <a:pt x="1254" y="837"/>
                  </a:cubicBezTo>
                  <a:cubicBezTo>
                    <a:pt x="1254" y="1062"/>
                    <a:pt x="1061" y="1254"/>
                    <a:pt x="836" y="1254"/>
                  </a:cubicBezTo>
                  <a:cubicBezTo>
                    <a:pt x="611" y="1254"/>
                    <a:pt x="418" y="1062"/>
                    <a:pt x="418" y="837"/>
                  </a:cubicBezTo>
                  <a:cubicBezTo>
                    <a:pt x="418" y="612"/>
                    <a:pt x="611" y="419"/>
                    <a:pt x="836" y="419"/>
                  </a:cubicBezTo>
                  <a:close/>
                  <a:moveTo>
                    <a:pt x="836" y="1"/>
                  </a:moveTo>
                  <a:cubicBezTo>
                    <a:pt x="354" y="1"/>
                    <a:pt x="0" y="354"/>
                    <a:pt x="0" y="837"/>
                  </a:cubicBezTo>
                  <a:cubicBezTo>
                    <a:pt x="0" y="1287"/>
                    <a:pt x="354" y="1672"/>
                    <a:pt x="836" y="1672"/>
                  </a:cubicBezTo>
                  <a:cubicBezTo>
                    <a:pt x="1286" y="1672"/>
                    <a:pt x="1672" y="1287"/>
                    <a:pt x="1672" y="837"/>
                  </a:cubicBezTo>
                  <a:cubicBezTo>
                    <a:pt x="1672" y="354"/>
                    <a:pt x="1286" y="1"/>
                    <a:pt x="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3984;p64">
              <a:extLst>
                <a:ext uri="{FF2B5EF4-FFF2-40B4-BE49-F238E27FC236}">
                  <a16:creationId xmlns:a16="http://schemas.microsoft.com/office/drawing/2014/main" id="{24DE48AD-2038-9C1B-1F2E-7FBC18C9FF7C}"/>
                </a:ext>
              </a:extLst>
            </p:cNvPr>
            <p:cNvSpPr/>
            <p:nvPr/>
          </p:nvSpPr>
          <p:spPr>
            <a:xfrm>
              <a:off x="2974225" y="2715850"/>
              <a:ext cx="920950" cy="791375"/>
            </a:xfrm>
            <a:custGeom>
              <a:avLst/>
              <a:gdLst/>
              <a:ahLst/>
              <a:cxnLst/>
              <a:rect l="l" t="t" r="r" b="b"/>
              <a:pathLst>
                <a:path w="36838" h="31655" extrusionOk="0">
                  <a:moveTo>
                    <a:pt x="18415" y="1"/>
                  </a:moveTo>
                  <a:cubicBezTo>
                    <a:pt x="17945" y="1"/>
                    <a:pt x="17471" y="234"/>
                    <a:pt x="17198" y="700"/>
                  </a:cubicBezTo>
                  <a:lnTo>
                    <a:pt x="547" y="29565"/>
                  </a:lnTo>
                  <a:cubicBezTo>
                    <a:pt x="0" y="30498"/>
                    <a:pt x="675" y="31655"/>
                    <a:pt x="1736" y="31655"/>
                  </a:cubicBezTo>
                  <a:lnTo>
                    <a:pt x="35070" y="31655"/>
                  </a:lnTo>
                  <a:cubicBezTo>
                    <a:pt x="36163" y="31655"/>
                    <a:pt x="36838" y="30498"/>
                    <a:pt x="36291" y="29565"/>
                  </a:cubicBezTo>
                  <a:lnTo>
                    <a:pt x="19608" y="700"/>
                  </a:lnTo>
                  <a:cubicBezTo>
                    <a:pt x="19351" y="234"/>
                    <a:pt x="18885" y="1"/>
                    <a:pt x="18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3985;p64">
              <a:extLst>
                <a:ext uri="{FF2B5EF4-FFF2-40B4-BE49-F238E27FC236}">
                  <a16:creationId xmlns:a16="http://schemas.microsoft.com/office/drawing/2014/main" id="{F8514848-82A7-C154-3B1E-BE03C145E075}"/>
                </a:ext>
              </a:extLst>
            </p:cNvPr>
            <p:cNvSpPr/>
            <p:nvPr/>
          </p:nvSpPr>
          <p:spPr>
            <a:xfrm>
              <a:off x="2977425" y="2710025"/>
              <a:ext cx="914550" cy="802825"/>
            </a:xfrm>
            <a:custGeom>
              <a:avLst/>
              <a:gdLst/>
              <a:ahLst/>
              <a:cxnLst/>
              <a:rect l="l" t="t" r="r" b="b"/>
              <a:pathLst>
                <a:path w="36582" h="32113" extrusionOk="0">
                  <a:moveTo>
                    <a:pt x="18291" y="451"/>
                  </a:moveTo>
                  <a:cubicBezTo>
                    <a:pt x="18677" y="451"/>
                    <a:pt x="19095" y="643"/>
                    <a:pt x="19320" y="1029"/>
                  </a:cubicBezTo>
                  <a:lnTo>
                    <a:pt x="35970" y="29895"/>
                  </a:lnTo>
                  <a:cubicBezTo>
                    <a:pt x="36099" y="30088"/>
                    <a:pt x="36131" y="30313"/>
                    <a:pt x="36131" y="30506"/>
                  </a:cubicBezTo>
                  <a:cubicBezTo>
                    <a:pt x="36131" y="30795"/>
                    <a:pt x="36035" y="31116"/>
                    <a:pt x="35810" y="31309"/>
                  </a:cubicBezTo>
                  <a:cubicBezTo>
                    <a:pt x="35585" y="31534"/>
                    <a:pt x="35295" y="31695"/>
                    <a:pt x="34942" y="31695"/>
                  </a:cubicBezTo>
                  <a:lnTo>
                    <a:pt x="1608" y="31695"/>
                  </a:lnTo>
                  <a:cubicBezTo>
                    <a:pt x="1255" y="31695"/>
                    <a:pt x="965" y="31534"/>
                    <a:pt x="772" y="31309"/>
                  </a:cubicBezTo>
                  <a:cubicBezTo>
                    <a:pt x="547" y="31116"/>
                    <a:pt x="419" y="30795"/>
                    <a:pt x="419" y="30506"/>
                  </a:cubicBezTo>
                  <a:cubicBezTo>
                    <a:pt x="419" y="30313"/>
                    <a:pt x="483" y="30088"/>
                    <a:pt x="580" y="29895"/>
                  </a:cubicBezTo>
                  <a:lnTo>
                    <a:pt x="17262" y="1029"/>
                  </a:lnTo>
                  <a:cubicBezTo>
                    <a:pt x="17487" y="643"/>
                    <a:pt x="17873" y="451"/>
                    <a:pt x="18291" y="451"/>
                  </a:cubicBezTo>
                  <a:close/>
                  <a:moveTo>
                    <a:pt x="18291" y="0"/>
                  </a:moveTo>
                  <a:cubicBezTo>
                    <a:pt x="17745" y="0"/>
                    <a:pt x="17198" y="290"/>
                    <a:pt x="16877" y="804"/>
                  </a:cubicBezTo>
                  <a:lnTo>
                    <a:pt x="226" y="29702"/>
                  </a:lnTo>
                  <a:cubicBezTo>
                    <a:pt x="65" y="29959"/>
                    <a:pt x="1" y="30216"/>
                    <a:pt x="1" y="30506"/>
                  </a:cubicBezTo>
                  <a:cubicBezTo>
                    <a:pt x="1" y="30924"/>
                    <a:pt x="162" y="31309"/>
                    <a:pt x="451" y="31631"/>
                  </a:cubicBezTo>
                  <a:cubicBezTo>
                    <a:pt x="740" y="31920"/>
                    <a:pt x="1158" y="32113"/>
                    <a:pt x="1608" y="32113"/>
                  </a:cubicBezTo>
                  <a:lnTo>
                    <a:pt x="34942" y="32113"/>
                  </a:lnTo>
                  <a:cubicBezTo>
                    <a:pt x="35424" y="32113"/>
                    <a:pt x="35842" y="31920"/>
                    <a:pt x="36099" y="31631"/>
                  </a:cubicBezTo>
                  <a:cubicBezTo>
                    <a:pt x="36388" y="31309"/>
                    <a:pt x="36581" y="30924"/>
                    <a:pt x="36581" y="30506"/>
                  </a:cubicBezTo>
                  <a:cubicBezTo>
                    <a:pt x="36581" y="30216"/>
                    <a:pt x="36485" y="29959"/>
                    <a:pt x="36356" y="29702"/>
                  </a:cubicBezTo>
                  <a:lnTo>
                    <a:pt x="19673" y="804"/>
                  </a:lnTo>
                  <a:cubicBezTo>
                    <a:pt x="19384" y="290"/>
                    <a:pt x="18838"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3986;p64">
              <a:extLst>
                <a:ext uri="{FF2B5EF4-FFF2-40B4-BE49-F238E27FC236}">
                  <a16:creationId xmlns:a16="http://schemas.microsoft.com/office/drawing/2014/main" id="{4B58D8E2-468F-6A1A-966D-159ED6DC3A9D}"/>
                </a:ext>
              </a:extLst>
            </p:cNvPr>
            <p:cNvSpPr/>
            <p:nvPr/>
          </p:nvSpPr>
          <p:spPr>
            <a:xfrm>
              <a:off x="3012800" y="2747600"/>
              <a:ext cx="843800" cy="729900"/>
            </a:xfrm>
            <a:custGeom>
              <a:avLst/>
              <a:gdLst/>
              <a:ahLst/>
              <a:cxnLst/>
              <a:rect l="l" t="t" r="r" b="b"/>
              <a:pathLst>
                <a:path w="33752" h="29196" extrusionOk="0">
                  <a:moveTo>
                    <a:pt x="16876" y="0"/>
                  </a:moveTo>
                  <a:cubicBezTo>
                    <a:pt x="16764" y="0"/>
                    <a:pt x="16651" y="56"/>
                    <a:pt x="16587" y="169"/>
                  </a:cubicBezTo>
                  <a:lnTo>
                    <a:pt x="129" y="28681"/>
                  </a:lnTo>
                  <a:cubicBezTo>
                    <a:pt x="0" y="28906"/>
                    <a:pt x="161" y="29195"/>
                    <a:pt x="418" y="29195"/>
                  </a:cubicBezTo>
                  <a:lnTo>
                    <a:pt x="33334" y="29195"/>
                  </a:lnTo>
                  <a:cubicBezTo>
                    <a:pt x="33591" y="29195"/>
                    <a:pt x="33752" y="28906"/>
                    <a:pt x="33623" y="28681"/>
                  </a:cubicBezTo>
                  <a:lnTo>
                    <a:pt x="17165" y="169"/>
                  </a:lnTo>
                  <a:cubicBezTo>
                    <a:pt x="17101" y="56"/>
                    <a:pt x="16989" y="0"/>
                    <a:pt x="16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3987;p64">
              <a:extLst>
                <a:ext uri="{FF2B5EF4-FFF2-40B4-BE49-F238E27FC236}">
                  <a16:creationId xmlns:a16="http://schemas.microsoft.com/office/drawing/2014/main" id="{369B5DF2-E814-C268-F251-35482ECDA30B}"/>
                </a:ext>
              </a:extLst>
            </p:cNvPr>
            <p:cNvSpPr/>
            <p:nvPr/>
          </p:nvSpPr>
          <p:spPr>
            <a:xfrm>
              <a:off x="3009575" y="2742175"/>
              <a:ext cx="850250" cy="740950"/>
            </a:xfrm>
            <a:custGeom>
              <a:avLst/>
              <a:gdLst/>
              <a:ahLst/>
              <a:cxnLst/>
              <a:rect l="l" t="t" r="r" b="b"/>
              <a:pathLst>
                <a:path w="34010" h="29638" extrusionOk="0">
                  <a:moveTo>
                    <a:pt x="17005" y="450"/>
                  </a:moveTo>
                  <a:lnTo>
                    <a:pt x="17102" y="515"/>
                  </a:lnTo>
                  <a:lnTo>
                    <a:pt x="33559" y="29027"/>
                  </a:lnTo>
                  <a:lnTo>
                    <a:pt x="33592" y="29091"/>
                  </a:lnTo>
                  <a:lnTo>
                    <a:pt x="33559" y="29155"/>
                  </a:lnTo>
                  <a:lnTo>
                    <a:pt x="33463" y="29220"/>
                  </a:lnTo>
                  <a:lnTo>
                    <a:pt x="547" y="29220"/>
                  </a:lnTo>
                  <a:lnTo>
                    <a:pt x="451" y="29155"/>
                  </a:lnTo>
                  <a:lnTo>
                    <a:pt x="419" y="29091"/>
                  </a:lnTo>
                  <a:lnTo>
                    <a:pt x="419" y="29027"/>
                  </a:lnTo>
                  <a:lnTo>
                    <a:pt x="16877" y="515"/>
                  </a:lnTo>
                  <a:lnTo>
                    <a:pt x="17005" y="450"/>
                  </a:lnTo>
                  <a:close/>
                  <a:moveTo>
                    <a:pt x="17005" y="0"/>
                  </a:moveTo>
                  <a:cubicBezTo>
                    <a:pt x="16812" y="0"/>
                    <a:pt x="16619" y="97"/>
                    <a:pt x="16523" y="290"/>
                  </a:cubicBezTo>
                  <a:lnTo>
                    <a:pt x="65" y="28802"/>
                  </a:lnTo>
                  <a:cubicBezTo>
                    <a:pt x="1" y="28898"/>
                    <a:pt x="1" y="28995"/>
                    <a:pt x="1" y="29091"/>
                  </a:cubicBezTo>
                  <a:cubicBezTo>
                    <a:pt x="1" y="29380"/>
                    <a:pt x="226" y="29638"/>
                    <a:pt x="547" y="29638"/>
                  </a:cubicBezTo>
                  <a:lnTo>
                    <a:pt x="33463" y="29638"/>
                  </a:lnTo>
                  <a:cubicBezTo>
                    <a:pt x="33784" y="29638"/>
                    <a:pt x="34009" y="29380"/>
                    <a:pt x="34009" y="29091"/>
                  </a:cubicBezTo>
                  <a:cubicBezTo>
                    <a:pt x="34009" y="28995"/>
                    <a:pt x="33977" y="28898"/>
                    <a:pt x="33945" y="28802"/>
                  </a:cubicBezTo>
                  <a:lnTo>
                    <a:pt x="17487" y="290"/>
                  </a:lnTo>
                  <a:cubicBezTo>
                    <a:pt x="17359" y="97"/>
                    <a:pt x="17166" y="0"/>
                    <a:pt x="17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3988;p64">
              <a:extLst>
                <a:ext uri="{FF2B5EF4-FFF2-40B4-BE49-F238E27FC236}">
                  <a16:creationId xmlns:a16="http://schemas.microsoft.com/office/drawing/2014/main" id="{010DA60A-2568-6828-8B91-84485469BE18}"/>
                </a:ext>
              </a:extLst>
            </p:cNvPr>
            <p:cNvSpPr/>
            <p:nvPr/>
          </p:nvSpPr>
          <p:spPr>
            <a:xfrm>
              <a:off x="3366375" y="2914550"/>
              <a:ext cx="135850" cy="521150"/>
            </a:xfrm>
            <a:custGeom>
              <a:avLst/>
              <a:gdLst/>
              <a:ahLst/>
              <a:cxnLst/>
              <a:rect l="l" t="t" r="r" b="b"/>
              <a:pathLst>
                <a:path w="5434" h="20846" extrusionOk="0">
                  <a:moveTo>
                    <a:pt x="2721" y="0"/>
                  </a:moveTo>
                  <a:cubicBezTo>
                    <a:pt x="2259" y="0"/>
                    <a:pt x="1801" y="113"/>
                    <a:pt x="1351" y="338"/>
                  </a:cubicBezTo>
                  <a:cubicBezTo>
                    <a:pt x="419" y="788"/>
                    <a:pt x="1" y="1527"/>
                    <a:pt x="129" y="2556"/>
                  </a:cubicBezTo>
                  <a:lnTo>
                    <a:pt x="1415" y="12681"/>
                  </a:lnTo>
                  <a:cubicBezTo>
                    <a:pt x="1479" y="13099"/>
                    <a:pt x="1608" y="13421"/>
                    <a:pt x="1897" y="13646"/>
                  </a:cubicBezTo>
                  <a:cubicBezTo>
                    <a:pt x="2154" y="13871"/>
                    <a:pt x="2444" y="13999"/>
                    <a:pt x="2733" y="13999"/>
                  </a:cubicBezTo>
                  <a:cubicBezTo>
                    <a:pt x="3055" y="13999"/>
                    <a:pt x="3312" y="13871"/>
                    <a:pt x="3601" y="13646"/>
                  </a:cubicBezTo>
                  <a:cubicBezTo>
                    <a:pt x="3858" y="13421"/>
                    <a:pt x="4019" y="13099"/>
                    <a:pt x="4051" y="12681"/>
                  </a:cubicBezTo>
                  <a:lnTo>
                    <a:pt x="5305" y="2556"/>
                  </a:lnTo>
                  <a:cubicBezTo>
                    <a:pt x="5433" y="1527"/>
                    <a:pt x="5047" y="788"/>
                    <a:pt x="4115" y="338"/>
                  </a:cubicBezTo>
                  <a:cubicBezTo>
                    <a:pt x="3649" y="113"/>
                    <a:pt x="3183" y="0"/>
                    <a:pt x="2721" y="0"/>
                  </a:cubicBezTo>
                  <a:close/>
                  <a:moveTo>
                    <a:pt x="2765" y="16185"/>
                  </a:moveTo>
                  <a:cubicBezTo>
                    <a:pt x="2090" y="16185"/>
                    <a:pt x="1544" y="16410"/>
                    <a:pt x="1126" y="16860"/>
                  </a:cubicBezTo>
                  <a:cubicBezTo>
                    <a:pt x="676" y="17342"/>
                    <a:pt x="451" y="17889"/>
                    <a:pt x="451" y="18499"/>
                  </a:cubicBezTo>
                  <a:cubicBezTo>
                    <a:pt x="451" y="19174"/>
                    <a:pt x="676" y="19721"/>
                    <a:pt x="1126" y="20171"/>
                  </a:cubicBezTo>
                  <a:cubicBezTo>
                    <a:pt x="1576" y="20621"/>
                    <a:pt x="2122" y="20846"/>
                    <a:pt x="2765" y="20846"/>
                  </a:cubicBezTo>
                  <a:cubicBezTo>
                    <a:pt x="3408" y="20846"/>
                    <a:pt x="3955" y="20621"/>
                    <a:pt x="4405" y="20171"/>
                  </a:cubicBezTo>
                  <a:cubicBezTo>
                    <a:pt x="4822" y="19689"/>
                    <a:pt x="5047" y="19142"/>
                    <a:pt x="5047" y="18499"/>
                  </a:cubicBezTo>
                  <a:cubicBezTo>
                    <a:pt x="5047" y="17824"/>
                    <a:pt x="4822" y="17278"/>
                    <a:pt x="4372" y="16828"/>
                  </a:cubicBezTo>
                  <a:cubicBezTo>
                    <a:pt x="3922" y="16410"/>
                    <a:pt x="3376" y="16185"/>
                    <a:pt x="2765" y="1618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3989;p64">
              <a:extLst>
                <a:ext uri="{FF2B5EF4-FFF2-40B4-BE49-F238E27FC236}">
                  <a16:creationId xmlns:a16="http://schemas.microsoft.com/office/drawing/2014/main" id="{BB167253-8758-6968-D5DD-BE24661355A0}"/>
                </a:ext>
              </a:extLst>
            </p:cNvPr>
            <p:cNvSpPr/>
            <p:nvPr/>
          </p:nvSpPr>
          <p:spPr>
            <a:xfrm>
              <a:off x="4003650" y="3086925"/>
              <a:ext cx="423525" cy="291950"/>
            </a:xfrm>
            <a:custGeom>
              <a:avLst/>
              <a:gdLst/>
              <a:ahLst/>
              <a:cxnLst/>
              <a:rect l="l" t="t" r="r" b="b"/>
              <a:pathLst>
                <a:path w="16941" h="11678" extrusionOk="0">
                  <a:moveTo>
                    <a:pt x="6429" y="0"/>
                  </a:moveTo>
                  <a:cubicBezTo>
                    <a:pt x="6365" y="32"/>
                    <a:pt x="6333" y="65"/>
                    <a:pt x="6301" y="129"/>
                  </a:cubicBezTo>
                  <a:lnTo>
                    <a:pt x="6301" y="193"/>
                  </a:lnTo>
                  <a:lnTo>
                    <a:pt x="6686" y="1511"/>
                  </a:lnTo>
                  <a:lnTo>
                    <a:pt x="6751" y="1607"/>
                  </a:lnTo>
                  <a:lnTo>
                    <a:pt x="8069" y="2604"/>
                  </a:lnTo>
                  <a:lnTo>
                    <a:pt x="7972" y="3086"/>
                  </a:lnTo>
                  <a:cubicBezTo>
                    <a:pt x="6911" y="2990"/>
                    <a:pt x="5883" y="2893"/>
                    <a:pt x="5336" y="2893"/>
                  </a:cubicBezTo>
                  <a:lnTo>
                    <a:pt x="4918" y="1607"/>
                  </a:lnTo>
                  <a:cubicBezTo>
                    <a:pt x="4918" y="1543"/>
                    <a:pt x="4854" y="1511"/>
                    <a:pt x="4790" y="1511"/>
                  </a:cubicBezTo>
                  <a:lnTo>
                    <a:pt x="2540" y="1543"/>
                  </a:lnTo>
                  <a:lnTo>
                    <a:pt x="1929" y="707"/>
                  </a:lnTo>
                  <a:cubicBezTo>
                    <a:pt x="1910" y="670"/>
                    <a:pt x="1869" y="654"/>
                    <a:pt x="1826" y="654"/>
                  </a:cubicBezTo>
                  <a:cubicBezTo>
                    <a:pt x="1795" y="654"/>
                    <a:pt x="1763" y="662"/>
                    <a:pt x="1736" y="675"/>
                  </a:cubicBezTo>
                  <a:lnTo>
                    <a:pt x="1672" y="772"/>
                  </a:lnTo>
                  <a:lnTo>
                    <a:pt x="1704" y="900"/>
                  </a:lnTo>
                  <a:lnTo>
                    <a:pt x="2347" y="1768"/>
                  </a:lnTo>
                  <a:cubicBezTo>
                    <a:pt x="2379" y="1832"/>
                    <a:pt x="2443" y="1832"/>
                    <a:pt x="2475" y="1832"/>
                  </a:cubicBezTo>
                  <a:lnTo>
                    <a:pt x="4661" y="1800"/>
                  </a:lnTo>
                  <a:lnTo>
                    <a:pt x="5015" y="2925"/>
                  </a:lnTo>
                  <a:cubicBezTo>
                    <a:pt x="4436" y="3022"/>
                    <a:pt x="3504" y="3343"/>
                    <a:pt x="2700" y="3665"/>
                  </a:cubicBezTo>
                  <a:cubicBezTo>
                    <a:pt x="1897" y="3986"/>
                    <a:pt x="1672" y="4983"/>
                    <a:pt x="2250" y="5626"/>
                  </a:cubicBezTo>
                  <a:lnTo>
                    <a:pt x="3890" y="7361"/>
                  </a:lnTo>
                  <a:lnTo>
                    <a:pt x="3150" y="8133"/>
                  </a:lnTo>
                  <a:lnTo>
                    <a:pt x="1190" y="7072"/>
                  </a:lnTo>
                  <a:lnTo>
                    <a:pt x="1061" y="7072"/>
                  </a:lnTo>
                  <a:lnTo>
                    <a:pt x="65" y="7554"/>
                  </a:lnTo>
                  <a:lnTo>
                    <a:pt x="0" y="7651"/>
                  </a:lnTo>
                  <a:lnTo>
                    <a:pt x="0" y="7747"/>
                  </a:lnTo>
                  <a:cubicBezTo>
                    <a:pt x="24" y="7819"/>
                    <a:pt x="85" y="7856"/>
                    <a:pt x="154" y="7856"/>
                  </a:cubicBezTo>
                  <a:cubicBezTo>
                    <a:pt x="177" y="7856"/>
                    <a:pt x="201" y="7852"/>
                    <a:pt x="225" y="7844"/>
                  </a:cubicBezTo>
                  <a:lnTo>
                    <a:pt x="1125" y="7393"/>
                  </a:lnTo>
                  <a:lnTo>
                    <a:pt x="3086" y="8454"/>
                  </a:lnTo>
                  <a:cubicBezTo>
                    <a:pt x="3105" y="8464"/>
                    <a:pt x="3124" y="8468"/>
                    <a:pt x="3143" y="8468"/>
                  </a:cubicBezTo>
                  <a:cubicBezTo>
                    <a:pt x="3188" y="8468"/>
                    <a:pt x="3234" y="8445"/>
                    <a:pt x="3279" y="8422"/>
                  </a:cubicBezTo>
                  <a:lnTo>
                    <a:pt x="4083" y="7586"/>
                  </a:lnTo>
                  <a:lnTo>
                    <a:pt x="4211" y="7747"/>
                  </a:lnTo>
                  <a:lnTo>
                    <a:pt x="6622" y="8615"/>
                  </a:lnTo>
                  <a:lnTo>
                    <a:pt x="6461" y="9290"/>
                  </a:lnTo>
                  <a:lnTo>
                    <a:pt x="4822" y="9547"/>
                  </a:lnTo>
                  <a:lnTo>
                    <a:pt x="4726" y="9611"/>
                  </a:lnTo>
                  <a:lnTo>
                    <a:pt x="3793" y="10608"/>
                  </a:lnTo>
                  <a:lnTo>
                    <a:pt x="3729" y="10672"/>
                  </a:lnTo>
                  <a:cubicBezTo>
                    <a:pt x="3729" y="10704"/>
                    <a:pt x="3729" y="10769"/>
                    <a:pt x="3793" y="10801"/>
                  </a:cubicBezTo>
                  <a:cubicBezTo>
                    <a:pt x="3825" y="10833"/>
                    <a:pt x="3866" y="10849"/>
                    <a:pt x="3902" y="10849"/>
                  </a:cubicBezTo>
                  <a:cubicBezTo>
                    <a:pt x="3938" y="10849"/>
                    <a:pt x="3970" y="10833"/>
                    <a:pt x="3986" y="10801"/>
                  </a:cubicBezTo>
                  <a:lnTo>
                    <a:pt x="4918" y="9836"/>
                  </a:lnTo>
                  <a:lnTo>
                    <a:pt x="6590" y="9579"/>
                  </a:lnTo>
                  <a:cubicBezTo>
                    <a:pt x="6654" y="9547"/>
                    <a:pt x="6718" y="9515"/>
                    <a:pt x="6718" y="9451"/>
                  </a:cubicBezTo>
                  <a:lnTo>
                    <a:pt x="6911" y="8711"/>
                  </a:lnTo>
                  <a:lnTo>
                    <a:pt x="9579" y="9676"/>
                  </a:lnTo>
                  <a:cubicBezTo>
                    <a:pt x="9579" y="9676"/>
                    <a:pt x="10029" y="9290"/>
                    <a:pt x="10544" y="8583"/>
                  </a:cubicBezTo>
                  <a:lnTo>
                    <a:pt x="10897" y="9419"/>
                  </a:lnTo>
                  <a:lnTo>
                    <a:pt x="10929" y="9483"/>
                  </a:lnTo>
                  <a:lnTo>
                    <a:pt x="11894" y="10287"/>
                  </a:lnTo>
                  <a:lnTo>
                    <a:pt x="12183" y="11572"/>
                  </a:lnTo>
                  <a:cubicBezTo>
                    <a:pt x="12183" y="11625"/>
                    <a:pt x="12247" y="11677"/>
                    <a:pt x="12323" y="11677"/>
                  </a:cubicBezTo>
                  <a:cubicBezTo>
                    <a:pt x="12340" y="11677"/>
                    <a:pt x="12358" y="11675"/>
                    <a:pt x="12376" y="11669"/>
                  </a:cubicBezTo>
                  <a:cubicBezTo>
                    <a:pt x="12440" y="11669"/>
                    <a:pt x="12504" y="11572"/>
                    <a:pt x="12472" y="11508"/>
                  </a:cubicBezTo>
                  <a:lnTo>
                    <a:pt x="12183" y="10158"/>
                  </a:lnTo>
                  <a:lnTo>
                    <a:pt x="12119" y="10061"/>
                  </a:lnTo>
                  <a:lnTo>
                    <a:pt x="11154" y="9258"/>
                  </a:lnTo>
                  <a:lnTo>
                    <a:pt x="10737" y="8294"/>
                  </a:lnTo>
                  <a:cubicBezTo>
                    <a:pt x="10769" y="8229"/>
                    <a:pt x="10833" y="8165"/>
                    <a:pt x="10865" y="8101"/>
                  </a:cubicBezTo>
                  <a:lnTo>
                    <a:pt x="11701" y="8294"/>
                  </a:lnTo>
                  <a:lnTo>
                    <a:pt x="11829" y="7683"/>
                  </a:lnTo>
                  <a:lnTo>
                    <a:pt x="12408" y="7844"/>
                  </a:lnTo>
                  <a:cubicBezTo>
                    <a:pt x="12826" y="8261"/>
                    <a:pt x="14722" y="10158"/>
                    <a:pt x="15044" y="11476"/>
                  </a:cubicBezTo>
                  <a:cubicBezTo>
                    <a:pt x="15068" y="11548"/>
                    <a:pt x="15128" y="11584"/>
                    <a:pt x="15184" y="11584"/>
                  </a:cubicBezTo>
                  <a:cubicBezTo>
                    <a:pt x="15203" y="11584"/>
                    <a:pt x="15221" y="11580"/>
                    <a:pt x="15237" y="11572"/>
                  </a:cubicBezTo>
                  <a:cubicBezTo>
                    <a:pt x="15333" y="11572"/>
                    <a:pt x="15365" y="11476"/>
                    <a:pt x="15333" y="11412"/>
                  </a:cubicBezTo>
                  <a:cubicBezTo>
                    <a:pt x="15012" y="10029"/>
                    <a:pt x="13179" y="8165"/>
                    <a:pt x="12665" y="7651"/>
                  </a:cubicBezTo>
                  <a:lnTo>
                    <a:pt x="12954" y="6558"/>
                  </a:lnTo>
                  <a:cubicBezTo>
                    <a:pt x="13630" y="6365"/>
                    <a:pt x="15815" y="5722"/>
                    <a:pt x="16876" y="4886"/>
                  </a:cubicBezTo>
                  <a:cubicBezTo>
                    <a:pt x="16940" y="4854"/>
                    <a:pt x="16940" y="4758"/>
                    <a:pt x="16908" y="4661"/>
                  </a:cubicBezTo>
                  <a:cubicBezTo>
                    <a:pt x="16876" y="4629"/>
                    <a:pt x="16836" y="4613"/>
                    <a:pt x="16796" y="4613"/>
                  </a:cubicBezTo>
                  <a:cubicBezTo>
                    <a:pt x="16756" y="4613"/>
                    <a:pt x="16715" y="4629"/>
                    <a:pt x="16683" y="4661"/>
                  </a:cubicBezTo>
                  <a:cubicBezTo>
                    <a:pt x="15655" y="5465"/>
                    <a:pt x="13308" y="6140"/>
                    <a:pt x="12762" y="6301"/>
                  </a:cubicBezTo>
                  <a:lnTo>
                    <a:pt x="12119" y="6140"/>
                  </a:lnTo>
                  <a:lnTo>
                    <a:pt x="12279" y="5561"/>
                  </a:lnTo>
                  <a:lnTo>
                    <a:pt x="11604" y="5401"/>
                  </a:lnTo>
                  <a:cubicBezTo>
                    <a:pt x="11572" y="5143"/>
                    <a:pt x="11540" y="4854"/>
                    <a:pt x="11476" y="4629"/>
                  </a:cubicBezTo>
                  <a:lnTo>
                    <a:pt x="12472" y="3793"/>
                  </a:lnTo>
                  <a:lnTo>
                    <a:pt x="13694" y="3536"/>
                  </a:lnTo>
                  <a:lnTo>
                    <a:pt x="13790" y="3472"/>
                  </a:lnTo>
                  <a:lnTo>
                    <a:pt x="14690" y="2443"/>
                  </a:lnTo>
                  <a:cubicBezTo>
                    <a:pt x="14722" y="2379"/>
                    <a:pt x="14722" y="2283"/>
                    <a:pt x="14658" y="2218"/>
                  </a:cubicBezTo>
                  <a:cubicBezTo>
                    <a:pt x="14626" y="2186"/>
                    <a:pt x="14586" y="2170"/>
                    <a:pt x="14546" y="2170"/>
                  </a:cubicBezTo>
                  <a:cubicBezTo>
                    <a:pt x="14505" y="2170"/>
                    <a:pt x="14465" y="2186"/>
                    <a:pt x="14433" y="2218"/>
                  </a:cubicBezTo>
                  <a:lnTo>
                    <a:pt x="13597" y="3247"/>
                  </a:lnTo>
                  <a:lnTo>
                    <a:pt x="12376" y="3504"/>
                  </a:lnTo>
                  <a:lnTo>
                    <a:pt x="12312" y="3536"/>
                  </a:lnTo>
                  <a:lnTo>
                    <a:pt x="11379" y="4308"/>
                  </a:lnTo>
                  <a:cubicBezTo>
                    <a:pt x="11187" y="3761"/>
                    <a:pt x="10929" y="3375"/>
                    <a:pt x="10929" y="3375"/>
                  </a:cubicBezTo>
                  <a:cubicBezTo>
                    <a:pt x="10929" y="3375"/>
                    <a:pt x="9644" y="3247"/>
                    <a:pt x="8261" y="3118"/>
                  </a:cubicBezTo>
                  <a:lnTo>
                    <a:pt x="8390" y="2572"/>
                  </a:lnTo>
                  <a:cubicBezTo>
                    <a:pt x="8422" y="2508"/>
                    <a:pt x="8390" y="2443"/>
                    <a:pt x="8358" y="2411"/>
                  </a:cubicBezTo>
                  <a:lnTo>
                    <a:pt x="6976" y="1382"/>
                  </a:lnTo>
                  <a:lnTo>
                    <a:pt x="6590" y="129"/>
                  </a:lnTo>
                  <a:cubicBezTo>
                    <a:pt x="6590" y="32"/>
                    <a:pt x="6493"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3990;p64">
              <a:extLst>
                <a:ext uri="{FF2B5EF4-FFF2-40B4-BE49-F238E27FC236}">
                  <a16:creationId xmlns:a16="http://schemas.microsoft.com/office/drawing/2014/main" id="{ADCEE8BA-2CE5-51FA-9343-B7C656FE1B20}"/>
                </a:ext>
              </a:extLst>
            </p:cNvPr>
            <p:cNvSpPr/>
            <p:nvPr/>
          </p:nvSpPr>
          <p:spPr>
            <a:xfrm>
              <a:off x="4112125" y="3168875"/>
              <a:ext cx="157550" cy="145500"/>
            </a:xfrm>
            <a:custGeom>
              <a:avLst/>
              <a:gdLst/>
              <a:ahLst/>
              <a:cxnLst/>
              <a:rect l="l" t="t" r="r" b="b"/>
              <a:pathLst>
                <a:path w="6302" h="5820" extrusionOk="0">
                  <a:moveTo>
                    <a:pt x="1094" y="1"/>
                  </a:moveTo>
                  <a:lnTo>
                    <a:pt x="1415" y="1512"/>
                  </a:lnTo>
                  <a:lnTo>
                    <a:pt x="740" y="2090"/>
                  </a:lnTo>
                  <a:lnTo>
                    <a:pt x="1126" y="2862"/>
                  </a:lnTo>
                  <a:lnTo>
                    <a:pt x="1" y="4180"/>
                  </a:lnTo>
                  <a:lnTo>
                    <a:pt x="5112" y="5819"/>
                  </a:lnTo>
                  <a:lnTo>
                    <a:pt x="4308" y="2958"/>
                  </a:lnTo>
                  <a:lnTo>
                    <a:pt x="6301" y="483"/>
                  </a:lnTo>
                  <a:lnTo>
                    <a:pt x="10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3991;p64">
              <a:extLst>
                <a:ext uri="{FF2B5EF4-FFF2-40B4-BE49-F238E27FC236}">
                  <a16:creationId xmlns:a16="http://schemas.microsoft.com/office/drawing/2014/main" id="{EAC4B52E-BE53-6480-80AD-0DE303883321}"/>
                </a:ext>
              </a:extLst>
            </p:cNvPr>
            <p:cNvSpPr/>
            <p:nvPr/>
          </p:nvSpPr>
          <p:spPr>
            <a:xfrm>
              <a:off x="4108125" y="3164875"/>
              <a:ext cx="165550" cy="153050"/>
            </a:xfrm>
            <a:custGeom>
              <a:avLst/>
              <a:gdLst/>
              <a:ahLst/>
              <a:cxnLst/>
              <a:rect l="l" t="t" r="r" b="b"/>
              <a:pathLst>
                <a:path w="6622" h="6122" extrusionOk="0">
                  <a:moveTo>
                    <a:pt x="1447" y="322"/>
                  </a:moveTo>
                  <a:lnTo>
                    <a:pt x="6172" y="772"/>
                  </a:lnTo>
                  <a:lnTo>
                    <a:pt x="4372" y="3022"/>
                  </a:lnTo>
                  <a:lnTo>
                    <a:pt x="4340" y="3150"/>
                  </a:lnTo>
                  <a:lnTo>
                    <a:pt x="5047" y="5722"/>
                  </a:lnTo>
                  <a:lnTo>
                    <a:pt x="418" y="4243"/>
                  </a:lnTo>
                  <a:lnTo>
                    <a:pt x="1414" y="3118"/>
                  </a:lnTo>
                  <a:lnTo>
                    <a:pt x="1447" y="3054"/>
                  </a:lnTo>
                  <a:lnTo>
                    <a:pt x="1447" y="2958"/>
                  </a:lnTo>
                  <a:lnTo>
                    <a:pt x="1093" y="2283"/>
                  </a:lnTo>
                  <a:lnTo>
                    <a:pt x="1672" y="1768"/>
                  </a:lnTo>
                  <a:cubicBezTo>
                    <a:pt x="1736" y="1736"/>
                    <a:pt x="1736" y="1672"/>
                    <a:pt x="1736" y="1640"/>
                  </a:cubicBezTo>
                  <a:lnTo>
                    <a:pt x="1447" y="322"/>
                  </a:lnTo>
                  <a:close/>
                  <a:moveTo>
                    <a:pt x="1254" y="0"/>
                  </a:moveTo>
                  <a:cubicBezTo>
                    <a:pt x="1222" y="0"/>
                    <a:pt x="1157" y="32"/>
                    <a:pt x="1125" y="65"/>
                  </a:cubicBezTo>
                  <a:lnTo>
                    <a:pt x="1093" y="193"/>
                  </a:lnTo>
                  <a:lnTo>
                    <a:pt x="1414" y="1608"/>
                  </a:lnTo>
                  <a:lnTo>
                    <a:pt x="804" y="2122"/>
                  </a:lnTo>
                  <a:cubicBezTo>
                    <a:pt x="739" y="2186"/>
                    <a:pt x="707" y="2250"/>
                    <a:pt x="772" y="2315"/>
                  </a:cubicBezTo>
                  <a:lnTo>
                    <a:pt x="1125" y="2990"/>
                  </a:lnTo>
                  <a:lnTo>
                    <a:pt x="32" y="4211"/>
                  </a:lnTo>
                  <a:lnTo>
                    <a:pt x="0" y="4275"/>
                  </a:lnTo>
                  <a:lnTo>
                    <a:pt x="0" y="4372"/>
                  </a:lnTo>
                  <a:cubicBezTo>
                    <a:pt x="0" y="4404"/>
                    <a:pt x="64" y="4468"/>
                    <a:pt x="97" y="4468"/>
                  </a:cubicBezTo>
                  <a:lnTo>
                    <a:pt x="5207" y="6108"/>
                  </a:lnTo>
                  <a:cubicBezTo>
                    <a:pt x="5226" y="6117"/>
                    <a:pt x="5245" y="6121"/>
                    <a:pt x="5263" y="6121"/>
                  </a:cubicBezTo>
                  <a:cubicBezTo>
                    <a:pt x="5307" y="6121"/>
                    <a:pt x="5345" y="6098"/>
                    <a:pt x="5368" y="6076"/>
                  </a:cubicBezTo>
                  <a:cubicBezTo>
                    <a:pt x="5400" y="6043"/>
                    <a:pt x="5432" y="5979"/>
                    <a:pt x="5400" y="5915"/>
                  </a:cubicBezTo>
                  <a:lnTo>
                    <a:pt x="4661" y="3150"/>
                  </a:lnTo>
                  <a:lnTo>
                    <a:pt x="6590" y="740"/>
                  </a:lnTo>
                  <a:cubicBezTo>
                    <a:pt x="6622" y="675"/>
                    <a:pt x="6622" y="643"/>
                    <a:pt x="6622" y="579"/>
                  </a:cubicBezTo>
                  <a:cubicBezTo>
                    <a:pt x="6590" y="515"/>
                    <a:pt x="6558" y="482"/>
                    <a:pt x="6493" y="482"/>
                  </a:cubicBezTo>
                  <a:lnTo>
                    <a:pt x="1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3992;p64">
              <a:extLst>
                <a:ext uri="{FF2B5EF4-FFF2-40B4-BE49-F238E27FC236}">
                  <a16:creationId xmlns:a16="http://schemas.microsoft.com/office/drawing/2014/main" id="{BA9AE4DF-95F7-BF62-28DD-2773DAC17C04}"/>
                </a:ext>
              </a:extLst>
            </p:cNvPr>
            <p:cNvSpPr/>
            <p:nvPr/>
          </p:nvSpPr>
          <p:spPr>
            <a:xfrm>
              <a:off x="4219825" y="3191400"/>
              <a:ext cx="59475" cy="107700"/>
            </a:xfrm>
            <a:custGeom>
              <a:avLst/>
              <a:gdLst/>
              <a:ahLst/>
              <a:cxnLst/>
              <a:rect l="l" t="t" r="r" b="b"/>
              <a:pathLst>
                <a:path w="2379" h="4308" extrusionOk="0">
                  <a:moveTo>
                    <a:pt x="1736" y="0"/>
                  </a:moveTo>
                  <a:lnTo>
                    <a:pt x="0" y="2057"/>
                  </a:lnTo>
                  <a:lnTo>
                    <a:pt x="739" y="4307"/>
                  </a:lnTo>
                  <a:lnTo>
                    <a:pt x="2379" y="2572"/>
                  </a:lnTo>
                  <a:lnTo>
                    <a:pt x="1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3993;p64">
              <a:extLst>
                <a:ext uri="{FF2B5EF4-FFF2-40B4-BE49-F238E27FC236}">
                  <a16:creationId xmlns:a16="http://schemas.microsoft.com/office/drawing/2014/main" id="{0B2FA3B7-24AC-5D6E-B0DF-FC6B2B8EEE1A}"/>
                </a:ext>
              </a:extLst>
            </p:cNvPr>
            <p:cNvSpPr/>
            <p:nvPr/>
          </p:nvSpPr>
          <p:spPr>
            <a:xfrm>
              <a:off x="4216600" y="3187375"/>
              <a:ext cx="66725" cy="115275"/>
            </a:xfrm>
            <a:custGeom>
              <a:avLst/>
              <a:gdLst/>
              <a:ahLst/>
              <a:cxnLst/>
              <a:rect l="l" t="t" r="r" b="b"/>
              <a:pathLst>
                <a:path w="2669" h="4611" extrusionOk="0">
                  <a:moveTo>
                    <a:pt x="1801" y="482"/>
                  </a:moveTo>
                  <a:lnTo>
                    <a:pt x="2347" y="2668"/>
                  </a:lnTo>
                  <a:lnTo>
                    <a:pt x="933" y="4179"/>
                  </a:lnTo>
                  <a:lnTo>
                    <a:pt x="322" y="2250"/>
                  </a:lnTo>
                  <a:lnTo>
                    <a:pt x="1801" y="482"/>
                  </a:lnTo>
                  <a:close/>
                  <a:moveTo>
                    <a:pt x="1897" y="0"/>
                  </a:moveTo>
                  <a:cubicBezTo>
                    <a:pt x="1865" y="0"/>
                    <a:pt x="1801" y="0"/>
                    <a:pt x="1769" y="65"/>
                  </a:cubicBezTo>
                  <a:lnTo>
                    <a:pt x="33" y="2122"/>
                  </a:lnTo>
                  <a:lnTo>
                    <a:pt x="1" y="2186"/>
                  </a:lnTo>
                  <a:lnTo>
                    <a:pt x="1" y="2283"/>
                  </a:lnTo>
                  <a:lnTo>
                    <a:pt x="708" y="4501"/>
                  </a:lnTo>
                  <a:cubicBezTo>
                    <a:pt x="740" y="4565"/>
                    <a:pt x="772" y="4597"/>
                    <a:pt x="836" y="4597"/>
                  </a:cubicBezTo>
                  <a:cubicBezTo>
                    <a:pt x="855" y="4606"/>
                    <a:pt x="871" y="4610"/>
                    <a:pt x="885" y="4610"/>
                  </a:cubicBezTo>
                  <a:cubicBezTo>
                    <a:pt x="919" y="4610"/>
                    <a:pt x="942" y="4588"/>
                    <a:pt x="965" y="4565"/>
                  </a:cubicBezTo>
                  <a:lnTo>
                    <a:pt x="2636" y="2829"/>
                  </a:lnTo>
                  <a:cubicBezTo>
                    <a:pt x="2669" y="2797"/>
                    <a:pt x="2669" y="2733"/>
                    <a:pt x="2669" y="2700"/>
                  </a:cubicBezTo>
                  <a:lnTo>
                    <a:pt x="2026" y="97"/>
                  </a:lnTo>
                  <a:cubicBezTo>
                    <a:pt x="2026" y="65"/>
                    <a:pt x="1961" y="0"/>
                    <a:pt x="18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3994;p64">
              <a:extLst>
                <a:ext uri="{FF2B5EF4-FFF2-40B4-BE49-F238E27FC236}">
                  <a16:creationId xmlns:a16="http://schemas.microsoft.com/office/drawing/2014/main" id="{FFA45840-3F87-9527-4B68-66B5F7D17FDF}"/>
                </a:ext>
              </a:extLst>
            </p:cNvPr>
            <p:cNvSpPr/>
            <p:nvPr/>
          </p:nvSpPr>
          <p:spPr>
            <a:xfrm>
              <a:off x="2692150" y="2510725"/>
              <a:ext cx="427550" cy="357150"/>
            </a:xfrm>
            <a:custGeom>
              <a:avLst/>
              <a:gdLst/>
              <a:ahLst/>
              <a:cxnLst/>
              <a:rect l="l" t="t" r="r" b="b"/>
              <a:pathLst>
                <a:path w="17102" h="14286" extrusionOk="0">
                  <a:moveTo>
                    <a:pt x="3601" y="1"/>
                  </a:moveTo>
                  <a:cubicBezTo>
                    <a:pt x="3504" y="1"/>
                    <a:pt x="3440" y="65"/>
                    <a:pt x="3440" y="161"/>
                  </a:cubicBezTo>
                  <a:cubicBezTo>
                    <a:pt x="3376" y="1544"/>
                    <a:pt x="4597" y="3858"/>
                    <a:pt x="4951" y="4501"/>
                  </a:cubicBezTo>
                  <a:lnTo>
                    <a:pt x="4372" y="5465"/>
                  </a:lnTo>
                  <a:cubicBezTo>
                    <a:pt x="3665" y="5465"/>
                    <a:pt x="1383" y="5465"/>
                    <a:pt x="129" y="5947"/>
                  </a:cubicBezTo>
                  <a:cubicBezTo>
                    <a:pt x="65" y="5980"/>
                    <a:pt x="1" y="6076"/>
                    <a:pt x="33" y="6140"/>
                  </a:cubicBezTo>
                  <a:cubicBezTo>
                    <a:pt x="57" y="6213"/>
                    <a:pt x="117" y="6249"/>
                    <a:pt x="173" y="6249"/>
                  </a:cubicBezTo>
                  <a:cubicBezTo>
                    <a:pt x="192" y="6249"/>
                    <a:pt x="210" y="6245"/>
                    <a:pt x="226" y="6237"/>
                  </a:cubicBezTo>
                  <a:cubicBezTo>
                    <a:pt x="1222" y="5853"/>
                    <a:pt x="2949" y="5775"/>
                    <a:pt x="3907" y="5775"/>
                  </a:cubicBezTo>
                  <a:cubicBezTo>
                    <a:pt x="4154" y="5775"/>
                    <a:pt x="4350" y="5780"/>
                    <a:pt x="4469" y="5787"/>
                  </a:cubicBezTo>
                  <a:lnTo>
                    <a:pt x="5015" y="6108"/>
                  </a:lnTo>
                  <a:lnTo>
                    <a:pt x="4726" y="6622"/>
                  </a:lnTo>
                  <a:lnTo>
                    <a:pt x="5337" y="6944"/>
                  </a:lnTo>
                  <a:cubicBezTo>
                    <a:pt x="5272" y="7233"/>
                    <a:pt x="5240" y="7490"/>
                    <a:pt x="5240" y="7747"/>
                  </a:cubicBezTo>
                  <a:lnTo>
                    <a:pt x="4019" y="8230"/>
                  </a:lnTo>
                  <a:lnTo>
                    <a:pt x="2765" y="8165"/>
                  </a:lnTo>
                  <a:lnTo>
                    <a:pt x="2701" y="8197"/>
                  </a:lnTo>
                  <a:lnTo>
                    <a:pt x="1544" y="8937"/>
                  </a:lnTo>
                  <a:cubicBezTo>
                    <a:pt x="1447" y="9001"/>
                    <a:pt x="1447" y="9065"/>
                    <a:pt x="1479" y="9162"/>
                  </a:cubicBezTo>
                  <a:cubicBezTo>
                    <a:pt x="1517" y="9199"/>
                    <a:pt x="1566" y="9215"/>
                    <a:pt x="1612" y="9215"/>
                  </a:cubicBezTo>
                  <a:cubicBezTo>
                    <a:pt x="1646" y="9215"/>
                    <a:pt x="1678" y="9207"/>
                    <a:pt x="1704" y="9194"/>
                  </a:cubicBezTo>
                  <a:lnTo>
                    <a:pt x="2797" y="8455"/>
                  </a:lnTo>
                  <a:lnTo>
                    <a:pt x="4051" y="8551"/>
                  </a:lnTo>
                  <a:lnTo>
                    <a:pt x="4115" y="8551"/>
                  </a:lnTo>
                  <a:lnTo>
                    <a:pt x="5240" y="8069"/>
                  </a:lnTo>
                  <a:cubicBezTo>
                    <a:pt x="5272" y="8680"/>
                    <a:pt x="5401" y="9098"/>
                    <a:pt x="5401" y="9098"/>
                  </a:cubicBezTo>
                  <a:cubicBezTo>
                    <a:pt x="5401" y="9098"/>
                    <a:pt x="6590" y="9580"/>
                    <a:pt x="7876" y="10094"/>
                  </a:cubicBezTo>
                  <a:lnTo>
                    <a:pt x="7587" y="10576"/>
                  </a:lnTo>
                  <a:cubicBezTo>
                    <a:pt x="7555" y="10640"/>
                    <a:pt x="7555" y="10705"/>
                    <a:pt x="7587" y="10769"/>
                  </a:cubicBezTo>
                  <a:lnTo>
                    <a:pt x="8615" y="12119"/>
                  </a:lnTo>
                  <a:lnTo>
                    <a:pt x="8615" y="13469"/>
                  </a:lnTo>
                  <a:cubicBezTo>
                    <a:pt x="8615" y="13533"/>
                    <a:pt x="8680" y="13598"/>
                    <a:pt x="8776" y="13598"/>
                  </a:cubicBezTo>
                  <a:cubicBezTo>
                    <a:pt x="8840" y="13598"/>
                    <a:pt x="8873" y="13566"/>
                    <a:pt x="8905" y="13533"/>
                  </a:cubicBezTo>
                  <a:lnTo>
                    <a:pt x="8937" y="13469"/>
                  </a:lnTo>
                  <a:lnTo>
                    <a:pt x="8937" y="12087"/>
                  </a:lnTo>
                  <a:lnTo>
                    <a:pt x="8905" y="11991"/>
                  </a:lnTo>
                  <a:lnTo>
                    <a:pt x="7908" y="10640"/>
                  </a:lnTo>
                  <a:lnTo>
                    <a:pt x="8165" y="10223"/>
                  </a:lnTo>
                  <a:cubicBezTo>
                    <a:pt x="9130" y="10608"/>
                    <a:pt x="10126" y="10994"/>
                    <a:pt x="10640" y="11123"/>
                  </a:cubicBezTo>
                  <a:lnTo>
                    <a:pt x="10640" y="12505"/>
                  </a:lnTo>
                  <a:cubicBezTo>
                    <a:pt x="10640" y="12569"/>
                    <a:pt x="10705" y="12633"/>
                    <a:pt x="10769" y="12633"/>
                  </a:cubicBezTo>
                  <a:lnTo>
                    <a:pt x="12891" y="13244"/>
                  </a:lnTo>
                  <a:lnTo>
                    <a:pt x="13276" y="14209"/>
                  </a:lnTo>
                  <a:cubicBezTo>
                    <a:pt x="13276" y="14256"/>
                    <a:pt x="13328" y="14285"/>
                    <a:pt x="13394" y="14285"/>
                  </a:cubicBezTo>
                  <a:cubicBezTo>
                    <a:pt x="13417" y="14285"/>
                    <a:pt x="13443" y="14281"/>
                    <a:pt x="13469" y="14273"/>
                  </a:cubicBezTo>
                  <a:lnTo>
                    <a:pt x="13533" y="14209"/>
                  </a:lnTo>
                  <a:lnTo>
                    <a:pt x="13533" y="14080"/>
                  </a:lnTo>
                  <a:lnTo>
                    <a:pt x="13148" y="13051"/>
                  </a:lnTo>
                  <a:lnTo>
                    <a:pt x="13051" y="12987"/>
                  </a:lnTo>
                  <a:lnTo>
                    <a:pt x="10962" y="12376"/>
                  </a:lnTo>
                  <a:lnTo>
                    <a:pt x="10930" y="11187"/>
                  </a:lnTo>
                  <a:lnTo>
                    <a:pt x="10930" y="11187"/>
                  </a:lnTo>
                  <a:cubicBezTo>
                    <a:pt x="11186" y="11227"/>
                    <a:pt x="11503" y="11245"/>
                    <a:pt x="11850" y="11245"/>
                  </a:cubicBezTo>
                  <a:cubicBezTo>
                    <a:pt x="12331" y="11245"/>
                    <a:pt x="12868" y="11211"/>
                    <a:pt x="13373" y="11155"/>
                  </a:cubicBezTo>
                  <a:cubicBezTo>
                    <a:pt x="14241" y="11091"/>
                    <a:pt x="14723" y="10190"/>
                    <a:pt x="14369" y="9419"/>
                  </a:cubicBezTo>
                  <a:lnTo>
                    <a:pt x="13308" y="7265"/>
                  </a:lnTo>
                  <a:lnTo>
                    <a:pt x="14208" y="6751"/>
                  </a:lnTo>
                  <a:lnTo>
                    <a:pt x="15784" y="8294"/>
                  </a:lnTo>
                  <a:lnTo>
                    <a:pt x="15912" y="8358"/>
                  </a:lnTo>
                  <a:lnTo>
                    <a:pt x="17005" y="8165"/>
                  </a:lnTo>
                  <a:lnTo>
                    <a:pt x="17101" y="8101"/>
                  </a:lnTo>
                  <a:lnTo>
                    <a:pt x="17101" y="8005"/>
                  </a:lnTo>
                  <a:cubicBezTo>
                    <a:pt x="17101" y="7925"/>
                    <a:pt x="17058" y="7868"/>
                    <a:pt x="16989" y="7868"/>
                  </a:cubicBezTo>
                  <a:cubicBezTo>
                    <a:pt x="16974" y="7868"/>
                    <a:pt x="16958" y="7870"/>
                    <a:pt x="16941" y="7876"/>
                  </a:cubicBezTo>
                  <a:lnTo>
                    <a:pt x="15944" y="8037"/>
                  </a:lnTo>
                  <a:lnTo>
                    <a:pt x="14369" y="6462"/>
                  </a:lnTo>
                  <a:cubicBezTo>
                    <a:pt x="14324" y="6439"/>
                    <a:pt x="14278" y="6416"/>
                    <a:pt x="14233" y="6416"/>
                  </a:cubicBezTo>
                  <a:cubicBezTo>
                    <a:pt x="14214" y="6416"/>
                    <a:pt x="14195" y="6420"/>
                    <a:pt x="14176" y="6430"/>
                  </a:cubicBezTo>
                  <a:lnTo>
                    <a:pt x="13148" y="7008"/>
                  </a:lnTo>
                  <a:lnTo>
                    <a:pt x="13083" y="6815"/>
                  </a:lnTo>
                  <a:lnTo>
                    <a:pt x="11026" y="5304"/>
                  </a:lnTo>
                  <a:lnTo>
                    <a:pt x="11380" y="4694"/>
                  </a:lnTo>
                  <a:lnTo>
                    <a:pt x="13019" y="4919"/>
                  </a:lnTo>
                  <a:lnTo>
                    <a:pt x="13116" y="4887"/>
                  </a:lnTo>
                  <a:lnTo>
                    <a:pt x="14305" y="4212"/>
                  </a:lnTo>
                  <a:lnTo>
                    <a:pt x="14369" y="4147"/>
                  </a:lnTo>
                  <a:cubicBezTo>
                    <a:pt x="14401" y="4115"/>
                    <a:pt x="14401" y="4051"/>
                    <a:pt x="14369" y="3987"/>
                  </a:cubicBezTo>
                  <a:cubicBezTo>
                    <a:pt x="14349" y="3947"/>
                    <a:pt x="14305" y="3919"/>
                    <a:pt x="14251" y="3919"/>
                  </a:cubicBezTo>
                  <a:cubicBezTo>
                    <a:pt x="14218" y="3919"/>
                    <a:pt x="14181" y="3930"/>
                    <a:pt x="14144" y="3954"/>
                  </a:cubicBezTo>
                  <a:lnTo>
                    <a:pt x="12987" y="4597"/>
                  </a:lnTo>
                  <a:lnTo>
                    <a:pt x="11315" y="4404"/>
                  </a:lnTo>
                  <a:cubicBezTo>
                    <a:pt x="11298" y="4396"/>
                    <a:pt x="11281" y="4392"/>
                    <a:pt x="11264" y="4392"/>
                  </a:cubicBezTo>
                  <a:cubicBezTo>
                    <a:pt x="11219" y="4392"/>
                    <a:pt x="11178" y="4422"/>
                    <a:pt x="11155" y="4469"/>
                  </a:cubicBezTo>
                  <a:lnTo>
                    <a:pt x="10769" y="5112"/>
                  </a:lnTo>
                  <a:lnTo>
                    <a:pt x="8487" y="3440"/>
                  </a:lnTo>
                  <a:cubicBezTo>
                    <a:pt x="8487" y="3440"/>
                    <a:pt x="7940" y="3697"/>
                    <a:pt x="7265" y="4212"/>
                  </a:cubicBezTo>
                  <a:lnTo>
                    <a:pt x="7137" y="3312"/>
                  </a:lnTo>
                  <a:lnTo>
                    <a:pt x="7137" y="3247"/>
                  </a:lnTo>
                  <a:lnTo>
                    <a:pt x="6462" y="2219"/>
                  </a:lnTo>
                  <a:lnTo>
                    <a:pt x="6526" y="901"/>
                  </a:lnTo>
                  <a:cubicBezTo>
                    <a:pt x="6526" y="804"/>
                    <a:pt x="6462" y="740"/>
                    <a:pt x="6397" y="740"/>
                  </a:cubicBezTo>
                  <a:cubicBezTo>
                    <a:pt x="6301" y="740"/>
                    <a:pt x="6237" y="804"/>
                    <a:pt x="6237" y="869"/>
                  </a:cubicBezTo>
                  <a:lnTo>
                    <a:pt x="6140" y="2251"/>
                  </a:lnTo>
                  <a:lnTo>
                    <a:pt x="6172" y="2347"/>
                  </a:lnTo>
                  <a:lnTo>
                    <a:pt x="6847" y="3376"/>
                  </a:lnTo>
                  <a:lnTo>
                    <a:pt x="6976" y="4437"/>
                  </a:lnTo>
                  <a:cubicBezTo>
                    <a:pt x="6912" y="4469"/>
                    <a:pt x="6847" y="4533"/>
                    <a:pt x="6783" y="4597"/>
                  </a:cubicBezTo>
                  <a:lnTo>
                    <a:pt x="6076" y="4179"/>
                  </a:lnTo>
                  <a:lnTo>
                    <a:pt x="5755" y="4694"/>
                  </a:lnTo>
                  <a:lnTo>
                    <a:pt x="5240" y="4404"/>
                  </a:lnTo>
                  <a:cubicBezTo>
                    <a:pt x="4951" y="3890"/>
                    <a:pt x="3697" y="1511"/>
                    <a:pt x="3762" y="161"/>
                  </a:cubicBezTo>
                  <a:cubicBezTo>
                    <a:pt x="3762" y="65"/>
                    <a:pt x="3697" y="1"/>
                    <a:pt x="3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3995;p64">
              <a:extLst>
                <a:ext uri="{FF2B5EF4-FFF2-40B4-BE49-F238E27FC236}">
                  <a16:creationId xmlns:a16="http://schemas.microsoft.com/office/drawing/2014/main" id="{A1F9670D-DF95-6EE6-00ED-DC0A2AE5C432}"/>
                </a:ext>
              </a:extLst>
            </p:cNvPr>
            <p:cNvSpPr/>
            <p:nvPr/>
          </p:nvSpPr>
          <p:spPr>
            <a:xfrm>
              <a:off x="2836800" y="2611975"/>
              <a:ext cx="177625" cy="168000"/>
            </a:xfrm>
            <a:custGeom>
              <a:avLst/>
              <a:gdLst/>
              <a:ahLst/>
              <a:cxnLst/>
              <a:rect l="l" t="t" r="r" b="b"/>
              <a:pathLst>
                <a:path w="7105" h="6720" extrusionOk="0">
                  <a:moveTo>
                    <a:pt x="2669" y="1"/>
                  </a:moveTo>
                  <a:lnTo>
                    <a:pt x="2604" y="2958"/>
                  </a:lnTo>
                  <a:lnTo>
                    <a:pt x="1" y="4758"/>
                  </a:lnTo>
                  <a:lnTo>
                    <a:pt x="4854" y="6719"/>
                  </a:lnTo>
                  <a:lnTo>
                    <a:pt x="4951" y="5176"/>
                  </a:lnTo>
                  <a:lnTo>
                    <a:pt x="5787" y="4790"/>
                  </a:lnTo>
                  <a:lnTo>
                    <a:pt x="5626" y="3955"/>
                  </a:lnTo>
                  <a:lnTo>
                    <a:pt x="7105" y="3022"/>
                  </a:lnTo>
                  <a:lnTo>
                    <a:pt x="26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3996;p64">
              <a:extLst>
                <a:ext uri="{FF2B5EF4-FFF2-40B4-BE49-F238E27FC236}">
                  <a16:creationId xmlns:a16="http://schemas.microsoft.com/office/drawing/2014/main" id="{06297593-73A4-FABB-F4C0-372AD1026629}"/>
                </a:ext>
              </a:extLst>
            </p:cNvPr>
            <p:cNvSpPr/>
            <p:nvPr/>
          </p:nvSpPr>
          <p:spPr>
            <a:xfrm>
              <a:off x="2832775" y="2608175"/>
              <a:ext cx="185675" cy="175000"/>
            </a:xfrm>
            <a:custGeom>
              <a:avLst/>
              <a:gdLst/>
              <a:ahLst/>
              <a:cxnLst/>
              <a:rect l="l" t="t" r="r" b="b"/>
              <a:pathLst>
                <a:path w="7427" h="7000" extrusionOk="0">
                  <a:moveTo>
                    <a:pt x="2990" y="442"/>
                  </a:moveTo>
                  <a:lnTo>
                    <a:pt x="6976" y="3174"/>
                  </a:lnTo>
                  <a:lnTo>
                    <a:pt x="5723" y="3978"/>
                  </a:lnTo>
                  <a:lnTo>
                    <a:pt x="5658" y="4010"/>
                  </a:lnTo>
                  <a:lnTo>
                    <a:pt x="5626" y="4139"/>
                  </a:lnTo>
                  <a:lnTo>
                    <a:pt x="5787" y="4878"/>
                  </a:lnTo>
                  <a:lnTo>
                    <a:pt x="5080" y="5167"/>
                  </a:lnTo>
                  <a:cubicBezTo>
                    <a:pt x="5015" y="5200"/>
                    <a:pt x="4983" y="5264"/>
                    <a:pt x="4983" y="5296"/>
                  </a:cubicBezTo>
                  <a:lnTo>
                    <a:pt x="4887" y="6646"/>
                  </a:lnTo>
                  <a:lnTo>
                    <a:pt x="483" y="4878"/>
                  </a:lnTo>
                  <a:lnTo>
                    <a:pt x="2862" y="3239"/>
                  </a:lnTo>
                  <a:cubicBezTo>
                    <a:pt x="2894" y="3207"/>
                    <a:pt x="2926" y="3142"/>
                    <a:pt x="2926" y="3110"/>
                  </a:cubicBezTo>
                  <a:lnTo>
                    <a:pt x="2990" y="442"/>
                  </a:lnTo>
                  <a:close/>
                  <a:moveTo>
                    <a:pt x="2834" y="0"/>
                  </a:moveTo>
                  <a:cubicBezTo>
                    <a:pt x="2806" y="0"/>
                    <a:pt x="2781" y="8"/>
                    <a:pt x="2765" y="24"/>
                  </a:cubicBezTo>
                  <a:cubicBezTo>
                    <a:pt x="2701" y="56"/>
                    <a:pt x="2669" y="89"/>
                    <a:pt x="2669" y="153"/>
                  </a:cubicBezTo>
                  <a:lnTo>
                    <a:pt x="2605" y="3014"/>
                  </a:lnTo>
                  <a:lnTo>
                    <a:pt x="65" y="4782"/>
                  </a:lnTo>
                  <a:cubicBezTo>
                    <a:pt x="1" y="4814"/>
                    <a:pt x="1" y="4878"/>
                    <a:pt x="1" y="4942"/>
                  </a:cubicBezTo>
                  <a:cubicBezTo>
                    <a:pt x="1" y="4975"/>
                    <a:pt x="33" y="5039"/>
                    <a:pt x="97" y="5071"/>
                  </a:cubicBezTo>
                  <a:lnTo>
                    <a:pt x="4983" y="7000"/>
                  </a:lnTo>
                  <a:lnTo>
                    <a:pt x="5112" y="7000"/>
                  </a:lnTo>
                  <a:cubicBezTo>
                    <a:pt x="5144" y="6967"/>
                    <a:pt x="5176" y="6935"/>
                    <a:pt x="5176" y="6871"/>
                  </a:cubicBezTo>
                  <a:lnTo>
                    <a:pt x="5273" y="5425"/>
                  </a:lnTo>
                  <a:lnTo>
                    <a:pt x="6012" y="5103"/>
                  </a:lnTo>
                  <a:cubicBezTo>
                    <a:pt x="6076" y="5071"/>
                    <a:pt x="6108" y="5007"/>
                    <a:pt x="6108" y="4942"/>
                  </a:cubicBezTo>
                  <a:lnTo>
                    <a:pt x="5948" y="4171"/>
                  </a:lnTo>
                  <a:lnTo>
                    <a:pt x="7330" y="3303"/>
                  </a:lnTo>
                  <a:lnTo>
                    <a:pt x="7394" y="3239"/>
                  </a:lnTo>
                  <a:lnTo>
                    <a:pt x="7426" y="3174"/>
                  </a:lnTo>
                  <a:cubicBezTo>
                    <a:pt x="7426" y="3142"/>
                    <a:pt x="7394" y="3078"/>
                    <a:pt x="7362" y="3046"/>
                  </a:cubicBezTo>
                  <a:lnTo>
                    <a:pt x="2926" y="24"/>
                  </a:lnTo>
                  <a:cubicBezTo>
                    <a:pt x="2894" y="8"/>
                    <a:pt x="2862" y="0"/>
                    <a:pt x="2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3997;p64">
              <a:extLst>
                <a:ext uri="{FF2B5EF4-FFF2-40B4-BE49-F238E27FC236}">
                  <a16:creationId xmlns:a16="http://schemas.microsoft.com/office/drawing/2014/main" id="{D2846340-C074-1DF3-1411-479F2E8C2761}"/>
                </a:ext>
              </a:extLst>
            </p:cNvPr>
            <p:cNvSpPr/>
            <p:nvPr/>
          </p:nvSpPr>
          <p:spPr>
            <a:xfrm>
              <a:off x="2845650" y="2627250"/>
              <a:ext cx="56275" cy="95650"/>
            </a:xfrm>
            <a:custGeom>
              <a:avLst/>
              <a:gdLst/>
              <a:ahLst/>
              <a:cxnLst/>
              <a:rect l="l" t="t" r="r" b="b"/>
              <a:pathLst>
                <a:path w="2251" h="3826" extrusionOk="0">
                  <a:moveTo>
                    <a:pt x="2186" y="1"/>
                  </a:moveTo>
                  <a:lnTo>
                    <a:pt x="129" y="1190"/>
                  </a:lnTo>
                  <a:lnTo>
                    <a:pt x="0" y="3826"/>
                  </a:lnTo>
                  <a:lnTo>
                    <a:pt x="2250" y="2347"/>
                  </a:lnTo>
                  <a:lnTo>
                    <a:pt x="2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3998;p64">
              <a:extLst>
                <a:ext uri="{FF2B5EF4-FFF2-40B4-BE49-F238E27FC236}">
                  <a16:creationId xmlns:a16="http://schemas.microsoft.com/office/drawing/2014/main" id="{92712AA8-B8C8-911B-BCB2-E0E3F5F1B691}"/>
                </a:ext>
              </a:extLst>
            </p:cNvPr>
            <p:cNvSpPr/>
            <p:nvPr/>
          </p:nvSpPr>
          <p:spPr>
            <a:xfrm>
              <a:off x="2841625" y="2623225"/>
              <a:ext cx="64325" cy="103500"/>
            </a:xfrm>
            <a:custGeom>
              <a:avLst/>
              <a:gdLst/>
              <a:ahLst/>
              <a:cxnLst/>
              <a:rect l="l" t="t" r="r" b="b"/>
              <a:pathLst>
                <a:path w="2573" h="4140" extrusionOk="0">
                  <a:moveTo>
                    <a:pt x="2218" y="419"/>
                  </a:moveTo>
                  <a:lnTo>
                    <a:pt x="2251" y="2412"/>
                  </a:lnTo>
                  <a:lnTo>
                    <a:pt x="322" y="3697"/>
                  </a:lnTo>
                  <a:lnTo>
                    <a:pt x="418" y="1447"/>
                  </a:lnTo>
                  <a:lnTo>
                    <a:pt x="2218" y="419"/>
                  </a:lnTo>
                  <a:close/>
                  <a:moveTo>
                    <a:pt x="2283" y="1"/>
                  </a:moveTo>
                  <a:lnTo>
                    <a:pt x="193" y="1222"/>
                  </a:lnTo>
                  <a:cubicBezTo>
                    <a:pt x="161" y="1222"/>
                    <a:pt x="129" y="1287"/>
                    <a:pt x="129" y="1351"/>
                  </a:cubicBezTo>
                  <a:lnTo>
                    <a:pt x="1" y="3987"/>
                  </a:lnTo>
                  <a:cubicBezTo>
                    <a:pt x="1" y="4051"/>
                    <a:pt x="33" y="4083"/>
                    <a:pt x="97" y="4115"/>
                  </a:cubicBezTo>
                  <a:cubicBezTo>
                    <a:pt x="113" y="4131"/>
                    <a:pt x="137" y="4139"/>
                    <a:pt x="165" y="4139"/>
                  </a:cubicBezTo>
                  <a:cubicBezTo>
                    <a:pt x="193" y="4139"/>
                    <a:pt x="226" y="4131"/>
                    <a:pt x="258" y="4115"/>
                  </a:cubicBezTo>
                  <a:lnTo>
                    <a:pt x="2508" y="2637"/>
                  </a:lnTo>
                  <a:lnTo>
                    <a:pt x="2540" y="2572"/>
                  </a:lnTo>
                  <a:lnTo>
                    <a:pt x="2572" y="2508"/>
                  </a:lnTo>
                  <a:lnTo>
                    <a:pt x="2508" y="129"/>
                  </a:lnTo>
                  <a:cubicBezTo>
                    <a:pt x="2508" y="97"/>
                    <a:pt x="2476" y="33"/>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3999;p64">
              <a:extLst>
                <a:ext uri="{FF2B5EF4-FFF2-40B4-BE49-F238E27FC236}">
                  <a16:creationId xmlns:a16="http://schemas.microsoft.com/office/drawing/2014/main" id="{AF3007E8-32B6-4CD2-8B83-97F8F36A417C}"/>
                </a:ext>
              </a:extLst>
            </p:cNvPr>
            <p:cNvSpPr/>
            <p:nvPr/>
          </p:nvSpPr>
          <p:spPr>
            <a:xfrm>
              <a:off x="3290050" y="3551400"/>
              <a:ext cx="279675" cy="397425"/>
            </a:xfrm>
            <a:custGeom>
              <a:avLst/>
              <a:gdLst/>
              <a:ahLst/>
              <a:cxnLst/>
              <a:rect l="l" t="t" r="r" b="b"/>
              <a:pathLst>
                <a:path w="11187" h="15897" extrusionOk="0">
                  <a:moveTo>
                    <a:pt x="2282" y="1"/>
                  </a:moveTo>
                  <a:lnTo>
                    <a:pt x="2186" y="33"/>
                  </a:lnTo>
                  <a:cubicBezTo>
                    <a:pt x="2122" y="65"/>
                    <a:pt x="2122" y="162"/>
                    <a:pt x="2154" y="226"/>
                  </a:cubicBezTo>
                  <a:lnTo>
                    <a:pt x="2797" y="1029"/>
                  </a:lnTo>
                  <a:lnTo>
                    <a:pt x="2186" y="3183"/>
                  </a:lnTo>
                  <a:cubicBezTo>
                    <a:pt x="2186" y="3247"/>
                    <a:pt x="2218" y="3312"/>
                    <a:pt x="2250" y="3344"/>
                  </a:cubicBezTo>
                  <a:lnTo>
                    <a:pt x="3247" y="3955"/>
                  </a:lnTo>
                  <a:lnTo>
                    <a:pt x="3118" y="4115"/>
                  </a:lnTo>
                  <a:lnTo>
                    <a:pt x="2797" y="6655"/>
                  </a:lnTo>
                  <a:lnTo>
                    <a:pt x="2122" y="6655"/>
                  </a:lnTo>
                  <a:lnTo>
                    <a:pt x="1479" y="5112"/>
                  </a:lnTo>
                  <a:lnTo>
                    <a:pt x="1414" y="5047"/>
                  </a:lnTo>
                  <a:lnTo>
                    <a:pt x="257" y="4340"/>
                  </a:lnTo>
                  <a:lnTo>
                    <a:pt x="161" y="4308"/>
                  </a:lnTo>
                  <a:cubicBezTo>
                    <a:pt x="129" y="4308"/>
                    <a:pt x="64" y="4340"/>
                    <a:pt x="32" y="4372"/>
                  </a:cubicBezTo>
                  <a:cubicBezTo>
                    <a:pt x="0" y="4437"/>
                    <a:pt x="0" y="4533"/>
                    <a:pt x="97" y="4597"/>
                  </a:cubicBezTo>
                  <a:lnTo>
                    <a:pt x="1222" y="5272"/>
                  </a:lnTo>
                  <a:lnTo>
                    <a:pt x="1864" y="6848"/>
                  </a:lnTo>
                  <a:cubicBezTo>
                    <a:pt x="1897" y="6912"/>
                    <a:pt x="1929" y="6944"/>
                    <a:pt x="1993" y="6944"/>
                  </a:cubicBezTo>
                  <a:lnTo>
                    <a:pt x="2765" y="6976"/>
                  </a:lnTo>
                  <a:lnTo>
                    <a:pt x="2411" y="9773"/>
                  </a:lnTo>
                  <a:cubicBezTo>
                    <a:pt x="2411" y="9773"/>
                    <a:pt x="2893" y="10158"/>
                    <a:pt x="3665" y="10480"/>
                  </a:cubicBezTo>
                  <a:lnTo>
                    <a:pt x="2957" y="10994"/>
                  </a:lnTo>
                  <a:lnTo>
                    <a:pt x="2925" y="11058"/>
                  </a:lnTo>
                  <a:lnTo>
                    <a:pt x="2347" y="12151"/>
                  </a:lnTo>
                  <a:lnTo>
                    <a:pt x="1125" y="12730"/>
                  </a:lnTo>
                  <a:cubicBezTo>
                    <a:pt x="1061" y="12762"/>
                    <a:pt x="1029" y="12859"/>
                    <a:pt x="1061" y="12923"/>
                  </a:cubicBezTo>
                  <a:cubicBezTo>
                    <a:pt x="1085" y="12995"/>
                    <a:pt x="1145" y="13031"/>
                    <a:pt x="1215" y="13031"/>
                  </a:cubicBezTo>
                  <a:cubicBezTo>
                    <a:pt x="1238" y="13031"/>
                    <a:pt x="1262" y="13027"/>
                    <a:pt x="1286" y="13019"/>
                  </a:cubicBezTo>
                  <a:lnTo>
                    <a:pt x="2507" y="12409"/>
                  </a:lnTo>
                  <a:lnTo>
                    <a:pt x="2572" y="12344"/>
                  </a:lnTo>
                  <a:lnTo>
                    <a:pt x="3150" y="11219"/>
                  </a:lnTo>
                  <a:lnTo>
                    <a:pt x="4018" y="10608"/>
                  </a:lnTo>
                  <a:cubicBezTo>
                    <a:pt x="4082" y="10641"/>
                    <a:pt x="4179" y="10673"/>
                    <a:pt x="4243" y="10705"/>
                  </a:cubicBezTo>
                  <a:lnTo>
                    <a:pt x="4243" y="11541"/>
                  </a:lnTo>
                  <a:lnTo>
                    <a:pt x="4854" y="11541"/>
                  </a:lnTo>
                  <a:lnTo>
                    <a:pt x="4854" y="12151"/>
                  </a:lnTo>
                  <a:cubicBezTo>
                    <a:pt x="4532" y="12666"/>
                    <a:pt x="3054" y="14916"/>
                    <a:pt x="1864" y="15527"/>
                  </a:cubicBezTo>
                  <a:cubicBezTo>
                    <a:pt x="1768" y="15559"/>
                    <a:pt x="1768" y="15655"/>
                    <a:pt x="1800" y="15719"/>
                  </a:cubicBezTo>
                  <a:cubicBezTo>
                    <a:pt x="1824" y="15767"/>
                    <a:pt x="1882" y="15796"/>
                    <a:pt x="1936" y="15796"/>
                  </a:cubicBezTo>
                  <a:cubicBezTo>
                    <a:pt x="1956" y="15796"/>
                    <a:pt x="1976" y="15792"/>
                    <a:pt x="1993" y="15784"/>
                  </a:cubicBezTo>
                  <a:cubicBezTo>
                    <a:pt x="3247" y="15173"/>
                    <a:pt x="4693" y="12955"/>
                    <a:pt x="5079" y="12376"/>
                  </a:cubicBezTo>
                  <a:lnTo>
                    <a:pt x="6204" y="12376"/>
                  </a:lnTo>
                  <a:cubicBezTo>
                    <a:pt x="6525" y="13019"/>
                    <a:pt x="7650" y="15012"/>
                    <a:pt x="8679" y="15848"/>
                  </a:cubicBezTo>
                  <a:cubicBezTo>
                    <a:pt x="8711" y="15880"/>
                    <a:pt x="8751" y="15896"/>
                    <a:pt x="8792" y="15896"/>
                  </a:cubicBezTo>
                  <a:cubicBezTo>
                    <a:pt x="8832" y="15896"/>
                    <a:pt x="8872" y="15880"/>
                    <a:pt x="8904" y="15848"/>
                  </a:cubicBezTo>
                  <a:cubicBezTo>
                    <a:pt x="8936" y="15784"/>
                    <a:pt x="8936" y="15687"/>
                    <a:pt x="8872" y="15623"/>
                  </a:cubicBezTo>
                  <a:cubicBezTo>
                    <a:pt x="7843" y="14787"/>
                    <a:pt x="6686" y="12634"/>
                    <a:pt x="6429" y="12151"/>
                  </a:cubicBezTo>
                  <a:lnTo>
                    <a:pt x="6429" y="11509"/>
                  </a:lnTo>
                  <a:lnTo>
                    <a:pt x="7008" y="11509"/>
                  </a:lnTo>
                  <a:lnTo>
                    <a:pt x="7008" y="10833"/>
                  </a:lnTo>
                  <a:cubicBezTo>
                    <a:pt x="7297" y="10737"/>
                    <a:pt x="7522" y="10641"/>
                    <a:pt x="7747" y="10512"/>
                  </a:cubicBezTo>
                  <a:lnTo>
                    <a:pt x="8776" y="11348"/>
                  </a:lnTo>
                  <a:lnTo>
                    <a:pt x="9322" y="12473"/>
                  </a:lnTo>
                  <a:lnTo>
                    <a:pt x="9386" y="12537"/>
                  </a:lnTo>
                  <a:lnTo>
                    <a:pt x="10608" y="13180"/>
                  </a:lnTo>
                  <a:cubicBezTo>
                    <a:pt x="10625" y="13189"/>
                    <a:pt x="10644" y="13193"/>
                    <a:pt x="10664" y="13193"/>
                  </a:cubicBezTo>
                  <a:cubicBezTo>
                    <a:pt x="10719" y="13193"/>
                    <a:pt x="10777" y="13163"/>
                    <a:pt x="10801" y="13116"/>
                  </a:cubicBezTo>
                  <a:cubicBezTo>
                    <a:pt x="10865" y="13019"/>
                    <a:pt x="10833" y="12955"/>
                    <a:pt x="10736" y="12891"/>
                  </a:cubicBezTo>
                  <a:lnTo>
                    <a:pt x="9579" y="12280"/>
                  </a:lnTo>
                  <a:lnTo>
                    <a:pt x="9033" y="11155"/>
                  </a:lnTo>
                  <a:lnTo>
                    <a:pt x="9001" y="11123"/>
                  </a:lnTo>
                  <a:lnTo>
                    <a:pt x="8036" y="10351"/>
                  </a:lnTo>
                  <a:cubicBezTo>
                    <a:pt x="8550" y="10030"/>
                    <a:pt x="8840" y="9741"/>
                    <a:pt x="8840" y="9741"/>
                  </a:cubicBezTo>
                  <a:cubicBezTo>
                    <a:pt x="8840" y="9741"/>
                    <a:pt x="8711" y="8455"/>
                    <a:pt x="8518" y="7073"/>
                  </a:cubicBezTo>
                  <a:lnTo>
                    <a:pt x="9097" y="7073"/>
                  </a:lnTo>
                  <a:cubicBezTo>
                    <a:pt x="9161" y="7073"/>
                    <a:pt x="9193" y="7040"/>
                    <a:pt x="9226" y="6976"/>
                  </a:cubicBezTo>
                  <a:lnTo>
                    <a:pt x="9933" y="5433"/>
                  </a:lnTo>
                  <a:lnTo>
                    <a:pt x="11090" y="4790"/>
                  </a:lnTo>
                  <a:cubicBezTo>
                    <a:pt x="11154" y="4758"/>
                    <a:pt x="11186" y="4662"/>
                    <a:pt x="11154" y="4565"/>
                  </a:cubicBezTo>
                  <a:cubicBezTo>
                    <a:pt x="11122" y="4533"/>
                    <a:pt x="11058" y="4501"/>
                    <a:pt x="11026" y="4501"/>
                  </a:cubicBezTo>
                  <a:lnTo>
                    <a:pt x="10929" y="4533"/>
                  </a:lnTo>
                  <a:lnTo>
                    <a:pt x="9740" y="5176"/>
                  </a:lnTo>
                  <a:lnTo>
                    <a:pt x="9676" y="5272"/>
                  </a:lnTo>
                  <a:lnTo>
                    <a:pt x="9001" y="6783"/>
                  </a:lnTo>
                  <a:lnTo>
                    <a:pt x="8486" y="6751"/>
                  </a:lnTo>
                  <a:cubicBezTo>
                    <a:pt x="8358" y="5723"/>
                    <a:pt x="8197" y="4694"/>
                    <a:pt x="8100" y="4180"/>
                  </a:cubicBezTo>
                  <a:lnTo>
                    <a:pt x="9258" y="3472"/>
                  </a:lnTo>
                  <a:cubicBezTo>
                    <a:pt x="9322" y="3440"/>
                    <a:pt x="9354" y="3376"/>
                    <a:pt x="9354" y="3312"/>
                  </a:cubicBezTo>
                  <a:lnTo>
                    <a:pt x="8808" y="1158"/>
                  </a:lnTo>
                  <a:lnTo>
                    <a:pt x="9483" y="354"/>
                  </a:lnTo>
                  <a:cubicBezTo>
                    <a:pt x="9547" y="290"/>
                    <a:pt x="9515" y="194"/>
                    <a:pt x="9451" y="162"/>
                  </a:cubicBezTo>
                  <a:lnTo>
                    <a:pt x="9354" y="129"/>
                  </a:lnTo>
                  <a:lnTo>
                    <a:pt x="9258" y="162"/>
                  </a:lnTo>
                  <a:lnTo>
                    <a:pt x="8550" y="997"/>
                  </a:lnTo>
                  <a:lnTo>
                    <a:pt x="8518" y="1126"/>
                  </a:lnTo>
                  <a:lnTo>
                    <a:pt x="9033" y="3280"/>
                  </a:lnTo>
                  <a:lnTo>
                    <a:pt x="8004" y="3858"/>
                  </a:lnTo>
                  <a:cubicBezTo>
                    <a:pt x="7779" y="3312"/>
                    <a:pt x="7265" y="2476"/>
                    <a:pt x="6783" y="1737"/>
                  </a:cubicBezTo>
                  <a:cubicBezTo>
                    <a:pt x="6541" y="1383"/>
                    <a:pt x="6156" y="1206"/>
                    <a:pt x="5770" y="1206"/>
                  </a:cubicBezTo>
                  <a:cubicBezTo>
                    <a:pt x="5384" y="1206"/>
                    <a:pt x="4999" y="1383"/>
                    <a:pt x="4757" y="1737"/>
                  </a:cubicBezTo>
                  <a:lnTo>
                    <a:pt x="3407" y="3730"/>
                  </a:lnTo>
                  <a:lnTo>
                    <a:pt x="2507" y="3151"/>
                  </a:lnTo>
                  <a:lnTo>
                    <a:pt x="3118" y="1029"/>
                  </a:lnTo>
                  <a:lnTo>
                    <a:pt x="3086" y="901"/>
                  </a:lnTo>
                  <a:lnTo>
                    <a:pt x="2411" y="65"/>
                  </a:lnTo>
                  <a:lnTo>
                    <a:pt x="2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4000;p64">
              <a:extLst>
                <a:ext uri="{FF2B5EF4-FFF2-40B4-BE49-F238E27FC236}">
                  <a16:creationId xmlns:a16="http://schemas.microsoft.com/office/drawing/2014/main" id="{EA3BB9D3-CCE9-D44B-64BA-2D24E2E34DC3}"/>
                </a:ext>
              </a:extLst>
            </p:cNvPr>
            <p:cNvSpPr/>
            <p:nvPr/>
          </p:nvSpPr>
          <p:spPr>
            <a:xfrm>
              <a:off x="3363975" y="3655875"/>
              <a:ext cx="136625" cy="134225"/>
            </a:xfrm>
            <a:custGeom>
              <a:avLst/>
              <a:gdLst/>
              <a:ahLst/>
              <a:cxnLst/>
              <a:rect l="l" t="t" r="r" b="b"/>
              <a:pathLst>
                <a:path w="5465" h="5369" extrusionOk="0">
                  <a:moveTo>
                    <a:pt x="483" y="1"/>
                  </a:moveTo>
                  <a:lnTo>
                    <a:pt x="0" y="5337"/>
                  </a:lnTo>
                  <a:lnTo>
                    <a:pt x="0" y="5337"/>
                  </a:lnTo>
                  <a:lnTo>
                    <a:pt x="2604" y="3954"/>
                  </a:lnTo>
                  <a:lnTo>
                    <a:pt x="5465" y="5369"/>
                  </a:lnTo>
                  <a:lnTo>
                    <a:pt x="4790" y="129"/>
                  </a:lnTo>
                  <a:lnTo>
                    <a:pt x="3408" y="804"/>
                  </a:lnTo>
                  <a:lnTo>
                    <a:pt x="2668" y="258"/>
                  </a:lnTo>
                  <a:lnTo>
                    <a:pt x="1993" y="836"/>
                  </a:lnTo>
                  <a:lnTo>
                    <a:pt x="4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4001;p64">
              <a:extLst>
                <a:ext uri="{FF2B5EF4-FFF2-40B4-BE49-F238E27FC236}">
                  <a16:creationId xmlns:a16="http://schemas.microsoft.com/office/drawing/2014/main" id="{F416913B-0C9B-5611-7FF3-C465A1DAF771}"/>
                </a:ext>
              </a:extLst>
            </p:cNvPr>
            <p:cNvSpPr/>
            <p:nvPr/>
          </p:nvSpPr>
          <p:spPr>
            <a:xfrm>
              <a:off x="3359950" y="3651850"/>
              <a:ext cx="144675" cy="141800"/>
            </a:xfrm>
            <a:custGeom>
              <a:avLst/>
              <a:gdLst/>
              <a:ahLst/>
              <a:cxnLst/>
              <a:rect l="l" t="t" r="r" b="b"/>
              <a:pathLst>
                <a:path w="5787" h="5672" extrusionOk="0">
                  <a:moveTo>
                    <a:pt x="772" y="387"/>
                  </a:moveTo>
                  <a:lnTo>
                    <a:pt x="2090" y="1126"/>
                  </a:lnTo>
                  <a:lnTo>
                    <a:pt x="2154" y="1126"/>
                  </a:lnTo>
                  <a:lnTo>
                    <a:pt x="2283" y="1094"/>
                  </a:lnTo>
                  <a:lnTo>
                    <a:pt x="2829" y="612"/>
                  </a:lnTo>
                  <a:lnTo>
                    <a:pt x="3472" y="1094"/>
                  </a:lnTo>
                  <a:cubicBezTo>
                    <a:pt x="3504" y="1126"/>
                    <a:pt x="3569" y="1126"/>
                    <a:pt x="3633" y="1126"/>
                  </a:cubicBezTo>
                  <a:lnTo>
                    <a:pt x="4822" y="547"/>
                  </a:lnTo>
                  <a:lnTo>
                    <a:pt x="5433" y="5240"/>
                  </a:lnTo>
                  <a:lnTo>
                    <a:pt x="5433" y="5240"/>
                  </a:lnTo>
                  <a:lnTo>
                    <a:pt x="2829" y="3987"/>
                  </a:lnTo>
                  <a:lnTo>
                    <a:pt x="2701" y="3987"/>
                  </a:lnTo>
                  <a:lnTo>
                    <a:pt x="354" y="5240"/>
                  </a:lnTo>
                  <a:lnTo>
                    <a:pt x="772" y="387"/>
                  </a:lnTo>
                  <a:close/>
                  <a:moveTo>
                    <a:pt x="579" y="1"/>
                  </a:moveTo>
                  <a:cubicBezTo>
                    <a:pt x="515" y="33"/>
                    <a:pt x="483" y="97"/>
                    <a:pt x="483" y="129"/>
                  </a:cubicBezTo>
                  <a:lnTo>
                    <a:pt x="1" y="5465"/>
                  </a:lnTo>
                  <a:cubicBezTo>
                    <a:pt x="1" y="5530"/>
                    <a:pt x="33" y="5594"/>
                    <a:pt x="65" y="5626"/>
                  </a:cubicBezTo>
                  <a:cubicBezTo>
                    <a:pt x="97" y="5642"/>
                    <a:pt x="129" y="5650"/>
                    <a:pt x="157" y="5650"/>
                  </a:cubicBezTo>
                  <a:cubicBezTo>
                    <a:pt x="185" y="5650"/>
                    <a:pt x="210" y="5642"/>
                    <a:pt x="226" y="5626"/>
                  </a:cubicBezTo>
                  <a:lnTo>
                    <a:pt x="2765" y="4276"/>
                  </a:lnTo>
                  <a:lnTo>
                    <a:pt x="5562" y="5658"/>
                  </a:lnTo>
                  <a:cubicBezTo>
                    <a:pt x="5580" y="5668"/>
                    <a:pt x="5599" y="5672"/>
                    <a:pt x="5617" y="5672"/>
                  </a:cubicBezTo>
                  <a:cubicBezTo>
                    <a:pt x="5661" y="5672"/>
                    <a:pt x="5700" y="5649"/>
                    <a:pt x="5722" y="5626"/>
                  </a:cubicBezTo>
                  <a:cubicBezTo>
                    <a:pt x="5754" y="5594"/>
                    <a:pt x="5787" y="5562"/>
                    <a:pt x="5787" y="5498"/>
                  </a:cubicBezTo>
                  <a:lnTo>
                    <a:pt x="5112" y="290"/>
                  </a:lnTo>
                  <a:cubicBezTo>
                    <a:pt x="5112" y="226"/>
                    <a:pt x="5079" y="194"/>
                    <a:pt x="5015" y="162"/>
                  </a:cubicBezTo>
                  <a:lnTo>
                    <a:pt x="4887" y="162"/>
                  </a:lnTo>
                  <a:lnTo>
                    <a:pt x="3569" y="804"/>
                  </a:lnTo>
                  <a:lnTo>
                    <a:pt x="2926" y="290"/>
                  </a:lnTo>
                  <a:cubicBezTo>
                    <a:pt x="2894" y="274"/>
                    <a:pt x="2862" y="266"/>
                    <a:pt x="2829" y="266"/>
                  </a:cubicBezTo>
                  <a:cubicBezTo>
                    <a:pt x="2797" y="266"/>
                    <a:pt x="2765" y="274"/>
                    <a:pt x="2733" y="290"/>
                  </a:cubicBezTo>
                  <a:lnTo>
                    <a:pt x="2154" y="804"/>
                  </a:lnTo>
                  <a:lnTo>
                    <a:pt x="708" y="33"/>
                  </a:lnTo>
                  <a:lnTo>
                    <a:pt x="6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4002;p64">
              <a:extLst>
                <a:ext uri="{FF2B5EF4-FFF2-40B4-BE49-F238E27FC236}">
                  <a16:creationId xmlns:a16="http://schemas.microsoft.com/office/drawing/2014/main" id="{FAB169A2-32D3-F8EB-CC38-69165C221B89}"/>
                </a:ext>
              </a:extLst>
            </p:cNvPr>
            <p:cNvSpPr/>
            <p:nvPr/>
          </p:nvSpPr>
          <p:spPr>
            <a:xfrm>
              <a:off x="3378425" y="3754725"/>
              <a:ext cx="110925" cy="61100"/>
            </a:xfrm>
            <a:custGeom>
              <a:avLst/>
              <a:gdLst/>
              <a:ahLst/>
              <a:cxnLst/>
              <a:rect l="l" t="t" r="r" b="b"/>
              <a:pathLst>
                <a:path w="4437" h="2444" extrusionOk="0">
                  <a:moveTo>
                    <a:pt x="2026" y="0"/>
                  </a:moveTo>
                  <a:lnTo>
                    <a:pt x="1" y="1190"/>
                  </a:lnTo>
                  <a:lnTo>
                    <a:pt x="2058" y="2443"/>
                  </a:lnTo>
                  <a:lnTo>
                    <a:pt x="4437" y="1222"/>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4003;p64">
              <a:extLst>
                <a:ext uri="{FF2B5EF4-FFF2-40B4-BE49-F238E27FC236}">
                  <a16:creationId xmlns:a16="http://schemas.microsoft.com/office/drawing/2014/main" id="{5BC36AD2-5BB2-4215-B708-5910E4272055}"/>
                </a:ext>
              </a:extLst>
            </p:cNvPr>
            <p:cNvSpPr/>
            <p:nvPr/>
          </p:nvSpPr>
          <p:spPr>
            <a:xfrm>
              <a:off x="3374425" y="3750700"/>
              <a:ext cx="118950" cy="68325"/>
            </a:xfrm>
            <a:custGeom>
              <a:avLst/>
              <a:gdLst/>
              <a:ahLst/>
              <a:cxnLst/>
              <a:rect l="l" t="t" r="r" b="b"/>
              <a:pathLst>
                <a:path w="4758" h="2733" extrusionOk="0">
                  <a:moveTo>
                    <a:pt x="2186" y="322"/>
                  </a:moveTo>
                  <a:lnTo>
                    <a:pt x="4243" y="1383"/>
                  </a:lnTo>
                  <a:lnTo>
                    <a:pt x="2218" y="2411"/>
                  </a:lnTo>
                  <a:lnTo>
                    <a:pt x="450" y="1351"/>
                  </a:lnTo>
                  <a:lnTo>
                    <a:pt x="2186" y="322"/>
                  </a:lnTo>
                  <a:close/>
                  <a:moveTo>
                    <a:pt x="2186" y="1"/>
                  </a:moveTo>
                  <a:lnTo>
                    <a:pt x="2122" y="33"/>
                  </a:lnTo>
                  <a:lnTo>
                    <a:pt x="97" y="1222"/>
                  </a:lnTo>
                  <a:cubicBezTo>
                    <a:pt x="32" y="1254"/>
                    <a:pt x="0" y="1319"/>
                    <a:pt x="0" y="1351"/>
                  </a:cubicBezTo>
                  <a:cubicBezTo>
                    <a:pt x="0" y="1415"/>
                    <a:pt x="32" y="1447"/>
                    <a:pt x="97" y="1479"/>
                  </a:cubicBezTo>
                  <a:lnTo>
                    <a:pt x="2154" y="2733"/>
                  </a:lnTo>
                  <a:lnTo>
                    <a:pt x="2283" y="2733"/>
                  </a:lnTo>
                  <a:lnTo>
                    <a:pt x="4661" y="1544"/>
                  </a:lnTo>
                  <a:cubicBezTo>
                    <a:pt x="4725" y="1511"/>
                    <a:pt x="4758" y="1447"/>
                    <a:pt x="4758" y="1415"/>
                  </a:cubicBezTo>
                  <a:cubicBezTo>
                    <a:pt x="4758" y="1351"/>
                    <a:pt x="4725" y="1286"/>
                    <a:pt x="4661" y="1254"/>
                  </a:cubicBezTo>
                  <a:lnTo>
                    <a:pt x="2250" y="33"/>
                  </a:lnTo>
                  <a:lnTo>
                    <a:pt x="2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4004;p64">
              <a:extLst>
                <a:ext uri="{FF2B5EF4-FFF2-40B4-BE49-F238E27FC236}">
                  <a16:creationId xmlns:a16="http://schemas.microsoft.com/office/drawing/2014/main" id="{9F73E0DD-A9EA-4B57-F261-C4C0B2805725}"/>
                </a:ext>
              </a:extLst>
            </p:cNvPr>
            <p:cNvSpPr/>
            <p:nvPr/>
          </p:nvSpPr>
          <p:spPr>
            <a:xfrm>
              <a:off x="3506200" y="2497575"/>
              <a:ext cx="375325" cy="422225"/>
            </a:xfrm>
            <a:custGeom>
              <a:avLst/>
              <a:gdLst/>
              <a:ahLst/>
              <a:cxnLst/>
              <a:rect l="l" t="t" r="r" b="b"/>
              <a:pathLst>
                <a:path w="15013" h="16889" extrusionOk="0">
                  <a:moveTo>
                    <a:pt x="9196" y="0"/>
                  </a:moveTo>
                  <a:cubicBezTo>
                    <a:pt x="9176" y="0"/>
                    <a:pt x="9154" y="4"/>
                    <a:pt x="9130" y="12"/>
                  </a:cubicBezTo>
                  <a:cubicBezTo>
                    <a:pt x="9066" y="44"/>
                    <a:pt x="9001" y="109"/>
                    <a:pt x="9034" y="205"/>
                  </a:cubicBezTo>
                  <a:cubicBezTo>
                    <a:pt x="9451" y="1459"/>
                    <a:pt x="9226" y="3902"/>
                    <a:pt x="9162" y="4448"/>
                  </a:cubicBezTo>
                  <a:lnTo>
                    <a:pt x="8808" y="4995"/>
                  </a:lnTo>
                  <a:lnTo>
                    <a:pt x="8326" y="4673"/>
                  </a:lnTo>
                  <a:lnTo>
                    <a:pt x="7941" y="5220"/>
                  </a:lnTo>
                  <a:cubicBezTo>
                    <a:pt x="7683" y="5155"/>
                    <a:pt x="7394" y="5091"/>
                    <a:pt x="7169" y="5059"/>
                  </a:cubicBezTo>
                  <a:lnTo>
                    <a:pt x="6751" y="3838"/>
                  </a:lnTo>
                  <a:lnTo>
                    <a:pt x="6944" y="2584"/>
                  </a:lnTo>
                  <a:lnTo>
                    <a:pt x="6912" y="2487"/>
                  </a:lnTo>
                  <a:lnTo>
                    <a:pt x="6237" y="1298"/>
                  </a:lnTo>
                  <a:cubicBezTo>
                    <a:pt x="6216" y="1236"/>
                    <a:pt x="6169" y="1200"/>
                    <a:pt x="6120" y="1200"/>
                  </a:cubicBezTo>
                  <a:cubicBezTo>
                    <a:pt x="6094" y="1200"/>
                    <a:pt x="6067" y="1211"/>
                    <a:pt x="6044" y="1234"/>
                  </a:cubicBezTo>
                  <a:cubicBezTo>
                    <a:pt x="5980" y="1266"/>
                    <a:pt x="5948" y="1362"/>
                    <a:pt x="5980" y="1427"/>
                  </a:cubicBezTo>
                  <a:lnTo>
                    <a:pt x="6623" y="2584"/>
                  </a:lnTo>
                  <a:lnTo>
                    <a:pt x="6462" y="3838"/>
                  </a:lnTo>
                  <a:lnTo>
                    <a:pt x="6462" y="3902"/>
                  </a:lnTo>
                  <a:lnTo>
                    <a:pt x="6848" y="5059"/>
                  </a:lnTo>
                  <a:cubicBezTo>
                    <a:pt x="6760" y="5054"/>
                    <a:pt x="6677" y="5052"/>
                    <a:pt x="6598" y="5052"/>
                  </a:cubicBezTo>
                  <a:cubicBezTo>
                    <a:pt x="6126" y="5052"/>
                    <a:pt x="5819" y="5123"/>
                    <a:pt x="5819" y="5123"/>
                  </a:cubicBezTo>
                  <a:cubicBezTo>
                    <a:pt x="5819" y="5123"/>
                    <a:pt x="5208" y="6281"/>
                    <a:pt x="4598" y="7534"/>
                  </a:cubicBezTo>
                  <a:lnTo>
                    <a:pt x="4148" y="7213"/>
                  </a:lnTo>
                  <a:cubicBezTo>
                    <a:pt x="4131" y="7197"/>
                    <a:pt x="4107" y="7189"/>
                    <a:pt x="4079" y="7189"/>
                  </a:cubicBezTo>
                  <a:cubicBezTo>
                    <a:pt x="4051" y="7189"/>
                    <a:pt x="4019" y="7197"/>
                    <a:pt x="3987" y="7213"/>
                  </a:cubicBezTo>
                  <a:lnTo>
                    <a:pt x="2540" y="8113"/>
                  </a:lnTo>
                  <a:lnTo>
                    <a:pt x="1222" y="8016"/>
                  </a:lnTo>
                  <a:cubicBezTo>
                    <a:pt x="1126" y="8016"/>
                    <a:pt x="1062" y="8081"/>
                    <a:pt x="1062" y="8145"/>
                  </a:cubicBezTo>
                  <a:cubicBezTo>
                    <a:pt x="1062" y="8209"/>
                    <a:pt x="1062" y="8273"/>
                    <a:pt x="1126" y="8306"/>
                  </a:cubicBezTo>
                  <a:lnTo>
                    <a:pt x="1190" y="8306"/>
                  </a:lnTo>
                  <a:lnTo>
                    <a:pt x="2572" y="8434"/>
                  </a:lnTo>
                  <a:lnTo>
                    <a:pt x="2669" y="8402"/>
                  </a:lnTo>
                  <a:lnTo>
                    <a:pt x="4051" y="7502"/>
                  </a:lnTo>
                  <a:lnTo>
                    <a:pt x="4469" y="7791"/>
                  </a:lnTo>
                  <a:cubicBezTo>
                    <a:pt x="4019" y="8756"/>
                    <a:pt x="3569" y="9688"/>
                    <a:pt x="3376" y="10202"/>
                  </a:cubicBezTo>
                  <a:lnTo>
                    <a:pt x="2026" y="10106"/>
                  </a:lnTo>
                  <a:cubicBezTo>
                    <a:pt x="1962" y="10106"/>
                    <a:pt x="1897" y="10138"/>
                    <a:pt x="1865" y="10202"/>
                  </a:cubicBezTo>
                  <a:lnTo>
                    <a:pt x="1094" y="12292"/>
                  </a:lnTo>
                  <a:lnTo>
                    <a:pt x="130" y="12581"/>
                  </a:lnTo>
                  <a:cubicBezTo>
                    <a:pt x="33" y="12613"/>
                    <a:pt x="1" y="12709"/>
                    <a:pt x="33" y="12774"/>
                  </a:cubicBezTo>
                  <a:lnTo>
                    <a:pt x="97" y="12870"/>
                  </a:lnTo>
                  <a:lnTo>
                    <a:pt x="226" y="12870"/>
                  </a:lnTo>
                  <a:lnTo>
                    <a:pt x="1255" y="12581"/>
                  </a:lnTo>
                  <a:lnTo>
                    <a:pt x="1351" y="12484"/>
                  </a:lnTo>
                  <a:lnTo>
                    <a:pt x="2122" y="10427"/>
                  </a:lnTo>
                  <a:lnTo>
                    <a:pt x="3280" y="10491"/>
                  </a:lnTo>
                  <a:cubicBezTo>
                    <a:pt x="3151" y="11070"/>
                    <a:pt x="3119" y="12067"/>
                    <a:pt x="3151" y="12934"/>
                  </a:cubicBezTo>
                  <a:cubicBezTo>
                    <a:pt x="3151" y="13610"/>
                    <a:pt x="3718" y="14118"/>
                    <a:pt x="4360" y="14118"/>
                  </a:cubicBezTo>
                  <a:cubicBezTo>
                    <a:pt x="4512" y="14118"/>
                    <a:pt x="4669" y="14089"/>
                    <a:pt x="4823" y="14027"/>
                  </a:cubicBezTo>
                  <a:lnTo>
                    <a:pt x="7041" y="13127"/>
                  </a:lnTo>
                  <a:lnTo>
                    <a:pt x="7458" y="14092"/>
                  </a:lnTo>
                  <a:lnTo>
                    <a:pt x="5819" y="15538"/>
                  </a:lnTo>
                  <a:cubicBezTo>
                    <a:pt x="5787" y="15570"/>
                    <a:pt x="5755" y="15602"/>
                    <a:pt x="5755" y="15667"/>
                  </a:cubicBezTo>
                  <a:lnTo>
                    <a:pt x="5851" y="16760"/>
                  </a:lnTo>
                  <a:lnTo>
                    <a:pt x="5915" y="16856"/>
                  </a:lnTo>
                  <a:lnTo>
                    <a:pt x="6012" y="16888"/>
                  </a:lnTo>
                  <a:cubicBezTo>
                    <a:pt x="6108" y="16888"/>
                    <a:pt x="6173" y="16824"/>
                    <a:pt x="6173" y="16727"/>
                  </a:cubicBezTo>
                  <a:lnTo>
                    <a:pt x="6076" y="15731"/>
                  </a:lnTo>
                  <a:lnTo>
                    <a:pt x="7748" y="14252"/>
                  </a:lnTo>
                  <a:cubicBezTo>
                    <a:pt x="7812" y="14220"/>
                    <a:pt x="7812" y="14124"/>
                    <a:pt x="7780" y="14092"/>
                  </a:cubicBezTo>
                  <a:lnTo>
                    <a:pt x="7330" y="13031"/>
                  </a:lnTo>
                  <a:lnTo>
                    <a:pt x="7491" y="12967"/>
                  </a:lnTo>
                  <a:lnTo>
                    <a:pt x="9162" y="11006"/>
                  </a:lnTo>
                  <a:lnTo>
                    <a:pt x="9741" y="11424"/>
                  </a:lnTo>
                  <a:lnTo>
                    <a:pt x="9419" y="13031"/>
                  </a:lnTo>
                  <a:lnTo>
                    <a:pt x="9419" y="13127"/>
                  </a:lnTo>
                  <a:lnTo>
                    <a:pt x="9998" y="14381"/>
                  </a:lnTo>
                  <a:lnTo>
                    <a:pt x="10062" y="14445"/>
                  </a:lnTo>
                  <a:cubicBezTo>
                    <a:pt x="10078" y="14461"/>
                    <a:pt x="10102" y="14469"/>
                    <a:pt x="10130" y="14469"/>
                  </a:cubicBezTo>
                  <a:cubicBezTo>
                    <a:pt x="10159" y="14469"/>
                    <a:pt x="10191" y="14461"/>
                    <a:pt x="10223" y="14445"/>
                  </a:cubicBezTo>
                  <a:cubicBezTo>
                    <a:pt x="10287" y="14413"/>
                    <a:pt x="10319" y="14317"/>
                    <a:pt x="10287" y="14252"/>
                  </a:cubicBezTo>
                  <a:lnTo>
                    <a:pt x="9709" y="13063"/>
                  </a:lnTo>
                  <a:lnTo>
                    <a:pt x="10062" y="11359"/>
                  </a:lnTo>
                  <a:cubicBezTo>
                    <a:pt x="10062" y="11327"/>
                    <a:pt x="10030" y="11263"/>
                    <a:pt x="9998" y="11231"/>
                  </a:cubicBezTo>
                  <a:lnTo>
                    <a:pt x="9355" y="10781"/>
                  </a:lnTo>
                  <a:lnTo>
                    <a:pt x="11187" y="8627"/>
                  </a:lnTo>
                  <a:cubicBezTo>
                    <a:pt x="11187" y="8627"/>
                    <a:pt x="10994" y="8048"/>
                    <a:pt x="10544" y="7341"/>
                  </a:cubicBezTo>
                  <a:lnTo>
                    <a:pt x="11444" y="7309"/>
                  </a:lnTo>
                  <a:lnTo>
                    <a:pt x="11509" y="7277"/>
                  </a:lnTo>
                  <a:lnTo>
                    <a:pt x="12569" y="6698"/>
                  </a:lnTo>
                  <a:lnTo>
                    <a:pt x="13887" y="6859"/>
                  </a:lnTo>
                  <a:cubicBezTo>
                    <a:pt x="13904" y="6865"/>
                    <a:pt x="13920" y="6867"/>
                    <a:pt x="13936" y="6867"/>
                  </a:cubicBezTo>
                  <a:cubicBezTo>
                    <a:pt x="14006" y="6867"/>
                    <a:pt x="14054" y="6810"/>
                    <a:pt x="14080" y="6731"/>
                  </a:cubicBezTo>
                  <a:cubicBezTo>
                    <a:pt x="14080" y="6666"/>
                    <a:pt x="14016" y="6570"/>
                    <a:pt x="13952" y="6570"/>
                  </a:cubicBezTo>
                  <a:lnTo>
                    <a:pt x="12569" y="6377"/>
                  </a:lnTo>
                  <a:lnTo>
                    <a:pt x="12473" y="6409"/>
                  </a:lnTo>
                  <a:lnTo>
                    <a:pt x="11380" y="7020"/>
                  </a:lnTo>
                  <a:lnTo>
                    <a:pt x="10351" y="7052"/>
                  </a:lnTo>
                  <a:cubicBezTo>
                    <a:pt x="10287" y="6988"/>
                    <a:pt x="10223" y="6923"/>
                    <a:pt x="10191" y="6859"/>
                  </a:cubicBezTo>
                  <a:lnTo>
                    <a:pt x="10673" y="6152"/>
                  </a:lnTo>
                  <a:lnTo>
                    <a:pt x="10159" y="5830"/>
                  </a:lnTo>
                  <a:lnTo>
                    <a:pt x="10480" y="5316"/>
                  </a:lnTo>
                  <a:cubicBezTo>
                    <a:pt x="10988" y="5077"/>
                    <a:pt x="13165" y="4142"/>
                    <a:pt x="14553" y="4142"/>
                  </a:cubicBezTo>
                  <a:cubicBezTo>
                    <a:pt x="14658" y="4142"/>
                    <a:pt x="14757" y="4148"/>
                    <a:pt x="14852" y="4159"/>
                  </a:cubicBezTo>
                  <a:cubicBezTo>
                    <a:pt x="14916" y="4159"/>
                    <a:pt x="14980" y="4095"/>
                    <a:pt x="15012" y="4030"/>
                  </a:cubicBezTo>
                  <a:cubicBezTo>
                    <a:pt x="15012" y="3934"/>
                    <a:pt x="14948" y="3870"/>
                    <a:pt x="14884" y="3838"/>
                  </a:cubicBezTo>
                  <a:cubicBezTo>
                    <a:pt x="14785" y="3826"/>
                    <a:pt x="14682" y="3821"/>
                    <a:pt x="14574" y="3821"/>
                  </a:cubicBezTo>
                  <a:cubicBezTo>
                    <a:pt x="13142" y="3821"/>
                    <a:pt x="11014" y="4758"/>
                    <a:pt x="10416" y="5027"/>
                  </a:cubicBezTo>
                  <a:lnTo>
                    <a:pt x="9484" y="4384"/>
                  </a:lnTo>
                  <a:cubicBezTo>
                    <a:pt x="9548" y="3645"/>
                    <a:pt x="9741" y="1395"/>
                    <a:pt x="9323" y="109"/>
                  </a:cubicBezTo>
                  <a:cubicBezTo>
                    <a:pt x="9299" y="36"/>
                    <a:pt x="9257" y="0"/>
                    <a:pt x="9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4005;p64">
              <a:extLst>
                <a:ext uri="{FF2B5EF4-FFF2-40B4-BE49-F238E27FC236}">
                  <a16:creationId xmlns:a16="http://schemas.microsoft.com/office/drawing/2014/main" id="{6B148814-8B51-7D82-D42A-39881D65AA7D}"/>
                </a:ext>
              </a:extLst>
            </p:cNvPr>
            <p:cNvSpPr/>
            <p:nvPr/>
          </p:nvSpPr>
          <p:spPr>
            <a:xfrm>
              <a:off x="3600225" y="2635300"/>
              <a:ext cx="171200" cy="180825"/>
            </a:xfrm>
            <a:custGeom>
              <a:avLst/>
              <a:gdLst/>
              <a:ahLst/>
              <a:cxnLst/>
              <a:rect l="l" t="t" r="r" b="b"/>
              <a:pathLst>
                <a:path w="6848" h="7233" extrusionOk="0">
                  <a:moveTo>
                    <a:pt x="2283" y="0"/>
                  </a:moveTo>
                  <a:lnTo>
                    <a:pt x="1" y="4725"/>
                  </a:lnTo>
                  <a:lnTo>
                    <a:pt x="1512" y="4950"/>
                  </a:lnTo>
                  <a:lnTo>
                    <a:pt x="1833" y="5818"/>
                  </a:lnTo>
                  <a:lnTo>
                    <a:pt x="2701" y="5690"/>
                  </a:lnTo>
                  <a:lnTo>
                    <a:pt x="3505" y="7233"/>
                  </a:lnTo>
                  <a:lnTo>
                    <a:pt x="6848" y="3054"/>
                  </a:lnTo>
                  <a:lnTo>
                    <a:pt x="3922" y="2764"/>
                  </a:lnTo>
                  <a:lnTo>
                    <a:pt x="22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4006;p64">
              <a:extLst>
                <a:ext uri="{FF2B5EF4-FFF2-40B4-BE49-F238E27FC236}">
                  <a16:creationId xmlns:a16="http://schemas.microsoft.com/office/drawing/2014/main" id="{EE03902A-89E0-EBA6-BAD4-92402A1FAFF4}"/>
                </a:ext>
              </a:extLst>
            </p:cNvPr>
            <p:cNvSpPr/>
            <p:nvPr/>
          </p:nvSpPr>
          <p:spPr>
            <a:xfrm>
              <a:off x="3596225" y="2632075"/>
              <a:ext cx="179225" cy="188075"/>
            </a:xfrm>
            <a:custGeom>
              <a:avLst/>
              <a:gdLst/>
              <a:ahLst/>
              <a:cxnLst/>
              <a:rect l="l" t="t" r="r" b="b"/>
              <a:pathLst>
                <a:path w="7169" h="7523" extrusionOk="0">
                  <a:moveTo>
                    <a:pt x="2475" y="450"/>
                  </a:moveTo>
                  <a:lnTo>
                    <a:pt x="3954" y="2958"/>
                  </a:lnTo>
                  <a:cubicBezTo>
                    <a:pt x="3954" y="3022"/>
                    <a:pt x="4018" y="3022"/>
                    <a:pt x="4050" y="3054"/>
                  </a:cubicBezTo>
                  <a:lnTo>
                    <a:pt x="6718" y="3311"/>
                  </a:lnTo>
                  <a:lnTo>
                    <a:pt x="3697" y="7104"/>
                  </a:lnTo>
                  <a:lnTo>
                    <a:pt x="2990" y="5754"/>
                  </a:lnTo>
                  <a:lnTo>
                    <a:pt x="2925" y="5690"/>
                  </a:lnTo>
                  <a:lnTo>
                    <a:pt x="2829" y="5690"/>
                  </a:lnTo>
                  <a:lnTo>
                    <a:pt x="2089" y="5754"/>
                  </a:lnTo>
                  <a:lnTo>
                    <a:pt x="1832" y="5015"/>
                  </a:lnTo>
                  <a:cubicBezTo>
                    <a:pt x="1800" y="4983"/>
                    <a:pt x="1768" y="4919"/>
                    <a:pt x="1704" y="4919"/>
                  </a:cubicBezTo>
                  <a:lnTo>
                    <a:pt x="386" y="4726"/>
                  </a:lnTo>
                  <a:lnTo>
                    <a:pt x="2475" y="450"/>
                  </a:lnTo>
                  <a:close/>
                  <a:moveTo>
                    <a:pt x="2443" y="0"/>
                  </a:moveTo>
                  <a:cubicBezTo>
                    <a:pt x="2379" y="0"/>
                    <a:pt x="2347" y="33"/>
                    <a:pt x="2314" y="65"/>
                  </a:cubicBezTo>
                  <a:lnTo>
                    <a:pt x="0" y="4790"/>
                  </a:lnTo>
                  <a:lnTo>
                    <a:pt x="0" y="4919"/>
                  </a:lnTo>
                  <a:lnTo>
                    <a:pt x="129" y="5015"/>
                  </a:lnTo>
                  <a:lnTo>
                    <a:pt x="1575" y="5208"/>
                  </a:lnTo>
                  <a:lnTo>
                    <a:pt x="1832" y="5979"/>
                  </a:lnTo>
                  <a:cubicBezTo>
                    <a:pt x="1859" y="6032"/>
                    <a:pt x="1906" y="6084"/>
                    <a:pt x="1958" y="6084"/>
                  </a:cubicBezTo>
                  <a:cubicBezTo>
                    <a:pt x="1969" y="6084"/>
                    <a:pt x="1981" y="6082"/>
                    <a:pt x="1993" y="6076"/>
                  </a:cubicBezTo>
                  <a:lnTo>
                    <a:pt x="2765" y="5979"/>
                  </a:lnTo>
                  <a:lnTo>
                    <a:pt x="3536" y="7426"/>
                  </a:lnTo>
                  <a:lnTo>
                    <a:pt x="3568" y="7490"/>
                  </a:lnTo>
                  <a:lnTo>
                    <a:pt x="3632" y="7522"/>
                  </a:lnTo>
                  <a:cubicBezTo>
                    <a:pt x="3697" y="7522"/>
                    <a:pt x="3729" y="7490"/>
                    <a:pt x="3761" y="7458"/>
                  </a:cubicBezTo>
                  <a:lnTo>
                    <a:pt x="7136" y="3279"/>
                  </a:lnTo>
                  <a:cubicBezTo>
                    <a:pt x="7168" y="3215"/>
                    <a:pt x="7168" y="3151"/>
                    <a:pt x="7136" y="3118"/>
                  </a:cubicBezTo>
                  <a:cubicBezTo>
                    <a:pt x="7136" y="3054"/>
                    <a:pt x="7072" y="3022"/>
                    <a:pt x="7008" y="3022"/>
                  </a:cubicBezTo>
                  <a:lnTo>
                    <a:pt x="4179" y="2733"/>
                  </a:lnTo>
                  <a:lnTo>
                    <a:pt x="2572" y="65"/>
                  </a:lnTo>
                  <a:cubicBezTo>
                    <a:pt x="2572" y="33"/>
                    <a:pt x="2507"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4007;p64">
              <a:extLst>
                <a:ext uri="{FF2B5EF4-FFF2-40B4-BE49-F238E27FC236}">
                  <a16:creationId xmlns:a16="http://schemas.microsoft.com/office/drawing/2014/main" id="{E45BEF9D-E491-300A-8A3B-844FC28C93B7}"/>
                </a:ext>
              </a:extLst>
            </p:cNvPr>
            <p:cNvSpPr/>
            <p:nvPr/>
          </p:nvSpPr>
          <p:spPr>
            <a:xfrm>
              <a:off x="3664525" y="2645725"/>
              <a:ext cx="92425" cy="61100"/>
            </a:xfrm>
            <a:custGeom>
              <a:avLst/>
              <a:gdLst/>
              <a:ahLst/>
              <a:cxnLst/>
              <a:rect l="l" t="t" r="r" b="b"/>
              <a:pathLst>
                <a:path w="3697" h="2444" extrusionOk="0">
                  <a:moveTo>
                    <a:pt x="0" y="1"/>
                  </a:moveTo>
                  <a:lnTo>
                    <a:pt x="1350" y="2347"/>
                  </a:lnTo>
                  <a:lnTo>
                    <a:pt x="3697" y="2444"/>
                  </a:lnTo>
                  <a:lnTo>
                    <a:pt x="2636" y="29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4008;p64">
              <a:extLst>
                <a:ext uri="{FF2B5EF4-FFF2-40B4-BE49-F238E27FC236}">
                  <a16:creationId xmlns:a16="http://schemas.microsoft.com/office/drawing/2014/main" id="{320CA67B-6B4A-4298-BA2E-835601CE59F6}"/>
                </a:ext>
              </a:extLst>
            </p:cNvPr>
            <p:cNvSpPr/>
            <p:nvPr/>
          </p:nvSpPr>
          <p:spPr>
            <a:xfrm>
              <a:off x="3660500" y="2641725"/>
              <a:ext cx="100475" cy="69125"/>
            </a:xfrm>
            <a:custGeom>
              <a:avLst/>
              <a:gdLst/>
              <a:ahLst/>
              <a:cxnLst/>
              <a:rect l="l" t="t" r="r" b="b"/>
              <a:pathLst>
                <a:path w="4019" h="2765" extrusionOk="0">
                  <a:moveTo>
                    <a:pt x="451" y="322"/>
                  </a:moveTo>
                  <a:lnTo>
                    <a:pt x="2701" y="611"/>
                  </a:lnTo>
                  <a:lnTo>
                    <a:pt x="3601" y="2443"/>
                  </a:lnTo>
                  <a:lnTo>
                    <a:pt x="1608" y="2347"/>
                  </a:lnTo>
                  <a:lnTo>
                    <a:pt x="451" y="322"/>
                  </a:lnTo>
                  <a:close/>
                  <a:moveTo>
                    <a:pt x="194" y="0"/>
                  </a:moveTo>
                  <a:cubicBezTo>
                    <a:pt x="129" y="0"/>
                    <a:pt x="97" y="0"/>
                    <a:pt x="65" y="64"/>
                  </a:cubicBezTo>
                  <a:cubicBezTo>
                    <a:pt x="33" y="97"/>
                    <a:pt x="1" y="161"/>
                    <a:pt x="33" y="225"/>
                  </a:cubicBezTo>
                  <a:lnTo>
                    <a:pt x="1383" y="2572"/>
                  </a:lnTo>
                  <a:lnTo>
                    <a:pt x="1415" y="2636"/>
                  </a:lnTo>
                  <a:lnTo>
                    <a:pt x="1479" y="2668"/>
                  </a:lnTo>
                  <a:lnTo>
                    <a:pt x="3826" y="2765"/>
                  </a:lnTo>
                  <a:cubicBezTo>
                    <a:pt x="3890" y="2765"/>
                    <a:pt x="3954" y="2765"/>
                    <a:pt x="3987" y="2700"/>
                  </a:cubicBezTo>
                  <a:cubicBezTo>
                    <a:pt x="4019" y="2668"/>
                    <a:pt x="4019" y="2604"/>
                    <a:pt x="3987" y="2540"/>
                  </a:cubicBezTo>
                  <a:lnTo>
                    <a:pt x="2958" y="386"/>
                  </a:lnTo>
                  <a:cubicBezTo>
                    <a:pt x="2926" y="354"/>
                    <a:pt x="2894" y="322"/>
                    <a:pt x="2829"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4009;p64">
              <a:extLst>
                <a:ext uri="{FF2B5EF4-FFF2-40B4-BE49-F238E27FC236}">
                  <a16:creationId xmlns:a16="http://schemas.microsoft.com/office/drawing/2014/main" id="{B1DB94EE-575A-05C2-E66C-6AEB526B6BBD}"/>
                </a:ext>
              </a:extLst>
            </p:cNvPr>
            <p:cNvSpPr/>
            <p:nvPr/>
          </p:nvSpPr>
          <p:spPr>
            <a:xfrm>
              <a:off x="4202950" y="2493550"/>
              <a:ext cx="375300" cy="422225"/>
            </a:xfrm>
            <a:custGeom>
              <a:avLst/>
              <a:gdLst/>
              <a:ahLst/>
              <a:cxnLst/>
              <a:rect l="l" t="t" r="r" b="b"/>
              <a:pathLst>
                <a:path w="15012" h="16889" extrusionOk="0">
                  <a:moveTo>
                    <a:pt x="9195" y="1"/>
                  </a:moveTo>
                  <a:cubicBezTo>
                    <a:pt x="9175" y="1"/>
                    <a:pt x="9153" y="5"/>
                    <a:pt x="9129" y="13"/>
                  </a:cubicBezTo>
                  <a:cubicBezTo>
                    <a:pt x="9065" y="13"/>
                    <a:pt x="9001" y="109"/>
                    <a:pt x="9033" y="173"/>
                  </a:cubicBezTo>
                  <a:cubicBezTo>
                    <a:pt x="9418" y="1459"/>
                    <a:pt x="9226" y="3870"/>
                    <a:pt x="9161" y="4449"/>
                  </a:cubicBezTo>
                  <a:lnTo>
                    <a:pt x="8808" y="4963"/>
                  </a:lnTo>
                  <a:lnTo>
                    <a:pt x="8326" y="4641"/>
                  </a:lnTo>
                  <a:lnTo>
                    <a:pt x="7940" y="5220"/>
                  </a:lnTo>
                  <a:cubicBezTo>
                    <a:pt x="7650" y="5124"/>
                    <a:pt x="7393" y="5091"/>
                    <a:pt x="7168" y="5059"/>
                  </a:cubicBezTo>
                  <a:lnTo>
                    <a:pt x="6750" y="3806"/>
                  </a:lnTo>
                  <a:lnTo>
                    <a:pt x="6911" y="2584"/>
                  </a:lnTo>
                  <a:lnTo>
                    <a:pt x="6911" y="2488"/>
                  </a:lnTo>
                  <a:lnTo>
                    <a:pt x="6236" y="1266"/>
                  </a:lnTo>
                  <a:cubicBezTo>
                    <a:pt x="6213" y="1219"/>
                    <a:pt x="6155" y="1189"/>
                    <a:pt x="6100" y="1189"/>
                  </a:cubicBezTo>
                  <a:cubicBezTo>
                    <a:pt x="6080" y="1189"/>
                    <a:pt x="6060" y="1193"/>
                    <a:pt x="6043" y="1202"/>
                  </a:cubicBezTo>
                  <a:cubicBezTo>
                    <a:pt x="5947" y="1266"/>
                    <a:pt x="5947" y="1363"/>
                    <a:pt x="5979" y="1427"/>
                  </a:cubicBezTo>
                  <a:lnTo>
                    <a:pt x="6622" y="2584"/>
                  </a:lnTo>
                  <a:lnTo>
                    <a:pt x="6429" y="3806"/>
                  </a:lnTo>
                  <a:lnTo>
                    <a:pt x="6461" y="3870"/>
                  </a:lnTo>
                  <a:lnTo>
                    <a:pt x="6815" y="5027"/>
                  </a:lnTo>
                  <a:cubicBezTo>
                    <a:pt x="6236" y="5027"/>
                    <a:pt x="5818" y="5124"/>
                    <a:pt x="5818" y="5124"/>
                  </a:cubicBezTo>
                  <a:cubicBezTo>
                    <a:pt x="5818" y="5124"/>
                    <a:pt x="5207" y="6281"/>
                    <a:pt x="4597" y="7502"/>
                  </a:cubicBezTo>
                  <a:lnTo>
                    <a:pt x="4147" y="7181"/>
                  </a:lnTo>
                  <a:cubicBezTo>
                    <a:pt x="4115" y="7165"/>
                    <a:pt x="4082" y="7157"/>
                    <a:pt x="4054" y="7157"/>
                  </a:cubicBezTo>
                  <a:cubicBezTo>
                    <a:pt x="4026" y="7157"/>
                    <a:pt x="4002" y="7165"/>
                    <a:pt x="3986" y="7181"/>
                  </a:cubicBezTo>
                  <a:lnTo>
                    <a:pt x="2540" y="8113"/>
                  </a:lnTo>
                  <a:lnTo>
                    <a:pt x="1222" y="8017"/>
                  </a:lnTo>
                  <a:cubicBezTo>
                    <a:pt x="1205" y="8011"/>
                    <a:pt x="1188" y="8008"/>
                    <a:pt x="1173" y="8008"/>
                  </a:cubicBezTo>
                  <a:cubicBezTo>
                    <a:pt x="1103" y="8008"/>
                    <a:pt x="1055" y="8066"/>
                    <a:pt x="1029" y="8145"/>
                  </a:cubicBezTo>
                  <a:cubicBezTo>
                    <a:pt x="1029" y="8209"/>
                    <a:pt x="1061" y="8242"/>
                    <a:pt x="1093" y="8274"/>
                  </a:cubicBezTo>
                  <a:lnTo>
                    <a:pt x="1189" y="8306"/>
                  </a:lnTo>
                  <a:lnTo>
                    <a:pt x="2572" y="8402"/>
                  </a:lnTo>
                  <a:lnTo>
                    <a:pt x="2668" y="8402"/>
                  </a:lnTo>
                  <a:lnTo>
                    <a:pt x="4050" y="7502"/>
                  </a:lnTo>
                  <a:lnTo>
                    <a:pt x="4468" y="7792"/>
                  </a:lnTo>
                  <a:cubicBezTo>
                    <a:pt x="3986" y="8724"/>
                    <a:pt x="3568" y="9688"/>
                    <a:pt x="3375" y="10170"/>
                  </a:cubicBezTo>
                  <a:lnTo>
                    <a:pt x="1993" y="10106"/>
                  </a:lnTo>
                  <a:cubicBezTo>
                    <a:pt x="1929" y="10106"/>
                    <a:pt x="1864" y="10138"/>
                    <a:pt x="1864" y="10202"/>
                  </a:cubicBezTo>
                  <a:lnTo>
                    <a:pt x="1093" y="12292"/>
                  </a:lnTo>
                  <a:lnTo>
                    <a:pt x="129" y="12581"/>
                  </a:lnTo>
                  <a:cubicBezTo>
                    <a:pt x="32" y="12613"/>
                    <a:pt x="0" y="12678"/>
                    <a:pt x="0" y="12774"/>
                  </a:cubicBezTo>
                  <a:lnTo>
                    <a:pt x="64" y="12838"/>
                  </a:lnTo>
                  <a:lnTo>
                    <a:pt x="193" y="12870"/>
                  </a:lnTo>
                  <a:lnTo>
                    <a:pt x="1254" y="12549"/>
                  </a:lnTo>
                  <a:lnTo>
                    <a:pt x="1350" y="12485"/>
                  </a:lnTo>
                  <a:lnTo>
                    <a:pt x="2089" y="10395"/>
                  </a:lnTo>
                  <a:lnTo>
                    <a:pt x="3279" y="10492"/>
                  </a:lnTo>
                  <a:cubicBezTo>
                    <a:pt x="3150" y="11070"/>
                    <a:pt x="3118" y="12035"/>
                    <a:pt x="3150" y="12935"/>
                  </a:cubicBezTo>
                  <a:cubicBezTo>
                    <a:pt x="3150" y="13610"/>
                    <a:pt x="3717" y="14118"/>
                    <a:pt x="4359" y="14118"/>
                  </a:cubicBezTo>
                  <a:cubicBezTo>
                    <a:pt x="4511" y="14118"/>
                    <a:pt x="4668" y="14089"/>
                    <a:pt x="4822" y="14028"/>
                  </a:cubicBezTo>
                  <a:lnTo>
                    <a:pt x="7040" y="13128"/>
                  </a:lnTo>
                  <a:lnTo>
                    <a:pt x="7458" y="14092"/>
                  </a:lnTo>
                  <a:lnTo>
                    <a:pt x="5818" y="15538"/>
                  </a:lnTo>
                  <a:cubicBezTo>
                    <a:pt x="5754" y="15571"/>
                    <a:pt x="5754" y="15603"/>
                    <a:pt x="5754" y="15667"/>
                  </a:cubicBezTo>
                  <a:lnTo>
                    <a:pt x="5850" y="16760"/>
                  </a:lnTo>
                  <a:lnTo>
                    <a:pt x="5915" y="16856"/>
                  </a:lnTo>
                  <a:lnTo>
                    <a:pt x="6011" y="16888"/>
                  </a:lnTo>
                  <a:cubicBezTo>
                    <a:pt x="6108" y="16888"/>
                    <a:pt x="6172" y="16792"/>
                    <a:pt x="6140" y="16728"/>
                  </a:cubicBezTo>
                  <a:lnTo>
                    <a:pt x="6075" y="15699"/>
                  </a:lnTo>
                  <a:lnTo>
                    <a:pt x="7747" y="14253"/>
                  </a:lnTo>
                  <a:cubicBezTo>
                    <a:pt x="7811" y="14188"/>
                    <a:pt x="7811" y="14124"/>
                    <a:pt x="7779" y="14060"/>
                  </a:cubicBezTo>
                  <a:lnTo>
                    <a:pt x="7297" y="12999"/>
                  </a:lnTo>
                  <a:lnTo>
                    <a:pt x="7490" y="12935"/>
                  </a:lnTo>
                  <a:lnTo>
                    <a:pt x="9161" y="11006"/>
                  </a:lnTo>
                  <a:lnTo>
                    <a:pt x="9740" y="11392"/>
                  </a:lnTo>
                  <a:lnTo>
                    <a:pt x="9418" y="13031"/>
                  </a:lnTo>
                  <a:lnTo>
                    <a:pt x="9418" y="13128"/>
                  </a:lnTo>
                  <a:lnTo>
                    <a:pt x="9997" y="14381"/>
                  </a:lnTo>
                  <a:lnTo>
                    <a:pt x="10061" y="14445"/>
                  </a:lnTo>
                  <a:cubicBezTo>
                    <a:pt x="10083" y="14445"/>
                    <a:pt x="10118" y="14460"/>
                    <a:pt x="10159" y="14460"/>
                  </a:cubicBezTo>
                  <a:cubicBezTo>
                    <a:pt x="10179" y="14460"/>
                    <a:pt x="10201" y="14456"/>
                    <a:pt x="10222" y="14445"/>
                  </a:cubicBezTo>
                  <a:cubicBezTo>
                    <a:pt x="10286" y="14413"/>
                    <a:pt x="10318" y="14317"/>
                    <a:pt x="10286" y="14253"/>
                  </a:cubicBezTo>
                  <a:lnTo>
                    <a:pt x="9708" y="13031"/>
                  </a:lnTo>
                  <a:lnTo>
                    <a:pt x="10061" y="11360"/>
                  </a:lnTo>
                  <a:cubicBezTo>
                    <a:pt x="10061" y="11295"/>
                    <a:pt x="10029" y="11231"/>
                    <a:pt x="9997" y="11199"/>
                  </a:cubicBezTo>
                  <a:lnTo>
                    <a:pt x="9354" y="10781"/>
                  </a:lnTo>
                  <a:lnTo>
                    <a:pt x="11186" y="8627"/>
                  </a:lnTo>
                  <a:cubicBezTo>
                    <a:pt x="11186" y="8627"/>
                    <a:pt x="10993" y="8049"/>
                    <a:pt x="10543" y="7342"/>
                  </a:cubicBezTo>
                  <a:lnTo>
                    <a:pt x="11411" y="7309"/>
                  </a:lnTo>
                  <a:lnTo>
                    <a:pt x="11476" y="7277"/>
                  </a:lnTo>
                  <a:lnTo>
                    <a:pt x="12569" y="6667"/>
                  </a:lnTo>
                  <a:lnTo>
                    <a:pt x="13886" y="6859"/>
                  </a:lnTo>
                  <a:cubicBezTo>
                    <a:pt x="13983" y="6859"/>
                    <a:pt x="14047" y="6827"/>
                    <a:pt x="14047" y="6731"/>
                  </a:cubicBezTo>
                  <a:cubicBezTo>
                    <a:pt x="14079" y="6634"/>
                    <a:pt x="14015" y="6570"/>
                    <a:pt x="13919" y="6570"/>
                  </a:cubicBezTo>
                  <a:lnTo>
                    <a:pt x="12569" y="6377"/>
                  </a:lnTo>
                  <a:lnTo>
                    <a:pt x="12472" y="6377"/>
                  </a:lnTo>
                  <a:lnTo>
                    <a:pt x="11379" y="6988"/>
                  </a:lnTo>
                  <a:lnTo>
                    <a:pt x="10318" y="7052"/>
                  </a:lnTo>
                  <a:cubicBezTo>
                    <a:pt x="10286" y="6988"/>
                    <a:pt x="10222" y="6924"/>
                    <a:pt x="10190" y="6859"/>
                  </a:cubicBezTo>
                  <a:lnTo>
                    <a:pt x="10640" y="6152"/>
                  </a:lnTo>
                  <a:lnTo>
                    <a:pt x="10158" y="5799"/>
                  </a:lnTo>
                  <a:lnTo>
                    <a:pt x="10479" y="5316"/>
                  </a:lnTo>
                  <a:cubicBezTo>
                    <a:pt x="10995" y="5074"/>
                    <a:pt x="13226" y="4116"/>
                    <a:pt x="14584" y="4116"/>
                  </a:cubicBezTo>
                  <a:cubicBezTo>
                    <a:pt x="14665" y="4116"/>
                    <a:pt x="14744" y="4120"/>
                    <a:pt x="14819" y="4127"/>
                  </a:cubicBezTo>
                  <a:cubicBezTo>
                    <a:pt x="14836" y="4133"/>
                    <a:pt x="14852" y="4135"/>
                    <a:pt x="14867" y="4135"/>
                  </a:cubicBezTo>
                  <a:cubicBezTo>
                    <a:pt x="14937" y="4135"/>
                    <a:pt x="14985" y="4078"/>
                    <a:pt x="15012" y="3999"/>
                  </a:cubicBezTo>
                  <a:cubicBezTo>
                    <a:pt x="15012" y="3934"/>
                    <a:pt x="14947" y="3838"/>
                    <a:pt x="14851" y="3838"/>
                  </a:cubicBezTo>
                  <a:cubicBezTo>
                    <a:pt x="14752" y="3826"/>
                    <a:pt x="14647" y="3821"/>
                    <a:pt x="14538" y="3821"/>
                  </a:cubicBezTo>
                  <a:cubicBezTo>
                    <a:pt x="13132" y="3821"/>
                    <a:pt x="11012" y="4726"/>
                    <a:pt x="10415" y="4995"/>
                  </a:cubicBezTo>
                  <a:lnTo>
                    <a:pt x="9483" y="4384"/>
                  </a:lnTo>
                  <a:cubicBezTo>
                    <a:pt x="9547" y="3645"/>
                    <a:pt x="9740" y="1363"/>
                    <a:pt x="9322" y="109"/>
                  </a:cubicBezTo>
                  <a:cubicBezTo>
                    <a:pt x="9298" y="37"/>
                    <a:pt x="9256" y="1"/>
                    <a:pt x="9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4010;p64">
              <a:extLst>
                <a:ext uri="{FF2B5EF4-FFF2-40B4-BE49-F238E27FC236}">
                  <a16:creationId xmlns:a16="http://schemas.microsoft.com/office/drawing/2014/main" id="{E9BD488A-0401-C2DF-D3BE-0A23AA02F082}"/>
                </a:ext>
              </a:extLst>
            </p:cNvPr>
            <p:cNvSpPr/>
            <p:nvPr/>
          </p:nvSpPr>
          <p:spPr>
            <a:xfrm>
              <a:off x="4296150" y="2631275"/>
              <a:ext cx="172000" cy="180825"/>
            </a:xfrm>
            <a:custGeom>
              <a:avLst/>
              <a:gdLst/>
              <a:ahLst/>
              <a:cxnLst/>
              <a:rect l="l" t="t" r="r" b="b"/>
              <a:pathLst>
                <a:path w="6880" h="7233" extrusionOk="0">
                  <a:moveTo>
                    <a:pt x="2315" y="0"/>
                  </a:moveTo>
                  <a:lnTo>
                    <a:pt x="1" y="4726"/>
                  </a:lnTo>
                  <a:lnTo>
                    <a:pt x="1544" y="4951"/>
                  </a:lnTo>
                  <a:lnTo>
                    <a:pt x="1833" y="5786"/>
                  </a:lnTo>
                  <a:lnTo>
                    <a:pt x="2701" y="5690"/>
                  </a:lnTo>
                  <a:lnTo>
                    <a:pt x="3537" y="7233"/>
                  </a:lnTo>
                  <a:lnTo>
                    <a:pt x="6880" y="3022"/>
                  </a:lnTo>
                  <a:lnTo>
                    <a:pt x="3922" y="2765"/>
                  </a:lnTo>
                  <a:lnTo>
                    <a:pt x="23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4011;p64">
              <a:extLst>
                <a:ext uri="{FF2B5EF4-FFF2-40B4-BE49-F238E27FC236}">
                  <a16:creationId xmlns:a16="http://schemas.microsoft.com/office/drawing/2014/main" id="{DF720F14-5BD6-F7AC-1EB4-309FA23ACB27}"/>
                </a:ext>
              </a:extLst>
            </p:cNvPr>
            <p:cNvSpPr/>
            <p:nvPr/>
          </p:nvSpPr>
          <p:spPr>
            <a:xfrm>
              <a:off x="4292950" y="2627250"/>
              <a:ext cx="179225" cy="188875"/>
            </a:xfrm>
            <a:custGeom>
              <a:avLst/>
              <a:gdLst/>
              <a:ahLst/>
              <a:cxnLst/>
              <a:rect l="l" t="t" r="r" b="b"/>
              <a:pathLst>
                <a:path w="7169" h="7555" extrusionOk="0">
                  <a:moveTo>
                    <a:pt x="2475" y="483"/>
                  </a:moveTo>
                  <a:lnTo>
                    <a:pt x="3922" y="2990"/>
                  </a:lnTo>
                  <a:cubicBezTo>
                    <a:pt x="3954" y="3022"/>
                    <a:pt x="3986" y="3054"/>
                    <a:pt x="4050" y="3054"/>
                  </a:cubicBezTo>
                  <a:lnTo>
                    <a:pt x="6686" y="3311"/>
                  </a:lnTo>
                  <a:lnTo>
                    <a:pt x="3665" y="7105"/>
                  </a:lnTo>
                  <a:lnTo>
                    <a:pt x="2958" y="5787"/>
                  </a:lnTo>
                  <a:lnTo>
                    <a:pt x="2925" y="5722"/>
                  </a:lnTo>
                  <a:lnTo>
                    <a:pt x="2829" y="5690"/>
                  </a:lnTo>
                  <a:lnTo>
                    <a:pt x="2090" y="5787"/>
                  </a:lnTo>
                  <a:lnTo>
                    <a:pt x="1833" y="5047"/>
                  </a:lnTo>
                  <a:cubicBezTo>
                    <a:pt x="1800" y="4983"/>
                    <a:pt x="1768" y="4951"/>
                    <a:pt x="1704" y="4951"/>
                  </a:cubicBezTo>
                  <a:lnTo>
                    <a:pt x="354" y="4758"/>
                  </a:lnTo>
                  <a:lnTo>
                    <a:pt x="2475" y="483"/>
                  </a:lnTo>
                  <a:close/>
                  <a:moveTo>
                    <a:pt x="2443" y="1"/>
                  </a:moveTo>
                  <a:cubicBezTo>
                    <a:pt x="2379" y="1"/>
                    <a:pt x="2347" y="33"/>
                    <a:pt x="2315" y="97"/>
                  </a:cubicBezTo>
                  <a:lnTo>
                    <a:pt x="0" y="4822"/>
                  </a:lnTo>
                  <a:lnTo>
                    <a:pt x="0" y="4951"/>
                  </a:lnTo>
                  <a:cubicBezTo>
                    <a:pt x="32" y="5015"/>
                    <a:pt x="65" y="5015"/>
                    <a:pt x="129" y="5047"/>
                  </a:cubicBezTo>
                  <a:lnTo>
                    <a:pt x="1575" y="5240"/>
                  </a:lnTo>
                  <a:lnTo>
                    <a:pt x="1833" y="6012"/>
                  </a:lnTo>
                  <a:cubicBezTo>
                    <a:pt x="1865" y="6076"/>
                    <a:pt x="1929" y="6108"/>
                    <a:pt x="1993" y="6108"/>
                  </a:cubicBezTo>
                  <a:lnTo>
                    <a:pt x="2765" y="6012"/>
                  </a:lnTo>
                  <a:lnTo>
                    <a:pt x="3504" y="7458"/>
                  </a:lnTo>
                  <a:lnTo>
                    <a:pt x="3568" y="7522"/>
                  </a:lnTo>
                  <a:lnTo>
                    <a:pt x="3633" y="7555"/>
                  </a:lnTo>
                  <a:cubicBezTo>
                    <a:pt x="3697" y="7555"/>
                    <a:pt x="3729" y="7522"/>
                    <a:pt x="3761" y="7490"/>
                  </a:cubicBezTo>
                  <a:lnTo>
                    <a:pt x="7104" y="3279"/>
                  </a:lnTo>
                  <a:cubicBezTo>
                    <a:pt x="7136" y="3247"/>
                    <a:pt x="7168" y="3183"/>
                    <a:pt x="7136" y="3151"/>
                  </a:cubicBezTo>
                  <a:cubicBezTo>
                    <a:pt x="7104" y="3086"/>
                    <a:pt x="7072" y="3054"/>
                    <a:pt x="7008" y="3054"/>
                  </a:cubicBezTo>
                  <a:lnTo>
                    <a:pt x="4147" y="2765"/>
                  </a:lnTo>
                  <a:lnTo>
                    <a:pt x="2572" y="97"/>
                  </a:lnTo>
                  <a:cubicBezTo>
                    <a:pt x="2540" y="33"/>
                    <a:pt x="2508"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4012;p64">
              <a:extLst>
                <a:ext uri="{FF2B5EF4-FFF2-40B4-BE49-F238E27FC236}">
                  <a16:creationId xmlns:a16="http://schemas.microsoft.com/office/drawing/2014/main" id="{628D5D7A-EDCB-635C-AB29-5A11B1BC2B0F}"/>
                </a:ext>
              </a:extLst>
            </p:cNvPr>
            <p:cNvSpPr/>
            <p:nvPr/>
          </p:nvSpPr>
          <p:spPr>
            <a:xfrm>
              <a:off x="4361250" y="2640925"/>
              <a:ext cx="91625" cy="61900"/>
            </a:xfrm>
            <a:custGeom>
              <a:avLst/>
              <a:gdLst/>
              <a:ahLst/>
              <a:cxnLst/>
              <a:rect l="l" t="t" r="r" b="b"/>
              <a:pathLst>
                <a:path w="3665" h="2476" extrusionOk="0">
                  <a:moveTo>
                    <a:pt x="1" y="0"/>
                  </a:moveTo>
                  <a:lnTo>
                    <a:pt x="1318" y="2379"/>
                  </a:lnTo>
                  <a:lnTo>
                    <a:pt x="3665" y="2475"/>
                  </a:lnTo>
                  <a:lnTo>
                    <a:pt x="3665" y="2475"/>
                  </a:lnTo>
                  <a:lnTo>
                    <a:pt x="2636" y="322"/>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4013;p64">
              <a:extLst>
                <a:ext uri="{FF2B5EF4-FFF2-40B4-BE49-F238E27FC236}">
                  <a16:creationId xmlns:a16="http://schemas.microsoft.com/office/drawing/2014/main" id="{07DB888B-1026-95B8-F215-DB2E0CAEDFAB}"/>
                </a:ext>
              </a:extLst>
            </p:cNvPr>
            <p:cNvSpPr/>
            <p:nvPr/>
          </p:nvSpPr>
          <p:spPr>
            <a:xfrm>
              <a:off x="4357225" y="2636900"/>
              <a:ext cx="99675" cy="69925"/>
            </a:xfrm>
            <a:custGeom>
              <a:avLst/>
              <a:gdLst/>
              <a:ahLst/>
              <a:cxnLst/>
              <a:rect l="l" t="t" r="r" b="b"/>
              <a:pathLst>
                <a:path w="3987" h="2797" extrusionOk="0">
                  <a:moveTo>
                    <a:pt x="451" y="354"/>
                  </a:moveTo>
                  <a:lnTo>
                    <a:pt x="2701" y="611"/>
                  </a:lnTo>
                  <a:lnTo>
                    <a:pt x="3601" y="2475"/>
                  </a:lnTo>
                  <a:lnTo>
                    <a:pt x="1576" y="2379"/>
                  </a:lnTo>
                  <a:lnTo>
                    <a:pt x="451" y="354"/>
                  </a:lnTo>
                  <a:close/>
                  <a:moveTo>
                    <a:pt x="194" y="0"/>
                  </a:moveTo>
                  <a:cubicBezTo>
                    <a:pt x="129" y="0"/>
                    <a:pt x="65" y="32"/>
                    <a:pt x="33" y="97"/>
                  </a:cubicBezTo>
                  <a:cubicBezTo>
                    <a:pt x="1" y="129"/>
                    <a:pt x="1" y="193"/>
                    <a:pt x="33" y="257"/>
                  </a:cubicBezTo>
                  <a:lnTo>
                    <a:pt x="1351" y="2604"/>
                  </a:lnTo>
                  <a:lnTo>
                    <a:pt x="1415" y="2636"/>
                  </a:lnTo>
                  <a:lnTo>
                    <a:pt x="1479" y="2668"/>
                  </a:lnTo>
                  <a:lnTo>
                    <a:pt x="3826" y="2797"/>
                  </a:lnTo>
                  <a:cubicBezTo>
                    <a:pt x="3890" y="2797"/>
                    <a:pt x="3922" y="2765"/>
                    <a:pt x="3955" y="2733"/>
                  </a:cubicBezTo>
                  <a:cubicBezTo>
                    <a:pt x="3987" y="2668"/>
                    <a:pt x="3987" y="2636"/>
                    <a:pt x="3987" y="2572"/>
                  </a:cubicBezTo>
                  <a:lnTo>
                    <a:pt x="2926" y="418"/>
                  </a:lnTo>
                  <a:cubicBezTo>
                    <a:pt x="2926" y="354"/>
                    <a:pt x="2862" y="322"/>
                    <a:pt x="2830"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4014;p64">
              <a:extLst>
                <a:ext uri="{FF2B5EF4-FFF2-40B4-BE49-F238E27FC236}">
                  <a16:creationId xmlns:a16="http://schemas.microsoft.com/office/drawing/2014/main" id="{12A053C7-60B9-96CC-7C85-63AF130F218D}"/>
                </a:ext>
              </a:extLst>
            </p:cNvPr>
            <p:cNvSpPr/>
            <p:nvPr/>
          </p:nvSpPr>
          <p:spPr>
            <a:xfrm>
              <a:off x="2287950" y="3382125"/>
              <a:ext cx="340750" cy="434500"/>
            </a:xfrm>
            <a:custGeom>
              <a:avLst/>
              <a:gdLst/>
              <a:ahLst/>
              <a:cxnLst/>
              <a:rect l="l" t="t" r="r" b="b"/>
              <a:pathLst>
                <a:path w="13630" h="17380" extrusionOk="0">
                  <a:moveTo>
                    <a:pt x="6787" y="0"/>
                  </a:moveTo>
                  <a:cubicBezTo>
                    <a:pt x="6740" y="0"/>
                    <a:pt x="6692" y="16"/>
                    <a:pt x="6654" y="54"/>
                  </a:cubicBezTo>
                  <a:cubicBezTo>
                    <a:pt x="5818" y="1179"/>
                    <a:pt x="5529" y="3782"/>
                    <a:pt x="5465" y="4490"/>
                  </a:cubicBezTo>
                  <a:lnTo>
                    <a:pt x="4436" y="5004"/>
                  </a:lnTo>
                  <a:cubicBezTo>
                    <a:pt x="3857" y="4586"/>
                    <a:pt x="1961" y="3300"/>
                    <a:pt x="643" y="3011"/>
                  </a:cubicBezTo>
                  <a:cubicBezTo>
                    <a:pt x="631" y="3005"/>
                    <a:pt x="618" y="3002"/>
                    <a:pt x="605" y="3002"/>
                  </a:cubicBezTo>
                  <a:cubicBezTo>
                    <a:pt x="547" y="3002"/>
                    <a:pt x="482" y="3055"/>
                    <a:pt x="482" y="3107"/>
                  </a:cubicBezTo>
                  <a:cubicBezTo>
                    <a:pt x="450" y="3204"/>
                    <a:pt x="514" y="3300"/>
                    <a:pt x="579" y="3300"/>
                  </a:cubicBezTo>
                  <a:cubicBezTo>
                    <a:pt x="1897" y="3589"/>
                    <a:pt x="3890" y="4972"/>
                    <a:pt x="4340" y="5293"/>
                  </a:cubicBezTo>
                  <a:lnTo>
                    <a:pt x="4629" y="5872"/>
                  </a:lnTo>
                  <a:lnTo>
                    <a:pt x="4115" y="6129"/>
                  </a:lnTo>
                  <a:lnTo>
                    <a:pt x="4404" y="6740"/>
                  </a:lnTo>
                  <a:cubicBezTo>
                    <a:pt x="4211" y="6933"/>
                    <a:pt x="4018" y="7158"/>
                    <a:pt x="3890" y="7350"/>
                  </a:cubicBezTo>
                  <a:lnTo>
                    <a:pt x="2604" y="7093"/>
                  </a:lnTo>
                  <a:lnTo>
                    <a:pt x="1607" y="6322"/>
                  </a:lnTo>
                  <a:lnTo>
                    <a:pt x="1511" y="6290"/>
                  </a:lnTo>
                  <a:lnTo>
                    <a:pt x="161" y="6257"/>
                  </a:lnTo>
                  <a:cubicBezTo>
                    <a:pt x="64" y="6257"/>
                    <a:pt x="0" y="6322"/>
                    <a:pt x="0" y="6418"/>
                  </a:cubicBezTo>
                  <a:cubicBezTo>
                    <a:pt x="0" y="6515"/>
                    <a:pt x="64" y="6579"/>
                    <a:pt x="129" y="6579"/>
                  </a:cubicBezTo>
                  <a:lnTo>
                    <a:pt x="1479" y="6579"/>
                  </a:lnTo>
                  <a:lnTo>
                    <a:pt x="2443" y="7350"/>
                  </a:lnTo>
                  <a:lnTo>
                    <a:pt x="2507" y="7383"/>
                  </a:lnTo>
                  <a:lnTo>
                    <a:pt x="3697" y="7640"/>
                  </a:lnTo>
                  <a:cubicBezTo>
                    <a:pt x="3375" y="8122"/>
                    <a:pt x="3279" y="8540"/>
                    <a:pt x="3279" y="8540"/>
                  </a:cubicBezTo>
                  <a:cubicBezTo>
                    <a:pt x="3279" y="8540"/>
                    <a:pt x="3954" y="9633"/>
                    <a:pt x="4757" y="10790"/>
                  </a:cubicBezTo>
                  <a:lnTo>
                    <a:pt x="4243" y="11015"/>
                  </a:lnTo>
                  <a:cubicBezTo>
                    <a:pt x="4179" y="11047"/>
                    <a:pt x="4147" y="11111"/>
                    <a:pt x="4147" y="11176"/>
                  </a:cubicBezTo>
                  <a:lnTo>
                    <a:pt x="4243" y="12879"/>
                  </a:lnTo>
                  <a:lnTo>
                    <a:pt x="3472" y="13972"/>
                  </a:lnTo>
                  <a:cubicBezTo>
                    <a:pt x="3439" y="14036"/>
                    <a:pt x="3472" y="14133"/>
                    <a:pt x="3536" y="14197"/>
                  </a:cubicBezTo>
                  <a:lnTo>
                    <a:pt x="3665" y="14197"/>
                  </a:lnTo>
                  <a:lnTo>
                    <a:pt x="3729" y="14165"/>
                  </a:lnTo>
                  <a:lnTo>
                    <a:pt x="4500" y="13008"/>
                  </a:lnTo>
                  <a:lnTo>
                    <a:pt x="4532" y="12911"/>
                  </a:lnTo>
                  <a:lnTo>
                    <a:pt x="4468" y="11272"/>
                  </a:lnTo>
                  <a:lnTo>
                    <a:pt x="4918" y="11047"/>
                  </a:lnTo>
                  <a:cubicBezTo>
                    <a:pt x="5497" y="11915"/>
                    <a:pt x="6107" y="12783"/>
                    <a:pt x="6461" y="13169"/>
                  </a:cubicBezTo>
                  <a:lnTo>
                    <a:pt x="5690" y="14326"/>
                  </a:lnTo>
                  <a:cubicBezTo>
                    <a:pt x="5657" y="14390"/>
                    <a:pt x="5657" y="14454"/>
                    <a:pt x="5722" y="14519"/>
                  </a:cubicBezTo>
                  <a:lnTo>
                    <a:pt x="7136" y="16222"/>
                  </a:lnTo>
                  <a:lnTo>
                    <a:pt x="6911" y="17187"/>
                  </a:lnTo>
                  <a:cubicBezTo>
                    <a:pt x="6879" y="17283"/>
                    <a:pt x="6943" y="17347"/>
                    <a:pt x="7040" y="17379"/>
                  </a:cubicBezTo>
                  <a:lnTo>
                    <a:pt x="7136" y="17379"/>
                  </a:lnTo>
                  <a:lnTo>
                    <a:pt x="7200" y="17283"/>
                  </a:lnTo>
                  <a:lnTo>
                    <a:pt x="7458" y="16190"/>
                  </a:lnTo>
                  <a:lnTo>
                    <a:pt x="7425" y="16062"/>
                  </a:lnTo>
                  <a:lnTo>
                    <a:pt x="6011" y="14390"/>
                  </a:lnTo>
                  <a:lnTo>
                    <a:pt x="6654" y="13394"/>
                  </a:lnTo>
                  <a:cubicBezTo>
                    <a:pt x="7104" y="13811"/>
                    <a:pt x="7940" y="14326"/>
                    <a:pt x="8711" y="14744"/>
                  </a:cubicBezTo>
                  <a:cubicBezTo>
                    <a:pt x="8897" y="14849"/>
                    <a:pt x="9095" y="14897"/>
                    <a:pt x="9289" y="14897"/>
                  </a:cubicBezTo>
                  <a:cubicBezTo>
                    <a:pt x="9868" y="14897"/>
                    <a:pt x="10415" y="14469"/>
                    <a:pt x="10511" y="13844"/>
                  </a:cubicBezTo>
                  <a:lnTo>
                    <a:pt x="10833" y="11465"/>
                  </a:lnTo>
                  <a:lnTo>
                    <a:pt x="11861" y="11561"/>
                  </a:lnTo>
                  <a:lnTo>
                    <a:pt x="12311" y="13715"/>
                  </a:lnTo>
                  <a:lnTo>
                    <a:pt x="12376" y="13844"/>
                  </a:lnTo>
                  <a:lnTo>
                    <a:pt x="13372" y="14294"/>
                  </a:lnTo>
                  <a:lnTo>
                    <a:pt x="13501" y="14294"/>
                  </a:lnTo>
                  <a:lnTo>
                    <a:pt x="13597" y="14229"/>
                  </a:lnTo>
                  <a:cubicBezTo>
                    <a:pt x="13629" y="14133"/>
                    <a:pt x="13597" y="14069"/>
                    <a:pt x="13501" y="14004"/>
                  </a:cubicBezTo>
                  <a:lnTo>
                    <a:pt x="12601" y="13586"/>
                  </a:lnTo>
                  <a:lnTo>
                    <a:pt x="12151" y="11401"/>
                  </a:lnTo>
                  <a:cubicBezTo>
                    <a:pt x="12151" y="11336"/>
                    <a:pt x="12086" y="11272"/>
                    <a:pt x="12022" y="11272"/>
                  </a:cubicBezTo>
                  <a:lnTo>
                    <a:pt x="10865" y="11176"/>
                  </a:lnTo>
                  <a:lnTo>
                    <a:pt x="10897" y="10983"/>
                  </a:lnTo>
                  <a:lnTo>
                    <a:pt x="10029" y="8572"/>
                  </a:lnTo>
                  <a:lnTo>
                    <a:pt x="10672" y="8283"/>
                  </a:lnTo>
                  <a:lnTo>
                    <a:pt x="11926" y="9375"/>
                  </a:lnTo>
                  <a:lnTo>
                    <a:pt x="12022" y="9408"/>
                  </a:lnTo>
                  <a:lnTo>
                    <a:pt x="13372" y="9504"/>
                  </a:lnTo>
                  <a:lnTo>
                    <a:pt x="13469" y="9504"/>
                  </a:lnTo>
                  <a:cubicBezTo>
                    <a:pt x="13501" y="9472"/>
                    <a:pt x="13533" y="9408"/>
                    <a:pt x="13533" y="9375"/>
                  </a:cubicBezTo>
                  <a:cubicBezTo>
                    <a:pt x="13565" y="9279"/>
                    <a:pt x="13501" y="9215"/>
                    <a:pt x="13404" y="9215"/>
                  </a:cubicBezTo>
                  <a:lnTo>
                    <a:pt x="12086" y="9086"/>
                  </a:lnTo>
                  <a:lnTo>
                    <a:pt x="10801" y="7961"/>
                  </a:lnTo>
                  <a:cubicBezTo>
                    <a:pt x="10768" y="7945"/>
                    <a:pt x="10736" y="7937"/>
                    <a:pt x="10708" y="7937"/>
                  </a:cubicBezTo>
                  <a:cubicBezTo>
                    <a:pt x="10680" y="7937"/>
                    <a:pt x="10656" y="7945"/>
                    <a:pt x="10640" y="7961"/>
                  </a:cubicBezTo>
                  <a:lnTo>
                    <a:pt x="9933" y="8283"/>
                  </a:lnTo>
                  <a:lnTo>
                    <a:pt x="9000" y="5615"/>
                  </a:lnTo>
                  <a:cubicBezTo>
                    <a:pt x="9000" y="5615"/>
                    <a:pt x="8552" y="5544"/>
                    <a:pt x="7897" y="5544"/>
                  </a:cubicBezTo>
                  <a:cubicBezTo>
                    <a:pt x="7788" y="5544"/>
                    <a:pt x="7673" y="5546"/>
                    <a:pt x="7554" y="5550"/>
                  </a:cubicBezTo>
                  <a:lnTo>
                    <a:pt x="7940" y="4747"/>
                  </a:lnTo>
                  <a:lnTo>
                    <a:pt x="7972" y="4682"/>
                  </a:lnTo>
                  <a:lnTo>
                    <a:pt x="7972" y="3461"/>
                  </a:lnTo>
                  <a:lnTo>
                    <a:pt x="8808" y="2400"/>
                  </a:lnTo>
                  <a:cubicBezTo>
                    <a:pt x="8840" y="2336"/>
                    <a:pt x="8840" y="2239"/>
                    <a:pt x="8775" y="2175"/>
                  </a:cubicBezTo>
                  <a:cubicBezTo>
                    <a:pt x="8749" y="2162"/>
                    <a:pt x="8717" y="2154"/>
                    <a:pt x="8684" y="2154"/>
                  </a:cubicBezTo>
                  <a:cubicBezTo>
                    <a:pt x="8637" y="2154"/>
                    <a:pt x="8588" y="2170"/>
                    <a:pt x="8550" y="2207"/>
                  </a:cubicBezTo>
                  <a:lnTo>
                    <a:pt x="7715" y="3300"/>
                  </a:lnTo>
                  <a:lnTo>
                    <a:pt x="7683" y="3397"/>
                  </a:lnTo>
                  <a:lnTo>
                    <a:pt x="7650" y="4650"/>
                  </a:lnTo>
                  <a:lnTo>
                    <a:pt x="7200" y="5582"/>
                  </a:lnTo>
                  <a:cubicBezTo>
                    <a:pt x="7104" y="5582"/>
                    <a:pt x="7008" y="5615"/>
                    <a:pt x="6943" y="5615"/>
                  </a:cubicBezTo>
                  <a:lnTo>
                    <a:pt x="6558" y="4875"/>
                  </a:lnTo>
                  <a:lnTo>
                    <a:pt x="6011" y="5132"/>
                  </a:lnTo>
                  <a:lnTo>
                    <a:pt x="5754" y="4586"/>
                  </a:lnTo>
                  <a:cubicBezTo>
                    <a:pt x="5818" y="4007"/>
                    <a:pt x="6107" y="1307"/>
                    <a:pt x="6911" y="246"/>
                  </a:cubicBezTo>
                  <a:cubicBezTo>
                    <a:pt x="6943" y="182"/>
                    <a:pt x="6943" y="86"/>
                    <a:pt x="6879" y="21"/>
                  </a:cubicBezTo>
                  <a:cubicBezTo>
                    <a:pt x="6852" y="8"/>
                    <a:pt x="6820" y="0"/>
                    <a:pt x="6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4015;p64">
              <a:extLst>
                <a:ext uri="{FF2B5EF4-FFF2-40B4-BE49-F238E27FC236}">
                  <a16:creationId xmlns:a16="http://schemas.microsoft.com/office/drawing/2014/main" id="{2BC12048-7DC8-ABF7-681F-6A4E566062EA}"/>
                </a:ext>
              </a:extLst>
            </p:cNvPr>
            <p:cNvSpPr/>
            <p:nvPr/>
          </p:nvSpPr>
          <p:spPr>
            <a:xfrm>
              <a:off x="2381150" y="3534525"/>
              <a:ext cx="172000" cy="169600"/>
            </a:xfrm>
            <a:custGeom>
              <a:avLst/>
              <a:gdLst/>
              <a:ahLst/>
              <a:cxnLst/>
              <a:rect l="l" t="t" r="r" b="b"/>
              <a:pathLst>
                <a:path w="6880" h="6784" extrusionOk="0">
                  <a:moveTo>
                    <a:pt x="4887" y="1"/>
                  </a:moveTo>
                  <a:lnTo>
                    <a:pt x="3183" y="2412"/>
                  </a:lnTo>
                  <a:lnTo>
                    <a:pt x="1" y="2444"/>
                  </a:lnTo>
                  <a:lnTo>
                    <a:pt x="2958" y="6783"/>
                  </a:lnTo>
                  <a:lnTo>
                    <a:pt x="3890" y="5562"/>
                  </a:lnTo>
                  <a:lnTo>
                    <a:pt x="4790" y="5722"/>
                  </a:lnTo>
                  <a:lnTo>
                    <a:pt x="5144" y="4919"/>
                  </a:lnTo>
                  <a:lnTo>
                    <a:pt x="6880" y="4983"/>
                  </a:lnTo>
                  <a:lnTo>
                    <a:pt x="4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4016;p64">
              <a:extLst>
                <a:ext uri="{FF2B5EF4-FFF2-40B4-BE49-F238E27FC236}">
                  <a16:creationId xmlns:a16="http://schemas.microsoft.com/office/drawing/2014/main" id="{6C65E6E2-4C1D-CF46-2934-D6CFAF412118}"/>
                </a:ext>
              </a:extLst>
            </p:cNvPr>
            <p:cNvSpPr/>
            <p:nvPr/>
          </p:nvSpPr>
          <p:spPr>
            <a:xfrm>
              <a:off x="2377150" y="3530525"/>
              <a:ext cx="179225" cy="177600"/>
            </a:xfrm>
            <a:custGeom>
              <a:avLst/>
              <a:gdLst/>
              <a:ahLst/>
              <a:cxnLst/>
              <a:rect l="l" t="t" r="r" b="b"/>
              <a:pathLst>
                <a:path w="7169" h="7104" extrusionOk="0">
                  <a:moveTo>
                    <a:pt x="5015" y="482"/>
                  </a:moveTo>
                  <a:lnTo>
                    <a:pt x="6815" y="4982"/>
                  </a:lnTo>
                  <a:lnTo>
                    <a:pt x="5304" y="4950"/>
                  </a:lnTo>
                  <a:lnTo>
                    <a:pt x="5240" y="4950"/>
                  </a:lnTo>
                  <a:lnTo>
                    <a:pt x="5143" y="5015"/>
                  </a:lnTo>
                  <a:lnTo>
                    <a:pt x="4854" y="5722"/>
                  </a:lnTo>
                  <a:lnTo>
                    <a:pt x="4082" y="5561"/>
                  </a:lnTo>
                  <a:cubicBezTo>
                    <a:pt x="4018" y="5561"/>
                    <a:pt x="3986" y="5593"/>
                    <a:pt x="3922" y="5625"/>
                  </a:cubicBezTo>
                  <a:lnTo>
                    <a:pt x="3118" y="6686"/>
                  </a:lnTo>
                  <a:lnTo>
                    <a:pt x="450" y="2764"/>
                  </a:lnTo>
                  <a:lnTo>
                    <a:pt x="3343" y="2700"/>
                  </a:lnTo>
                  <a:cubicBezTo>
                    <a:pt x="3407" y="2700"/>
                    <a:pt x="3440" y="2700"/>
                    <a:pt x="3472" y="2636"/>
                  </a:cubicBezTo>
                  <a:lnTo>
                    <a:pt x="5015" y="482"/>
                  </a:lnTo>
                  <a:close/>
                  <a:moveTo>
                    <a:pt x="5079" y="0"/>
                  </a:moveTo>
                  <a:cubicBezTo>
                    <a:pt x="5015" y="0"/>
                    <a:pt x="4950" y="32"/>
                    <a:pt x="4918" y="64"/>
                  </a:cubicBezTo>
                  <a:lnTo>
                    <a:pt x="3279" y="2411"/>
                  </a:lnTo>
                  <a:lnTo>
                    <a:pt x="161" y="2443"/>
                  </a:lnTo>
                  <a:cubicBezTo>
                    <a:pt x="97" y="2443"/>
                    <a:pt x="64" y="2475"/>
                    <a:pt x="32" y="2539"/>
                  </a:cubicBezTo>
                  <a:cubicBezTo>
                    <a:pt x="0" y="2572"/>
                    <a:pt x="0" y="2636"/>
                    <a:pt x="32" y="2700"/>
                  </a:cubicBezTo>
                  <a:lnTo>
                    <a:pt x="2990" y="7040"/>
                  </a:lnTo>
                  <a:cubicBezTo>
                    <a:pt x="3022" y="7072"/>
                    <a:pt x="3054" y="7104"/>
                    <a:pt x="3118" y="7104"/>
                  </a:cubicBezTo>
                  <a:cubicBezTo>
                    <a:pt x="3150" y="7104"/>
                    <a:pt x="3215" y="7072"/>
                    <a:pt x="3247" y="7040"/>
                  </a:cubicBezTo>
                  <a:lnTo>
                    <a:pt x="4115" y="5882"/>
                  </a:lnTo>
                  <a:lnTo>
                    <a:pt x="4918" y="6043"/>
                  </a:lnTo>
                  <a:cubicBezTo>
                    <a:pt x="4982" y="6043"/>
                    <a:pt x="5079" y="6011"/>
                    <a:pt x="5079" y="5947"/>
                  </a:cubicBezTo>
                  <a:lnTo>
                    <a:pt x="5400" y="5240"/>
                  </a:lnTo>
                  <a:lnTo>
                    <a:pt x="7008" y="5304"/>
                  </a:lnTo>
                  <a:lnTo>
                    <a:pt x="7104" y="5272"/>
                  </a:lnTo>
                  <a:lnTo>
                    <a:pt x="7168" y="5240"/>
                  </a:lnTo>
                  <a:lnTo>
                    <a:pt x="7168" y="5079"/>
                  </a:lnTo>
                  <a:lnTo>
                    <a:pt x="5207" y="96"/>
                  </a:lnTo>
                  <a:cubicBezTo>
                    <a:pt x="5175" y="64"/>
                    <a:pt x="5111" y="32"/>
                    <a:pt x="5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4017;p64">
              <a:extLst>
                <a:ext uri="{FF2B5EF4-FFF2-40B4-BE49-F238E27FC236}">
                  <a16:creationId xmlns:a16="http://schemas.microsoft.com/office/drawing/2014/main" id="{ED893175-5F29-E8F4-5C6B-47546766DB39}"/>
                </a:ext>
              </a:extLst>
            </p:cNvPr>
            <p:cNvSpPr/>
            <p:nvPr/>
          </p:nvSpPr>
          <p:spPr>
            <a:xfrm>
              <a:off x="2393200" y="3540950"/>
              <a:ext cx="99675" cy="53875"/>
            </a:xfrm>
            <a:custGeom>
              <a:avLst/>
              <a:gdLst/>
              <a:ahLst/>
              <a:cxnLst/>
              <a:rect l="l" t="t" r="r" b="b"/>
              <a:pathLst>
                <a:path w="3987" h="2155" extrusionOk="0">
                  <a:moveTo>
                    <a:pt x="1576" y="1"/>
                  </a:moveTo>
                  <a:lnTo>
                    <a:pt x="1" y="2122"/>
                  </a:lnTo>
                  <a:lnTo>
                    <a:pt x="2701" y="2155"/>
                  </a:lnTo>
                  <a:lnTo>
                    <a:pt x="3987" y="162"/>
                  </a:lnTo>
                  <a:lnTo>
                    <a:pt x="15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4018;p64">
              <a:extLst>
                <a:ext uri="{FF2B5EF4-FFF2-40B4-BE49-F238E27FC236}">
                  <a16:creationId xmlns:a16="http://schemas.microsoft.com/office/drawing/2014/main" id="{D006FC5F-2BF8-1C8B-F611-C751F59B7327}"/>
                </a:ext>
              </a:extLst>
            </p:cNvPr>
            <p:cNvSpPr/>
            <p:nvPr/>
          </p:nvSpPr>
          <p:spPr>
            <a:xfrm>
              <a:off x="2389200" y="3536950"/>
              <a:ext cx="106900" cy="61100"/>
            </a:xfrm>
            <a:custGeom>
              <a:avLst/>
              <a:gdLst/>
              <a:ahLst/>
              <a:cxnLst/>
              <a:rect l="l" t="t" r="r" b="b"/>
              <a:pathLst>
                <a:path w="4276" h="2444" extrusionOk="0">
                  <a:moveTo>
                    <a:pt x="1832" y="322"/>
                  </a:moveTo>
                  <a:lnTo>
                    <a:pt x="3858" y="450"/>
                  </a:lnTo>
                  <a:lnTo>
                    <a:pt x="2797" y="2154"/>
                  </a:lnTo>
                  <a:lnTo>
                    <a:pt x="450" y="2122"/>
                  </a:lnTo>
                  <a:lnTo>
                    <a:pt x="1832" y="322"/>
                  </a:lnTo>
                  <a:close/>
                  <a:moveTo>
                    <a:pt x="1768" y="0"/>
                  </a:moveTo>
                  <a:cubicBezTo>
                    <a:pt x="1704" y="0"/>
                    <a:pt x="1640" y="32"/>
                    <a:pt x="1607" y="64"/>
                  </a:cubicBezTo>
                  <a:lnTo>
                    <a:pt x="32" y="2186"/>
                  </a:lnTo>
                  <a:cubicBezTo>
                    <a:pt x="0" y="2250"/>
                    <a:pt x="0" y="2315"/>
                    <a:pt x="32" y="2347"/>
                  </a:cubicBezTo>
                  <a:cubicBezTo>
                    <a:pt x="65" y="2411"/>
                    <a:pt x="97" y="2443"/>
                    <a:pt x="161" y="2443"/>
                  </a:cubicBezTo>
                  <a:lnTo>
                    <a:pt x="2925" y="2443"/>
                  </a:lnTo>
                  <a:lnTo>
                    <a:pt x="2990" y="2379"/>
                  </a:lnTo>
                  <a:lnTo>
                    <a:pt x="4275" y="418"/>
                  </a:lnTo>
                  <a:lnTo>
                    <a:pt x="4275" y="257"/>
                  </a:lnTo>
                  <a:cubicBezTo>
                    <a:pt x="4243" y="225"/>
                    <a:pt x="4211" y="193"/>
                    <a:pt x="4147" y="161"/>
                  </a:cubicBez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CC426-1CE9-C7F6-EBC8-723AAFF0704F}"/>
              </a:ext>
            </a:extLst>
          </p:cNvPr>
          <p:cNvSpPr>
            <a:spLocks noGrp="1"/>
          </p:cNvSpPr>
          <p:nvPr>
            <p:ph type="title"/>
          </p:nvPr>
        </p:nvSpPr>
        <p:spPr>
          <a:xfrm>
            <a:off x="2017485" y="338328"/>
            <a:ext cx="4884057" cy="576000"/>
          </a:xfrm>
        </p:spPr>
        <p:txBody>
          <a:bodyPr/>
          <a:lstStyle/>
          <a:p>
            <a:r>
              <a:rPr lang="en-US" dirty="0">
                <a:ln w="0"/>
                <a:solidFill>
                  <a:schemeClr val="tx1"/>
                </a:solidFill>
                <a:effectLst>
                  <a:outerShdw blurRad="38100" dist="19050" dir="2700000" algn="tl" rotWithShape="0">
                    <a:schemeClr val="dk1">
                      <a:alpha val="40000"/>
                    </a:schemeClr>
                  </a:outerShdw>
                </a:effectLst>
              </a:rPr>
              <a:t>Methods For Forgery Detection</a:t>
            </a:r>
            <a:endParaRPr lang="en-IN" dirty="0">
              <a:ln w="0"/>
              <a:solidFill>
                <a:schemeClr val="tx1"/>
              </a:solidFill>
              <a:effectLst>
                <a:outerShdw blurRad="38100" dist="19050" dir="2700000" algn="tl" rotWithShape="0">
                  <a:schemeClr val="dk1">
                    <a:alpha val="40000"/>
                  </a:schemeClr>
                </a:outerShdw>
              </a:effectLst>
            </a:endParaRPr>
          </a:p>
        </p:txBody>
      </p:sp>
      <p:grpSp>
        <p:nvGrpSpPr>
          <p:cNvPr id="4" name="Google Shape;11958;p72">
            <a:extLst>
              <a:ext uri="{FF2B5EF4-FFF2-40B4-BE49-F238E27FC236}">
                <a16:creationId xmlns:a16="http://schemas.microsoft.com/office/drawing/2014/main" id="{FF5BBDD1-5E6F-85E7-26B4-10E340CA973C}"/>
              </a:ext>
            </a:extLst>
          </p:cNvPr>
          <p:cNvGrpSpPr/>
          <p:nvPr/>
        </p:nvGrpSpPr>
        <p:grpSpPr>
          <a:xfrm>
            <a:off x="1068391" y="1240735"/>
            <a:ext cx="7219266" cy="2682805"/>
            <a:chOff x="804106" y="2667727"/>
            <a:chExt cx="1410962" cy="63361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cxnSp>
          <p:nvCxnSpPr>
            <p:cNvPr id="5" name="Google Shape;11959;p72">
              <a:extLst>
                <a:ext uri="{FF2B5EF4-FFF2-40B4-BE49-F238E27FC236}">
                  <a16:creationId xmlns:a16="http://schemas.microsoft.com/office/drawing/2014/main" id="{6C1BDC0A-4A1F-D500-FD55-A9FDF8001E77}"/>
                </a:ext>
              </a:extLst>
            </p:cNvPr>
            <p:cNvCxnSpPr>
              <a:cxnSpLocks/>
              <a:stCxn id="17" idx="2"/>
              <a:endCxn id="15" idx="0"/>
            </p:cNvCxnSpPr>
            <p:nvPr/>
          </p:nvCxnSpPr>
          <p:spPr>
            <a:xfrm rot="16200000" flipH="1">
              <a:off x="1637333" y="2680917"/>
              <a:ext cx="129155" cy="352976"/>
            </a:xfrm>
            <a:prstGeom prst="bentConnector3">
              <a:avLst>
                <a:gd name="adj1" fmla="val 50000"/>
              </a:avLst>
            </a:prstGeom>
            <a:grpFill/>
            <a:ln w="9525" cap="flat" cmpd="sng">
              <a:solidFill>
                <a:schemeClr val="accent2">
                  <a:lumMod val="10000"/>
                </a:schemeClr>
              </a:solidFill>
              <a:prstDash val="solid"/>
              <a:round/>
              <a:headEnd type="none" w="sm" len="sm"/>
              <a:tailEnd type="none" w="sm" len="sm"/>
            </a:ln>
          </p:spPr>
        </p:cxnSp>
        <p:cxnSp>
          <p:nvCxnSpPr>
            <p:cNvPr id="6" name="Google Shape;11962;p72">
              <a:extLst>
                <a:ext uri="{FF2B5EF4-FFF2-40B4-BE49-F238E27FC236}">
                  <a16:creationId xmlns:a16="http://schemas.microsoft.com/office/drawing/2014/main" id="{932386BC-4392-0D24-97B6-3B8D118A58BA}"/>
                </a:ext>
              </a:extLst>
            </p:cNvPr>
            <p:cNvCxnSpPr>
              <a:cxnSpLocks/>
              <a:stCxn id="16" idx="0"/>
              <a:endCxn id="17" idx="2"/>
            </p:cNvCxnSpPr>
            <p:nvPr/>
          </p:nvCxnSpPr>
          <p:spPr>
            <a:xfrm rot="5400000" flipH="1" flipV="1">
              <a:off x="1268049" y="2664608"/>
              <a:ext cx="129155" cy="385593"/>
            </a:xfrm>
            <a:prstGeom prst="bentConnector3">
              <a:avLst>
                <a:gd name="adj1" fmla="val 50000"/>
              </a:avLst>
            </a:prstGeom>
            <a:ln>
              <a:headEnd type="none" w="sm" len="sm"/>
              <a:tailEnd type="none" w="sm" len="sm"/>
            </a:ln>
          </p:spPr>
          <p:style>
            <a:lnRef idx="1">
              <a:schemeClr val="accent5"/>
            </a:lnRef>
            <a:fillRef idx="0">
              <a:schemeClr val="accent5"/>
            </a:fillRef>
            <a:effectRef idx="0">
              <a:schemeClr val="accent5"/>
            </a:effectRef>
            <a:fontRef idx="minor">
              <a:schemeClr val="tx1"/>
            </a:fontRef>
          </p:style>
        </p:cxnSp>
        <p:cxnSp>
          <p:nvCxnSpPr>
            <p:cNvPr id="9" name="Google Shape;11968;p72">
              <a:extLst>
                <a:ext uri="{FF2B5EF4-FFF2-40B4-BE49-F238E27FC236}">
                  <a16:creationId xmlns:a16="http://schemas.microsoft.com/office/drawing/2014/main" id="{DCA3B051-263B-262B-842F-E45B6125C07A}"/>
                </a:ext>
              </a:extLst>
            </p:cNvPr>
            <p:cNvCxnSpPr>
              <a:cxnSpLocks/>
              <a:stCxn id="15" idx="2"/>
              <a:endCxn id="14" idx="0"/>
            </p:cNvCxnSpPr>
            <p:nvPr/>
          </p:nvCxnSpPr>
          <p:spPr>
            <a:xfrm rot="-5400000" flipH="1">
              <a:off x="1901948" y="3023532"/>
              <a:ext cx="129300" cy="176400"/>
            </a:xfrm>
            <a:prstGeom prst="bentConnector3">
              <a:avLst>
                <a:gd name="adj1" fmla="val 49963"/>
              </a:avLst>
            </a:prstGeom>
            <a:ln>
              <a:headEnd type="none" w="sm" len="sm"/>
              <a:tailEnd type="none" w="sm" len="sm"/>
            </a:ln>
          </p:spPr>
          <p:style>
            <a:lnRef idx="1">
              <a:schemeClr val="accent5"/>
            </a:lnRef>
            <a:fillRef idx="0">
              <a:schemeClr val="accent5"/>
            </a:fillRef>
            <a:effectRef idx="0">
              <a:schemeClr val="accent5"/>
            </a:effectRef>
            <a:fontRef idx="minor">
              <a:schemeClr val="tx1"/>
            </a:fontRef>
          </p:style>
        </p:cxnSp>
        <p:cxnSp>
          <p:nvCxnSpPr>
            <p:cNvPr id="10" name="Google Shape;11970;p72">
              <a:extLst>
                <a:ext uri="{FF2B5EF4-FFF2-40B4-BE49-F238E27FC236}">
                  <a16:creationId xmlns:a16="http://schemas.microsoft.com/office/drawing/2014/main" id="{A3884061-245F-22F1-E1AA-341F9FD25152}"/>
                </a:ext>
              </a:extLst>
            </p:cNvPr>
            <p:cNvCxnSpPr>
              <a:cxnSpLocks/>
              <a:stCxn id="13" idx="0"/>
              <a:endCxn id="15" idx="2"/>
            </p:cNvCxnSpPr>
            <p:nvPr/>
          </p:nvCxnSpPr>
          <p:spPr>
            <a:xfrm rot="-5400000">
              <a:off x="1725631" y="3023388"/>
              <a:ext cx="129300" cy="176400"/>
            </a:xfrm>
            <a:prstGeom prst="bentConnector3">
              <a:avLst>
                <a:gd name="adj1" fmla="val 49963"/>
              </a:avLst>
            </a:prstGeom>
            <a:ln>
              <a:headEnd type="none" w="sm" len="sm"/>
              <a:tailEnd type="none" w="sm" len="sm"/>
            </a:ln>
          </p:spPr>
          <p:style>
            <a:lnRef idx="1">
              <a:schemeClr val="accent5"/>
            </a:lnRef>
            <a:fillRef idx="0">
              <a:schemeClr val="accent5"/>
            </a:fillRef>
            <a:effectRef idx="0">
              <a:schemeClr val="accent5"/>
            </a:effectRef>
            <a:fontRef idx="minor">
              <a:schemeClr val="tx1"/>
            </a:fontRef>
          </p:style>
        </p:cxnSp>
        <p:sp>
          <p:nvSpPr>
            <p:cNvPr id="11" name="Google Shape;11967;p72">
              <a:extLst>
                <a:ext uri="{FF2B5EF4-FFF2-40B4-BE49-F238E27FC236}">
                  <a16:creationId xmlns:a16="http://schemas.microsoft.com/office/drawing/2014/main" id="{01A849E7-78E9-FAFA-6EBF-E0D193F22579}"/>
                </a:ext>
              </a:extLst>
            </p:cNvPr>
            <p:cNvSpPr/>
            <p:nvPr/>
          </p:nvSpPr>
          <p:spPr>
            <a:xfrm>
              <a:off x="804106" y="3176238"/>
              <a:ext cx="320700" cy="125100"/>
            </a:xfrm>
            <a:prstGeom prst="roundRect">
              <a:avLst>
                <a:gd name="adj" fmla="val 50000"/>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lumMod val="50000"/>
                    </a:schemeClr>
                  </a:solidFill>
                  <a:latin typeface="Barlow Semi Condensed" panose="00000506000000000000" pitchFamily="2" charset="0"/>
                </a:rPr>
                <a:t>Recompression</a:t>
              </a:r>
            </a:p>
            <a:p>
              <a:pPr marL="0" lvl="0" indent="0" algn="ctr" rtl="0">
                <a:spcBef>
                  <a:spcPts val="0"/>
                </a:spcBef>
                <a:spcAft>
                  <a:spcPts val="0"/>
                </a:spcAft>
                <a:buNone/>
              </a:pPr>
              <a:r>
                <a:rPr lang="en-US" dirty="0">
                  <a:solidFill>
                    <a:schemeClr val="accent1">
                      <a:lumMod val="50000"/>
                    </a:schemeClr>
                  </a:solidFill>
                  <a:latin typeface="Barlow Semi Condensed" panose="00000506000000000000" pitchFamily="2" charset="0"/>
                </a:rPr>
                <a:t>(CNN)</a:t>
              </a:r>
              <a:endParaRPr dirty="0">
                <a:solidFill>
                  <a:schemeClr val="accent1">
                    <a:lumMod val="50000"/>
                  </a:schemeClr>
                </a:solidFill>
                <a:latin typeface="Barlow Semi Condensed" panose="00000506000000000000" pitchFamily="2" charset="0"/>
              </a:endParaRPr>
            </a:p>
          </p:txBody>
        </p:sp>
        <p:sp>
          <p:nvSpPr>
            <p:cNvPr id="13" name="Google Shape;11971;p72">
              <a:extLst>
                <a:ext uri="{FF2B5EF4-FFF2-40B4-BE49-F238E27FC236}">
                  <a16:creationId xmlns:a16="http://schemas.microsoft.com/office/drawing/2014/main" id="{95757296-04A8-3F66-2E78-4FA860702EC2}"/>
                </a:ext>
              </a:extLst>
            </p:cNvPr>
            <p:cNvSpPr/>
            <p:nvPr/>
          </p:nvSpPr>
          <p:spPr>
            <a:xfrm>
              <a:off x="1541731" y="3176238"/>
              <a:ext cx="320700" cy="125100"/>
            </a:xfrm>
            <a:prstGeom prst="roundRect">
              <a:avLst>
                <a:gd name="adj" fmla="val 50000"/>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algn="ctr"/>
              <a:r>
                <a:rPr lang="en-US" dirty="0">
                  <a:solidFill>
                    <a:schemeClr val="accent1">
                      <a:lumMod val="50000"/>
                    </a:schemeClr>
                  </a:solidFill>
                  <a:latin typeface="Barlow Semi Condensed"/>
                  <a:ea typeface="Barlow Semi Condensed"/>
                  <a:cs typeface="Barlow Semi Condensed"/>
                  <a:sym typeface="Barlow Semi Condensed"/>
                </a:rPr>
                <a:t>Lighting inconsistency</a:t>
              </a:r>
            </a:p>
          </p:txBody>
        </p:sp>
        <p:sp>
          <p:nvSpPr>
            <p:cNvPr id="14" name="Google Shape;11969;p72">
              <a:extLst>
                <a:ext uri="{FF2B5EF4-FFF2-40B4-BE49-F238E27FC236}">
                  <a16:creationId xmlns:a16="http://schemas.microsoft.com/office/drawing/2014/main" id="{E4310DD6-B7F9-61BF-89C7-18203560B377}"/>
                </a:ext>
              </a:extLst>
            </p:cNvPr>
            <p:cNvSpPr/>
            <p:nvPr/>
          </p:nvSpPr>
          <p:spPr>
            <a:xfrm>
              <a:off x="1894368" y="3176238"/>
              <a:ext cx="320700" cy="125100"/>
            </a:xfrm>
            <a:prstGeom prst="roundRect">
              <a:avLst>
                <a:gd name="adj" fmla="val 50000"/>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algn="ctr"/>
              <a:r>
                <a:rPr lang="en-US" dirty="0">
                  <a:solidFill>
                    <a:schemeClr val="accent1">
                      <a:lumMod val="50000"/>
                    </a:schemeClr>
                  </a:solidFill>
                </a:rPr>
                <a:t>Color abbreviation</a:t>
              </a:r>
            </a:p>
          </p:txBody>
        </p:sp>
        <p:sp>
          <p:nvSpPr>
            <p:cNvPr id="15" name="Google Shape;11961;p72">
              <a:extLst>
                <a:ext uri="{FF2B5EF4-FFF2-40B4-BE49-F238E27FC236}">
                  <a16:creationId xmlns:a16="http://schemas.microsoft.com/office/drawing/2014/main" id="{0A758367-8EB3-B76F-E005-F13B68503FD7}"/>
                </a:ext>
              </a:extLst>
            </p:cNvPr>
            <p:cNvSpPr/>
            <p:nvPr/>
          </p:nvSpPr>
          <p:spPr>
            <a:xfrm>
              <a:off x="1718048" y="2921982"/>
              <a:ext cx="320700" cy="125100"/>
            </a:xfrm>
            <a:prstGeom prst="roundRect">
              <a:avLst>
                <a:gd name="adj" fmla="val 50000"/>
              </a:avLst>
            </a:prstGeom>
            <a:gradFill>
              <a:gsLst>
                <a:gs pos="0">
                  <a:schemeClr val="accent1">
                    <a:lumMod val="5000"/>
                    <a:lumOff val="95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algn="ctr"/>
              <a:r>
                <a:rPr lang="en-US" dirty="0">
                  <a:solidFill>
                    <a:schemeClr val="accent1">
                      <a:lumMod val="50000"/>
                    </a:schemeClr>
                  </a:solidFill>
                  <a:latin typeface="Barlow Semi Condensed" panose="00000506000000000000" pitchFamily="2" charset="0"/>
                </a:rPr>
                <a:t>Traditional Methods</a:t>
              </a:r>
            </a:p>
          </p:txBody>
        </p:sp>
        <p:sp>
          <p:nvSpPr>
            <p:cNvPr id="16" name="Google Shape;11963;p72">
              <a:extLst>
                <a:ext uri="{FF2B5EF4-FFF2-40B4-BE49-F238E27FC236}">
                  <a16:creationId xmlns:a16="http://schemas.microsoft.com/office/drawing/2014/main" id="{8C7DF912-7901-EE49-4F3A-CF500FCBAA39}"/>
                </a:ext>
              </a:extLst>
            </p:cNvPr>
            <p:cNvSpPr/>
            <p:nvPr/>
          </p:nvSpPr>
          <p:spPr>
            <a:xfrm>
              <a:off x="979480" y="2921982"/>
              <a:ext cx="320700" cy="125100"/>
            </a:xfrm>
            <a:prstGeom prst="roundRect">
              <a:avLst>
                <a:gd name="adj" fmla="val 50000"/>
              </a:avLst>
            </a:prstGeom>
            <a:gradFill>
              <a:gsLst>
                <a:gs pos="0">
                  <a:schemeClr val="accent1">
                    <a:lumMod val="5000"/>
                    <a:lumOff val="95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lumMod val="50000"/>
                    </a:schemeClr>
                  </a:solidFill>
                  <a:latin typeface="Barlow Semi Condensed" panose="00000506000000000000" pitchFamily="2" charset="0"/>
                </a:rPr>
                <a:t>Deep Learning Methods</a:t>
              </a:r>
              <a:endParaRPr dirty="0">
                <a:solidFill>
                  <a:schemeClr val="accent1">
                    <a:lumMod val="50000"/>
                  </a:schemeClr>
                </a:solidFill>
                <a:latin typeface="Barlow Semi Condensed" panose="00000506000000000000" pitchFamily="2" charset="0"/>
              </a:endParaRPr>
            </a:p>
          </p:txBody>
        </p:sp>
        <p:sp>
          <p:nvSpPr>
            <p:cNvPr id="17" name="Google Shape;11960;p72">
              <a:extLst>
                <a:ext uri="{FF2B5EF4-FFF2-40B4-BE49-F238E27FC236}">
                  <a16:creationId xmlns:a16="http://schemas.microsoft.com/office/drawing/2014/main" id="{D597A5B2-5902-935C-8DB5-6F1754B27F6C}"/>
                </a:ext>
              </a:extLst>
            </p:cNvPr>
            <p:cNvSpPr/>
            <p:nvPr/>
          </p:nvSpPr>
          <p:spPr>
            <a:xfrm>
              <a:off x="1348764" y="2667727"/>
              <a:ext cx="353317" cy="125100"/>
            </a:xfrm>
            <a:prstGeom prst="roundRect">
              <a:avLst>
                <a:gd name="adj" fmla="val 50000"/>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accent1">
                      <a:lumMod val="50000"/>
                    </a:schemeClr>
                  </a:solidFill>
                  <a:latin typeface="Barlow Semi Condensed" panose="00000506000000000000" pitchFamily="2" charset="0"/>
                </a:rPr>
                <a:t>Forgery Methods</a:t>
              </a:r>
              <a:endParaRPr b="1" dirty="0">
                <a:solidFill>
                  <a:schemeClr val="accent1">
                    <a:lumMod val="50000"/>
                  </a:schemeClr>
                </a:solidFill>
                <a:latin typeface="Barlow Semi Condensed" panose="00000506000000000000" pitchFamily="2" charset="0"/>
              </a:endParaRPr>
            </a:p>
          </p:txBody>
        </p:sp>
      </p:grpSp>
      <p:sp>
        <p:nvSpPr>
          <p:cNvPr id="39" name="Google Shape;11969;p72">
            <a:extLst>
              <a:ext uri="{FF2B5EF4-FFF2-40B4-BE49-F238E27FC236}">
                <a16:creationId xmlns:a16="http://schemas.microsoft.com/office/drawing/2014/main" id="{819DC073-CAD0-8720-B1AC-481848AE1F20}"/>
              </a:ext>
            </a:extLst>
          </p:cNvPr>
          <p:cNvSpPr/>
          <p:nvPr/>
        </p:nvSpPr>
        <p:spPr>
          <a:xfrm>
            <a:off x="2765411" y="3393848"/>
            <a:ext cx="1772101" cy="529692"/>
          </a:xfrm>
          <a:prstGeom prst="roundRect">
            <a:avLst>
              <a:gd name="adj" fmla="val 50000"/>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lumMod val="50000"/>
                  </a:schemeClr>
                </a:solidFill>
                <a:latin typeface="Barlow Semi Condensed" panose="00000506000000000000" pitchFamily="2" charset="0"/>
              </a:rPr>
              <a:t>Pixel Based</a:t>
            </a:r>
          </a:p>
          <a:p>
            <a:pPr marL="0" lvl="0" indent="0" algn="ctr" rtl="0">
              <a:spcBef>
                <a:spcPts val="0"/>
              </a:spcBef>
              <a:spcAft>
                <a:spcPts val="0"/>
              </a:spcAft>
              <a:buNone/>
            </a:pPr>
            <a:r>
              <a:rPr lang="en-US" dirty="0">
                <a:solidFill>
                  <a:schemeClr val="accent1">
                    <a:lumMod val="50000"/>
                  </a:schemeClr>
                </a:solidFill>
                <a:latin typeface="Barlow Semi Condensed" panose="00000506000000000000" pitchFamily="2" charset="0"/>
              </a:rPr>
              <a:t>(Neural Networks)</a:t>
            </a:r>
            <a:endParaRPr dirty="0">
              <a:solidFill>
                <a:schemeClr val="accent1">
                  <a:lumMod val="50000"/>
                </a:schemeClr>
              </a:solidFill>
              <a:latin typeface="Barlow Semi Condensed" panose="00000506000000000000" pitchFamily="2" charset="0"/>
            </a:endParaRPr>
          </a:p>
        </p:txBody>
      </p:sp>
      <p:cxnSp>
        <p:nvCxnSpPr>
          <p:cNvPr id="42" name="Google Shape;11970;p72">
            <a:extLst>
              <a:ext uri="{FF2B5EF4-FFF2-40B4-BE49-F238E27FC236}">
                <a16:creationId xmlns:a16="http://schemas.microsoft.com/office/drawing/2014/main" id="{5AAABCCB-E3B9-71AE-9A75-3E97F1605E72}"/>
              </a:ext>
            </a:extLst>
          </p:cNvPr>
          <p:cNvCxnSpPr>
            <a:cxnSpLocks/>
          </p:cNvCxnSpPr>
          <p:nvPr/>
        </p:nvCxnSpPr>
        <p:spPr>
          <a:xfrm rot="16200000">
            <a:off x="2041812" y="2675633"/>
            <a:ext cx="547476" cy="888951"/>
          </a:xfrm>
          <a:prstGeom prst="bentConnector3">
            <a:avLst>
              <a:gd name="adj1" fmla="val 49963"/>
            </a:avLst>
          </a:prstGeom>
          <a:ln>
            <a:headEnd type="none" w="sm" len="sm"/>
            <a:tailEnd type="none" w="sm" len="sm"/>
          </a:ln>
        </p:spPr>
        <p:style>
          <a:lnRef idx="1">
            <a:schemeClr val="accent5"/>
          </a:lnRef>
          <a:fillRef idx="0">
            <a:schemeClr val="accent5"/>
          </a:fillRef>
          <a:effectRef idx="0">
            <a:schemeClr val="accent5"/>
          </a:effectRef>
          <a:fontRef idx="minor">
            <a:schemeClr val="tx1"/>
          </a:fontRef>
        </p:style>
      </p:cxnSp>
      <p:cxnSp>
        <p:nvCxnSpPr>
          <p:cNvPr id="43" name="Google Shape;11968;p72">
            <a:extLst>
              <a:ext uri="{FF2B5EF4-FFF2-40B4-BE49-F238E27FC236}">
                <a16:creationId xmlns:a16="http://schemas.microsoft.com/office/drawing/2014/main" id="{0BA9DC7C-B552-A28E-43E9-5297598EC772}"/>
              </a:ext>
            </a:extLst>
          </p:cNvPr>
          <p:cNvCxnSpPr>
            <a:cxnSpLocks/>
          </p:cNvCxnSpPr>
          <p:nvPr/>
        </p:nvCxnSpPr>
        <p:spPr>
          <a:xfrm rot="16200000" flipH="1">
            <a:off x="2930555" y="2676931"/>
            <a:ext cx="547476" cy="888951"/>
          </a:xfrm>
          <a:prstGeom prst="bentConnector3">
            <a:avLst>
              <a:gd name="adj1" fmla="val 49963"/>
            </a:avLst>
          </a:prstGeom>
          <a:ln>
            <a:headEnd type="none" w="sm" len="sm"/>
            <a:tailEnd type="none" w="sm" len="sm"/>
          </a:ln>
        </p:spPr>
        <p:style>
          <a:lnRef idx="1">
            <a:schemeClr val="accent5"/>
          </a:lnRef>
          <a:fillRef idx="0">
            <a:schemeClr val="accent5"/>
          </a:fillRef>
          <a:effectRef idx="0">
            <a:schemeClr val="accent5"/>
          </a:effectRef>
          <a:fontRef idx="minor">
            <a:schemeClr val="tx1"/>
          </a:fontRef>
        </p:style>
      </p:cxnSp>
      <p:grpSp>
        <p:nvGrpSpPr>
          <p:cNvPr id="44" name="Google Shape;4241;p64">
            <a:extLst>
              <a:ext uri="{FF2B5EF4-FFF2-40B4-BE49-F238E27FC236}">
                <a16:creationId xmlns:a16="http://schemas.microsoft.com/office/drawing/2014/main" id="{EF99C799-0BC0-D737-2292-E01387DE59DC}"/>
              </a:ext>
            </a:extLst>
          </p:cNvPr>
          <p:cNvGrpSpPr/>
          <p:nvPr/>
        </p:nvGrpSpPr>
        <p:grpSpPr>
          <a:xfrm>
            <a:off x="478124" y="670658"/>
            <a:ext cx="1838355" cy="1630582"/>
            <a:chOff x="1338075" y="463925"/>
            <a:chExt cx="5022575" cy="4585450"/>
          </a:xfrm>
        </p:grpSpPr>
        <p:sp>
          <p:nvSpPr>
            <p:cNvPr id="45" name="Google Shape;4242;p64">
              <a:extLst>
                <a:ext uri="{FF2B5EF4-FFF2-40B4-BE49-F238E27FC236}">
                  <a16:creationId xmlns:a16="http://schemas.microsoft.com/office/drawing/2014/main" id="{5AE13F16-8875-F315-BFD8-366B85233BAF}"/>
                </a:ext>
              </a:extLst>
            </p:cNvPr>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243;p64">
              <a:extLst>
                <a:ext uri="{FF2B5EF4-FFF2-40B4-BE49-F238E27FC236}">
                  <a16:creationId xmlns:a16="http://schemas.microsoft.com/office/drawing/2014/main" id="{4991BE26-29CB-DDE4-0B30-6A08D6BE5F0D}"/>
                </a:ext>
              </a:extLst>
            </p:cNvPr>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244;p64">
              <a:extLst>
                <a:ext uri="{FF2B5EF4-FFF2-40B4-BE49-F238E27FC236}">
                  <a16:creationId xmlns:a16="http://schemas.microsoft.com/office/drawing/2014/main" id="{9C5FA973-F148-4AC8-1264-420A194F5C7D}"/>
                </a:ext>
              </a:extLst>
            </p:cNvPr>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245;p64">
              <a:extLst>
                <a:ext uri="{FF2B5EF4-FFF2-40B4-BE49-F238E27FC236}">
                  <a16:creationId xmlns:a16="http://schemas.microsoft.com/office/drawing/2014/main" id="{B636B853-0423-CDED-25CF-B2683BDF34B6}"/>
                </a:ext>
              </a:extLst>
            </p:cNvPr>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246;p64">
              <a:extLst>
                <a:ext uri="{FF2B5EF4-FFF2-40B4-BE49-F238E27FC236}">
                  <a16:creationId xmlns:a16="http://schemas.microsoft.com/office/drawing/2014/main" id="{4148B224-4400-B6D1-CEF3-4AD342054F29}"/>
                </a:ext>
              </a:extLst>
            </p:cNvPr>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247;p64">
              <a:extLst>
                <a:ext uri="{FF2B5EF4-FFF2-40B4-BE49-F238E27FC236}">
                  <a16:creationId xmlns:a16="http://schemas.microsoft.com/office/drawing/2014/main" id="{A465B7B1-3EA1-43AD-975A-C2094B344F29}"/>
                </a:ext>
              </a:extLst>
            </p:cNvPr>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248;p64">
              <a:extLst>
                <a:ext uri="{FF2B5EF4-FFF2-40B4-BE49-F238E27FC236}">
                  <a16:creationId xmlns:a16="http://schemas.microsoft.com/office/drawing/2014/main" id="{B048EB75-52E0-5FBD-5A59-0DE888F7B3C7}"/>
                </a:ext>
              </a:extLst>
            </p:cNvPr>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249;p64">
              <a:extLst>
                <a:ext uri="{FF2B5EF4-FFF2-40B4-BE49-F238E27FC236}">
                  <a16:creationId xmlns:a16="http://schemas.microsoft.com/office/drawing/2014/main" id="{86504602-4388-B231-68A0-F495D576A740}"/>
                </a:ext>
              </a:extLst>
            </p:cNvPr>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250;p64">
              <a:extLst>
                <a:ext uri="{FF2B5EF4-FFF2-40B4-BE49-F238E27FC236}">
                  <a16:creationId xmlns:a16="http://schemas.microsoft.com/office/drawing/2014/main" id="{5608969A-429A-E149-6096-AD6DF0569D97}"/>
                </a:ext>
              </a:extLst>
            </p:cNvPr>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251;p64">
              <a:extLst>
                <a:ext uri="{FF2B5EF4-FFF2-40B4-BE49-F238E27FC236}">
                  <a16:creationId xmlns:a16="http://schemas.microsoft.com/office/drawing/2014/main" id="{179F9B77-ED1E-3C14-55FD-BB93BF4382E7}"/>
                </a:ext>
              </a:extLst>
            </p:cNvPr>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252;p64">
              <a:extLst>
                <a:ext uri="{FF2B5EF4-FFF2-40B4-BE49-F238E27FC236}">
                  <a16:creationId xmlns:a16="http://schemas.microsoft.com/office/drawing/2014/main" id="{3B0B5588-F09A-4CE1-2AD0-944BA9435BE6}"/>
                </a:ext>
              </a:extLst>
            </p:cNvPr>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253;p64">
              <a:extLst>
                <a:ext uri="{FF2B5EF4-FFF2-40B4-BE49-F238E27FC236}">
                  <a16:creationId xmlns:a16="http://schemas.microsoft.com/office/drawing/2014/main" id="{ECE3E564-422A-1929-7D63-ACAE9FB1F22C}"/>
                </a:ext>
              </a:extLst>
            </p:cNvPr>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254;p64">
              <a:extLst>
                <a:ext uri="{FF2B5EF4-FFF2-40B4-BE49-F238E27FC236}">
                  <a16:creationId xmlns:a16="http://schemas.microsoft.com/office/drawing/2014/main" id="{68240B3B-970C-2D42-D185-EAF4D9254731}"/>
                </a:ext>
              </a:extLst>
            </p:cNvPr>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255;p64">
              <a:extLst>
                <a:ext uri="{FF2B5EF4-FFF2-40B4-BE49-F238E27FC236}">
                  <a16:creationId xmlns:a16="http://schemas.microsoft.com/office/drawing/2014/main" id="{42A53FFF-E589-73B9-3560-897992146A1A}"/>
                </a:ext>
              </a:extLst>
            </p:cNvPr>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256;p64">
              <a:extLst>
                <a:ext uri="{FF2B5EF4-FFF2-40B4-BE49-F238E27FC236}">
                  <a16:creationId xmlns:a16="http://schemas.microsoft.com/office/drawing/2014/main" id="{CF446D22-1EAF-4AE0-82E0-CDCE56151931}"/>
                </a:ext>
              </a:extLst>
            </p:cNvPr>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257;p64">
              <a:extLst>
                <a:ext uri="{FF2B5EF4-FFF2-40B4-BE49-F238E27FC236}">
                  <a16:creationId xmlns:a16="http://schemas.microsoft.com/office/drawing/2014/main" id="{CA6EA897-F623-E745-9BA2-5C2166364039}"/>
                </a:ext>
              </a:extLst>
            </p:cNvPr>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258;p64">
              <a:extLst>
                <a:ext uri="{FF2B5EF4-FFF2-40B4-BE49-F238E27FC236}">
                  <a16:creationId xmlns:a16="http://schemas.microsoft.com/office/drawing/2014/main" id="{C8026151-EC3F-2350-F717-717F5B8262BC}"/>
                </a:ext>
              </a:extLst>
            </p:cNvPr>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259;p64">
              <a:extLst>
                <a:ext uri="{FF2B5EF4-FFF2-40B4-BE49-F238E27FC236}">
                  <a16:creationId xmlns:a16="http://schemas.microsoft.com/office/drawing/2014/main" id="{CC877979-D7D1-1ADA-C8C9-9C280AED0B87}"/>
                </a:ext>
              </a:extLst>
            </p:cNvPr>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260;p64">
              <a:extLst>
                <a:ext uri="{FF2B5EF4-FFF2-40B4-BE49-F238E27FC236}">
                  <a16:creationId xmlns:a16="http://schemas.microsoft.com/office/drawing/2014/main" id="{EB4026E3-2B54-EE51-5004-E04002BBF93B}"/>
                </a:ext>
              </a:extLst>
            </p:cNvPr>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261;p64">
              <a:extLst>
                <a:ext uri="{FF2B5EF4-FFF2-40B4-BE49-F238E27FC236}">
                  <a16:creationId xmlns:a16="http://schemas.microsoft.com/office/drawing/2014/main" id="{E9C8F36F-BD41-3ECD-D776-02A4A8BA1A86}"/>
                </a:ext>
              </a:extLst>
            </p:cNvPr>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62;p64">
              <a:extLst>
                <a:ext uri="{FF2B5EF4-FFF2-40B4-BE49-F238E27FC236}">
                  <a16:creationId xmlns:a16="http://schemas.microsoft.com/office/drawing/2014/main" id="{869F22C4-0905-101A-F799-DB7AD0DDCCC0}"/>
                </a:ext>
              </a:extLst>
            </p:cNvPr>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263;p64">
              <a:extLst>
                <a:ext uri="{FF2B5EF4-FFF2-40B4-BE49-F238E27FC236}">
                  <a16:creationId xmlns:a16="http://schemas.microsoft.com/office/drawing/2014/main" id="{49C5E855-C5DC-8865-026B-7BE2C9124B49}"/>
                </a:ext>
              </a:extLst>
            </p:cNvPr>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264;p64">
              <a:extLst>
                <a:ext uri="{FF2B5EF4-FFF2-40B4-BE49-F238E27FC236}">
                  <a16:creationId xmlns:a16="http://schemas.microsoft.com/office/drawing/2014/main" id="{4AE86CE1-4D88-1007-653B-EDF214213273}"/>
                </a:ext>
              </a:extLst>
            </p:cNvPr>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265;p64">
              <a:extLst>
                <a:ext uri="{FF2B5EF4-FFF2-40B4-BE49-F238E27FC236}">
                  <a16:creationId xmlns:a16="http://schemas.microsoft.com/office/drawing/2014/main" id="{05A461B3-A9DC-DB40-5953-54DC7DD7D7E9}"/>
                </a:ext>
              </a:extLst>
            </p:cNvPr>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66;p64">
              <a:extLst>
                <a:ext uri="{FF2B5EF4-FFF2-40B4-BE49-F238E27FC236}">
                  <a16:creationId xmlns:a16="http://schemas.microsoft.com/office/drawing/2014/main" id="{2ADE9714-EEC7-C3E3-4AE1-F5232CBCF5A2}"/>
                </a:ext>
              </a:extLst>
            </p:cNvPr>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67;p64">
              <a:extLst>
                <a:ext uri="{FF2B5EF4-FFF2-40B4-BE49-F238E27FC236}">
                  <a16:creationId xmlns:a16="http://schemas.microsoft.com/office/drawing/2014/main" id="{A968745D-B68E-3240-1DFF-3F7536202F01}"/>
                </a:ext>
              </a:extLst>
            </p:cNvPr>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68;p64">
              <a:extLst>
                <a:ext uri="{FF2B5EF4-FFF2-40B4-BE49-F238E27FC236}">
                  <a16:creationId xmlns:a16="http://schemas.microsoft.com/office/drawing/2014/main" id="{F0572D59-C653-CAB8-A274-0F55EAADAD98}"/>
                </a:ext>
              </a:extLst>
            </p:cNvPr>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69;p64">
              <a:extLst>
                <a:ext uri="{FF2B5EF4-FFF2-40B4-BE49-F238E27FC236}">
                  <a16:creationId xmlns:a16="http://schemas.microsoft.com/office/drawing/2014/main" id="{C1263F93-AF64-A937-6FB9-13978744D368}"/>
                </a:ext>
              </a:extLst>
            </p:cNvPr>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70;p64">
              <a:extLst>
                <a:ext uri="{FF2B5EF4-FFF2-40B4-BE49-F238E27FC236}">
                  <a16:creationId xmlns:a16="http://schemas.microsoft.com/office/drawing/2014/main" id="{18E73EA3-6595-FBC6-F051-BE250A05CFAB}"/>
                </a:ext>
              </a:extLst>
            </p:cNvPr>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71;p64">
              <a:extLst>
                <a:ext uri="{FF2B5EF4-FFF2-40B4-BE49-F238E27FC236}">
                  <a16:creationId xmlns:a16="http://schemas.microsoft.com/office/drawing/2014/main" id="{0E62CC05-9BDA-A613-9D00-8F172B3A3221}"/>
                </a:ext>
              </a:extLst>
            </p:cNvPr>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72;p64">
              <a:extLst>
                <a:ext uri="{FF2B5EF4-FFF2-40B4-BE49-F238E27FC236}">
                  <a16:creationId xmlns:a16="http://schemas.microsoft.com/office/drawing/2014/main" id="{F6271531-400B-DE3B-3653-72631FFE5A4F}"/>
                </a:ext>
              </a:extLst>
            </p:cNvPr>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73;p64">
              <a:extLst>
                <a:ext uri="{FF2B5EF4-FFF2-40B4-BE49-F238E27FC236}">
                  <a16:creationId xmlns:a16="http://schemas.microsoft.com/office/drawing/2014/main" id="{908927E8-0B3C-9A8F-2A89-64698E0E1196}"/>
                </a:ext>
              </a:extLst>
            </p:cNvPr>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74;p64">
              <a:extLst>
                <a:ext uri="{FF2B5EF4-FFF2-40B4-BE49-F238E27FC236}">
                  <a16:creationId xmlns:a16="http://schemas.microsoft.com/office/drawing/2014/main" id="{C73701CF-DE3C-DDD7-8C3A-B3AF5498AC72}"/>
                </a:ext>
              </a:extLst>
            </p:cNvPr>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275;p64">
              <a:extLst>
                <a:ext uri="{FF2B5EF4-FFF2-40B4-BE49-F238E27FC236}">
                  <a16:creationId xmlns:a16="http://schemas.microsoft.com/office/drawing/2014/main" id="{3A99625B-53C1-872A-82C1-D44B4BA2E063}"/>
                </a:ext>
              </a:extLst>
            </p:cNvPr>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276;p64">
              <a:extLst>
                <a:ext uri="{FF2B5EF4-FFF2-40B4-BE49-F238E27FC236}">
                  <a16:creationId xmlns:a16="http://schemas.microsoft.com/office/drawing/2014/main" id="{D9EB0963-DEAB-470B-E405-DFFAD957EA7B}"/>
                </a:ext>
              </a:extLst>
            </p:cNvPr>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277;p64">
              <a:extLst>
                <a:ext uri="{FF2B5EF4-FFF2-40B4-BE49-F238E27FC236}">
                  <a16:creationId xmlns:a16="http://schemas.microsoft.com/office/drawing/2014/main" id="{8D0A9F6A-5378-6872-28C2-CC1B99CCB3F5}"/>
                </a:ext>
              </a:extLst>
            </p:cNvPr>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278;p64">
              <a:extLst>
                <a:ext uri="{FF2B5EF4-FFF2-40B4-BE49-F238E27FC236}">
                  <a16:creationId xmlns:a16="http://schemas.microsoft.com/office/drawing/2014/main" id="{E4933F2A-36E7-FD34-2FF8-8799DDE83173}"/>
                </a:ext>
              </a:extLst>
            </p:cNvPr>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279;p64">
              <a:extLst>
                <a:ext uri="{FF2B5EF4-FFF2-40B4-BE49-F238E27FC236}">
                  <a16:creationId xmlns:a16="http://schemas.microsoft.com/office/drawing/2014/main" id="{20DDFD4B-9111-490A-83E3-06350A392079}"/>
                </a:ext>
              </a:extLst>
            </p:cNvPr>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280;p64">
              <a:extLst>
                <a:ext uri="{FF2B5EF4-FFF2-40B4-BE49-F238E27FC236}">
                  <a16:creationId xmlns:a16="http://schemas.microsoft.com/office/drawing/2014/main" id="{BCD8553A-EFA0-2EE0-D468-96C767ABA3EA}"/>
                </a:ext>
              </a:extLst>
            </p:cNvPr>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281;p64">
              <a:extLst>
                <a:ext uri="{FF2B5EF4-FFF2-40B4-BE49-F238E27FC236}">
                  <a16:creationId xmlns:a16="http://schemas.microsoft.com/office/drawing/2014/main" id="{90A52FA1-FA87-6C72-0EC9-156A9CC86DBD}"/>
                </a:ext>
              </a:extLst>
            </p:cNvPr>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282;p64">
              <a:extLst>
                <a:ext uri="{FF2B5EF4-FFF2-40B4-BE49-F238E27FC236}">
                  <a16:creationId xmlns:a16="http://schemas.microsoft.com/office/drawing/2014/main" id="{873B232A-4C62-8F8B-6C56-B7851CCFB818}"/>
                </a:ext>
              </a:extLst>
            </p:cNvPr>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283;p64">
              <a:extLst>
                <a:ext uri="{FF2B5EF4-FFF2-40B4-BE49-F238E27FC236}">
                  <a16:creationId xmlns:a16="http://schemas.microsoft.com/office/drawing/2014/main" id="{CE2C6BF8-0ECC-5791-773B-1113B7B714D6}"/>
                </a:ext>
              </a:extLst>
            </p:cNvPr>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284;p64">
              <a:extLst>
                <a:ext uri="{FF2B5EF4-FFF2-40B4-BE49-F238E27FC236}">
                  <a16:creationId xmlns:a16="http://schemas.microsoft.com/office/drawing/2014/main" id="{EAEDAA2E-B90B-51C2-35F1-52E26B02D09C}"/>
                </a:ext>
              </a:extLst>
            </p:cNvPr>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285;p64">
              <a:extLst>
                <a:ext uri="{FF2B5EF4-FFF2-40B4-BE49-F238E27FC236}">
                  <a16:creationId xmlns:a16="http://schemas.microsoft.com/office/drawing/2014/main" id="{6EB6224C-A569-BE37-64F4-E9E39E30A154}"/>
                </a:ext>
              </a:extLst>
            </p:cNvPr>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286;p64">
              <a:extLst>
                <a:ext uri="{FF2B5EF4-FFF2-40B4-BE49-F238E27FC236}">
                  <a16:creationId xmlns:a16="http://schemas.microsoft.com/office/drawing/2014/main" id="{85605E25-FE1A-0560-BC90-35844F393D18}"/>
                </a:ext>
              </a:extLst>
            </p:cNvPr>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287;p64">
              <a:extLst>
                <a:ext uri="{FF2B5EF4-FFF2-40B4-BE49-F238E27FC236}">
                  <a16:creationId xmlns:a16="http://schemas.microsoft.com/office/drawing/2014/main" id="{7FCC0BA0-02FC-DE9B-93C9-666B321883B1}"/>
                </a:ext>
              </a:extLst>
            </p:cNvPr>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288;p64">
              <a:extLst>
                <a:ext uri="{FF2B5EF4-FFF2-40B4-BE49-F238E27FC236}">
                  <a16:creationId xmlns:a16="http://schemas.microsoft.com/office/drawing/2014/main" id="{202DE45D-FBC4-3DE6-EA3F-D6666E930E37}"/>
                </a:ext>
              </a:extLst>
            </p:cNvPr>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289;p64">
              <a:extLst>
                <a:ext uri="{FF2B5EF4-FFF2-40B4-BE49-F238E27FC236}">
                  <a16:creationId xmlns:a16="http://schemas.microsoft.com/office/drawing/2014/main" id="{9E570CA4-D99F-2ED5-8C7F-AE32459EE09A}"/>
                </a:ext>
              </a:extLst>
            </p:cNvPr>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290;p64">
              <a:extLst>
                <a:ext uri="{FF2B5EF4-FFF2-40B4-BE49-F238E27FC236}">
                  <a16:creationId xmlns:a16="http://schemas.microsoft.com/office/drawing/2014/main" id="{5F359725-BEEE-969C-AF2E-F77008E8C9D4}"/>
                </a:ext>
              </a:extLst>
            </p:cNvPr>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291;p64">
              <a:extLst>
                <a:ext uri="{FF2B5EF4-FFF2-40B4-BE49-F238E27FC236}">
                  <a16:creationId xmlns:a16="http://schemas.microsoft.com/office/drawing/2014/main" id="{20C38EB5-BC5B-7BCF-BE65-784B3A87E5FC}"/>
                </a:ext>
              </a:extLst>
            </p:cNvPr>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292;p64">
              <a:extLst>
                <a:ext uri="{FF2B5EF4-FFF2-40B4-BE49-F238E27FC236}">
                  <a16:creationId xmlns:a16="http://schemas.microsoft.com/office/drawing/2014/main" id="{0469C663-71D6-C60F-0951-26B68A03DA80}"/>
                </a:ext>
              </a:extLst>
            </p:cNvPr>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293;p64">
              <a:extLst>
                <a:ext uri="{FF2B5EF4-FFF2-40B4-BE49-F238E27FC236}">
                  <a16:creationId xmlns:a16="http://schemas.microsoft.com/office/drawing/2014/main" id="{4A94EC77-1A1C-EDA2-A2A3-66D31B2725F8}"/>
                </a:ext>
              </a:extLst>
            </p:cNvPr>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294;p64">
              <a:extLst>
                <a:ext uri="{FF2B5EF4-FFF2-40B4-BE49-F238E27FC236}">
                  <a16:creationId xmlns:a16="http://schemas.microsoft.com/office/drawing/2014/main" id="{1A652845-C8BC-5748-200A-2FDCC70953D0}"/>
                </a:ext>
              </a:extLst>
            </p:cNvPr>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295;p64">
              <a:extLst>
                <a:ext uri="{FF2B5EF4-FFF2-40B4-BE49-F238E27FC236}">
                  <a16:creationId xmlns:a16="http://schemas.microsoft.com/office/drawing/2014/main" id="{02074883-9834-E75E-BA7A-9B970CBE51B0}"/>
                </a:ext>
              </a:extLst>
            </p:cNvPr>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296;p64">
              <a:extLst>
                <a:ext uri="{FF2B5EF4-FFF2-40B4-BE49-F238E27FC236}">
                  <a16:creationId xmlns:a16="http://schemas.microsoft.com/office/drawing/2014/main" id="{6AF9B0D9-39C3-3B3A-5ED9-1BE7736FF0BE}"/>
                </a:ext>
              </a:extLst>
            </p:cNvPr>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297;p64">
              <a:extLst>
                <a:ext uri="{FF2B5EF4-FFF2-40B4-BE49-F238E27FC236}">
                  <a16:creationId xmlns:a16="http://schemas.microsoft.com/office/drawing/2014/main" id="{A29A1E71-2466-CBEF-F03E-E5AA775EF0C0}"/>
                </a:ext>
              </a:extLst>
            </p:cNvPr>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298;p64">
              <a:extLst>
                <a:ext uri="{FF2B5EF4-FFF2-40B4-BE49-F238E27FC236}">
                  <a16:creationId xmlns:a16="http://schemas.microsoft.com/office/drawing/2014/main" id="{200E8B29-A49F-2C09-EAC1-D59D02BEA689}"/>
                </a:ext>
              </a:extLst>
            </p:cNvPr>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299;p64">
              <a:extLst>
                <a:ext uri="{FF2B5EF4-FFF2-40B4-BE49-F238E27FC236}">
                  <a16:creationId xmlns:a16="http://schemas.microsoft.com/office/drawing/2014/main" id="{8F6463B6-1452-ABB7-72C8-8DF0021BE59D}"/>
                </a:ext>
              </a:extLst>
            </p:cNvPr>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300;p64">
              <a:extLst>
                <a:ext uri="{FF2B5EF4-FFF2-40B4-BE49-F238E27FC236}">
                  <a16:creationId xmlns:a16="http://schemas.microsoft.com/office/drawing/2014/main" id="{ABFAE45A-E440-5A43-0DFA-712508E8584B}"/>
                </a:ext>
              </a:extLst>
            </p:cNvPr>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301;p64">
              <a:extLst>
                <a:ext uri="{FF2B5EF4-FFF2-40B4-BE49-F238E27FC236}">
                  <a16:creationId xmlns:a16="http://schemas.microsoft.com/office/drawing/2014/main" id="{B9C6425F-A530-127A-A9E7-27B2F14CA96F}"/>
                </a:ext>
              </a:extLst>
            </p:cNvPr>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302;p64">
              <a:extLst>
                <a:ext uri="{FF2B5EF4-FFF2-40B4-BE49-F238E27FC236}">
                  <a16:creationId xmlns:a16="http://schemas.microsoft.com/office/drawing/2014/main" id="{26F03A9F-4D9F-996B-1DC7-D285E905ABBD}"/>
                </a:ext>
              </a:extLst>
            </p:cNvPr>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303;p64">
              <a:extLst>
                <a:ext uri="{FF2B5EF4-FFF2-40B4-BE49-F238E27FC236}">
                  <a16:creationId xmlns:a16="http://schemas.microsoft.com/office/drawing/2014/main" id="{C5F7F95E-FF07-E692-6800-7C4E36DF4BCB}"/>
                </a:ext>
              </a:extLst>
            </p:cNvPr>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304;p64">
              <a:extLst>
                <a:ext uri="{FF2B5EF4-FFF2-40B4-BE49-F238E27FC236}">
                  <a16:creationId xmlns:a16="http://schemas.microsoft.com/office/drawing/2014/main" id="{BBE4D17A-2D14-0163-58FD-82ABCD660986}"/>
                </a:ext>
              </a:extLst>
            </p:cNvPr>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305;p64">
              <a:extLst>
                <a:ext uri="{FF2B5EF4-FFF2-40B4-BE49-F238E27FC236}">
                  <a16:creationId xmlns:a16="http://schemas.microsoft.com/office/drawing/2014/main" id="{46AE4845-8D82-8610-E865-F930B4547FCC}"/>
                </a:ext>
              </a:extLst>
            </p:cNvPr>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306;p64">
              <a:extLst>
                <a:ext uri="{FF2B5EF4-FFF2-40B4-BE49-F238E27FC236}">
                  <a16:creationId xmlns:a16="http://schemas.microsoft.com/office/drawing/2014/main" id="{BCC66DC7-097A-8A52-C57D-FCA728D81DE6}"/>
                </a:ext>
              </a:extLst>
            </p:cNvPr>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307;p64">
              <a:extLst>
                <a:ext uri="{FF2B5EF4-FFF2-40B4-BE49-F238E27FC236}">
                  <a16:creationId xmlns:a16="http://schemas.microsoft.com/office/drawing/2014/main" id="{3E174582-D55F-F69F-A051-9D4E417C8A80}"/>
                </a:ext>
              </a:extLst>
            </p:cNvPr>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308;p64">
              <a:extLst>
                <a:ext uri="{FF2B5EF4-FFF2-40B4-BE49-F238E27FC236}">
                  <a16:creationId xmlns:a16="http://schemas.microsoft.com/office/drawing/2014/main" id="{BD50AF6F-49BC-666C-72BF-4D54A46D400C}"/>
                </a:ext>
              </a:extLst>
            </p:cNvPr>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309;p64">
              <a:extLst>
                <a:ext uri="{FF2B5EF4-FFF2-40B4-BE49-F238E27FC236}">
                  <a16:creationId xmlns:a16="http://schemas.microsoft.com/office/drawing/2014/main" id="{85B56581-2198-12F4-52BF-AF774C8717B6}"/>
                </a:ext>
              </a:extLst>
            </p:cNvPr>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310;p64">
              <a:extLst>
                <a:ext uri="{FF2B5EF4-FFF2-40B4-BE49-F238E27FC236}">
                  <a16:creationId xmlns:a16="http://schemas.microsoft.com/office/drawing/2014/main" id="{C89EFF19-6AE9-54EB-8BB7-5A38D5B03DBC}"/>
                </a:ext>
              </a:extLst>
            </p:cNvPr>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311;p64">
              <a:extLst>
                <a:ext uri="{FF2B5EF4-FFF2-40B4-BE49-F238E27FC236}">
                  <a16:creationId xmlns:a16="http://schemas.microsoft.com/office/drawing/2014/main" id="{A659578C-7935-A2A5-B7B4-5E60B1815419}"/>
                </a:ext>
              </a:extLst>
            </p:cNvPr>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312;p64">
              <a:extLst>
                <a:ext uri="{FF2B5EF4-FFF2-40B4-BE49-F238E27FC236}">
                  <a16:creationId xmlns:a16="http://schemas.microsoft.com/office/drawing/2014/main" id="{B9A0F03E-5452-1E19-A866-141C5F468BF0}"/>
                </a:ext>
              </a:extLst>
            </p:cNvPr>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313;p64">
              <a:extLst>
                <a:ext uri="{FF2B5EF4-FFF2-40B4-BE49-F238E27FC236}">
                  <a16:creationId xmlns:a16="http://schemas.microsoft.com/office/drawing/2014/main" id="{7DB6F081-269A-9F6D-46A4-184549B13B97}"/>
                </a:ext>
              </a:extLst>
            </p:cNvPr>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314;p64">
              <a:extLst>
                <a:ext uri="{FF2B5EF4-FFF2-40B4-BE49-F238E27FC236}">
                  <a16:creationId xmlns:a16="http://schemas.microsoft.com/office/drawing/2014/main" id="{D17744AB-987D-2B04-22A7-D8E91B3D31E0}"/>
                </a:ext>
              </a:extLst>
            </p:cNvPr>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315;p64">
              <a:extLst>
                <a:ext uri="{FF2B5EF4-FFF2-40B4-BE49-F238E27FC236}">
                  <a16:creationId xmlns:a16="http://schemas.microsoft.com/office/drawing/2014/main" id="{7B433A8F-F875-CFF6-7695-725C9C077B2A}"/>
                </a:ext>
              </a:extLst>
            </p:cNvPr>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316;p64">
              <a:extLst>
                <a:ext uri="{FF2B5EF4-FFF2-40B4-BE49-F238E27FC236}">
                  <a16:creationId xmlns:a16="http://schemas.microsoft.com/office/drawing/2014/main" id="{632A07E5-C5DD-B3B9-73C9-FDA6F2EB1D06}"/>
                </a:ext>
              </a:extLst>
            </p:cNvPr>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317;p64">
              <a:extLst>
                <a:ext uri="{FF2B5EF4-FFF2-40B4-BE49-F238E27FC236}">
                  <a16:creationId xmlns:a16="http://schemas.microsoft.com/office/drawing/2014/main" id="{BDC30EB1-F5A5-6922-A10E-4E6030507B87}"/>
                </a:ext>
              </a:extLst>
            </p:cNvPr>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318;p64">
              <a:extLst>
                <a:ext uri="{FF2B5EF4-FFF2-40B4-BE49-F238E27FC236}">
                  <a16:creationId xmlns:a16="http://schemas.microsoft.com/office/drawing/2014/main" id="{EDCEE5C0-5158-7446-3CCB-075391011A34}"/>
                </a:ext>
              </a:extLst>
            </p:cNvPr>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319;p64">
              <a:extLst>
                <a:ext uri="{FF2B5EF4-FFF2-40B4-BE49-F238E27FC236}">
                  <a16:creationId xmlns:a16="http://schemas.microsoft.com/office/drawing/2014/main" id="{12A5F4D1-407E-F290-D255-2C65293A2A4D}"/>
                </a:ext>
              </a:extLst>
            </p:cNvPr>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320;p64">
              <a:extLst>
                <a:ext uri="{FF2B5EF4-FFF2-40B4-BE49-F238E27FC236}">
                  <a16:creationId xmlns:a16="http://schemas.microsoft.com/office/drawing/2014/main" id="{D47F885A-989F-63B5-885F-393E0505CF5D}"/>
                </a:ext>
              </a:extLst>
            </p:cNvPr>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321;p64">
              <a:extLst>
                <a:ext uri="{FF2B5EF4-FFF2-40B4-BE49-F238E27FC236}">
                  <a16:creationId xmlns:a16="http://schemas.microsoft.com/office/drawing/2014/main" id="{1B99606E-2EEA-A21D-3D65-1D09BDBD6030}"/>
                </a:ext>
              </a:extLst>
            </p:cNvPr>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322;p64">
              <a:extLst>
                <a:ext uri="{FF2B5EF4-FFF2-40B4-BE49-F238E27FC236}">
                  <a16:creationId xmlns:a16="http://schemas.microsoft.com/office/drawing/2014/main" id="{2E3A59D6-EB59-5784-73A4-CDFD46119F07}"/>
                </a:ext>
              </a:extLst>
            </p:cNvPr>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323;p64">
              <a:extLst>
                <a:ext uri="{FF2B5EF4-FFF2-40B4-BE49-F238E27FC236}">
                  <a16:creationId xmlns:a16="http://schemas.microsoft.com/office/drawing/2014/main" id="{2D8EFF28-3FE2-44B2-FDED-0557D9CC7AEA}"/>
                </a:ext>
              </a:extLst>
            </p:cNvPr>
            <p:cNvSpPr/>
            <p:nvPr/>
          </p:nvSpPr>
          <p:spPr>
            <a:xfrm>
              <a:off x="4690725" y="1282000"/>
              <a:ext cx="57900" cy="58700"/>
            </a:xfrm>
            <a:custGeom>
              <a:avLst/>
              <a:gdLst/>
              <a:ahLst/>
              <a:cxnLst/>
              <a:rect l="l" t="t" r="r" b="b"/>
              <a:pathLst>
                <a:path w="2316" h="2348" extrusionOk="0">
                  <a:moveTo>
                    <a:pt x="1" y="2347"/>
                  </a:moveTo>
                  <a:lnTo>
                    <a:pt x="2315"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324;p64">
              <a:extLst>
                <a:ext uri="{FF2B5EF4-FFF2-40B4-BE49-F238E27FC236}">
                  <a16:creationId xmlns:a16="http://schemas.microsoft.com/office/drawing/2014/main" id="{34A17B4D-A7C3-9554-1097-8B05B17DA150}"/>
                </a:ext>
              </a:extLst>
            </p:cNvPr>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325;p64">
              <a:extLst>
                <a:ext uri="{FF2B5EF4-FFF2-40B4-BE49-F238E27FC236}">
                  <a16:creationId xmlns:a16="http://schemas.microsoft.com/office/drawing/2014/main" id="{B3072684-5BDA-CFD9-0A6F-14C7817F5EB0}"/>
                </a:ext>
              </a:extLst>
            </p:cNvPr>
            <p:cNvSpPr/>
            <p:nvPr/>
          </p:nvSpPr>
          <p:spPr>
            <a:xfrm>
              <a:off x="4434375" y="1175925"/>
              <a:ext cx="30575" cy="68325"/>
            </a:xfrm>
            <a:custGeom>
              <a:avLst/>
              <a:gdLst/>
              <a:ahLst/>
              <a:cxnLst/>
              <a:rect l="l" t="t" r="r" b="b"/>
              <a:pathLst>
                <a:path w="1223" h="2733" extrusionOk="0">
                  <a:moveTo>
                    <a:pt x="1" y="2733"/>
                  </a:moveTo>
                  <a:lnTo>
                    <a:pt x="1222"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326;p64">
              <a:extLst>
                <a:ext uri="{FF2B5EF4-FFF2-40B4-BE49-F238E27FC236}">
                  <a16:creationId xmlns:a16="http://schemas.microsoft.com/office/drawing/2014/main" id="{50EF6E1E-B249-BF53-F51B-6B9E26EE60EC}"/>
                </a:ext>
              </a:extLst>
            </p:cNvPr>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327;p64">
              <a:extLst>
                <a:ext uri="{FF2B5EF4-FFF2-40B4-BE49-F238E27FC236}">
                  <a16:creationId xmlns:a16="http://schemas.microsoft.com/office/drawing/2014/main" id="{C0DE08E7-EF3A-1BC4-DCBA-96DB339BC835}"/>
                </a:ext>
              </a:extLst>
            </p:cNvPr>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328;p64">
              <a:extLst>
                <a:ext uri="{FF2B5EF4-FFF2-40B4-BE49-F238E27FC236}">
                  <a16:creationId xmlns:a16="http://schemas.microsoft.com/office/drawing/2014/main" id="{6887E152-835C-D5D1-FA15-8B96B7A8D416}"/>
                </a:ext>
              </a:extLst>
            </p:cNvPr>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329;p64">
              <a:extLst>
                <a:ext uri="{FF2B5EF4-FFF2-40B4-BE49-F238E27FC236}">
                  <a16:creationId xmlns:a16="http://schemas.microsoft.com/office/drawing/2014/main" id="{0F4CA5F2-39C3-C3DA-7A74-74B3024B82F4}"/>
                </a:ext>
              </a:extLst>
            </p:cNvPr>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330;p64">
              <a:extLst>
                <a:ext uri="{FF2B5EF4-FFF2-40B4-BE49-F238E27FC236}">
                  <a16:creationId xmlns:a16="http://schemas.microsoft.com/office/drawing/2014/main" id="{EAD6041F-7305-1D2E-8C75-71CD874B8DCE}"/>
                </a:ext>
              </a:extLst>
            </p:cNvPr>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331;p64">
              <a:extLst>
                <a:ext uri="{FF2B5EF4-FFF2-40B4-BE49-F238E27FC236}">
                  <a16:creationId xmlns:a16="http://schemas.microsoft.com/office/drawing/2014/main" id="{15F391F7-A760-5B21-1593-7DF5CC2F7390}"/>
                </a:ext>
              </a:extLst>
            </p:cNvPr>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332;p64">
              <a:extLst>
                <a:ext uri="{FF2B5EF4-FFF2-40B4-BE49-F238E27FC236}">
                  <a16:creationId xmlns:a16="http://schemas.microsoft.com/office/drawing/2014/main" id="{D702CC62-FE03-CFCC-CC31-11D5AF88BB4A}"/>
                </a:ext>
              </a:extLst>
            </p:cNvPr>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333;p64">
              <a:extLst>
                <a:ext uri="{FF2B5EF4-FFF2-40B4-BE49-F238E27FC236}">
                  <a16:creationId xmlns:a16="http://schemas.microsoft.com/office/drawing/2014/main" id="{522A5BED-57A0-7D8E-48FE-EB3399B6E2D8}"/>
                </a:ext>
              </a:extLst>
            </p:cNvPr>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334;p64">
              <a:extLst>
                <a:ext uri="{FF2B5EF4-FFF2-40B4-BE49-F238E27FC236}">
                  <a16:creationId xmlns:a16="http://schemas.microsoft.com/office/drawing/2014/main" id="{147A7684-1206-0F2D-D175-7AA4DDBF99DF}"/>
                </a:ext>
              </a:extLst>
            </p:cNvPr>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335;p64">
              <a:extLst>
                <a:ext uri="{FF2B5EF4-FFF2-40B4-BE49-F238E27FC236}">
                  <a16:creationId xmlns:a16="http://schemas.microsoft.com/office/drawing/2014/main" id="{3CC31E90-4AEB-0AA7-456E-C662D478B20E}"/>
                </a:ext>
              </a:extLst>
            </p:cNvPr>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336;p64">
              <a:extLst>
                <a:ext uri="{FF2B5EF4-FFF2-40B4-BE49-F238E27FC236}">
                  <a16:creationId xmlns:a16="http://schemas.microsoft.com/office/drawing/2014/main" id="{8F9BC13F-003A-2452-CA4E-A77EDA624DD1}"/>
                </a:ext>
              </a:extLst>
            </p:cNvPr>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337;p64">
              <a:extLst>
                <a:ext uri="{FF2B5EF4-FFF2-40B4-BE49-F238E27FC236}">
                  <a16:creationId xmlns:a16="http://schemas.microsoft.com/office/drawing/2014/main" id="{19842D02-39D3-9F4B-957F-082D2F36684D}"/>
                </a:ext>
              </a:extLst>
            </p:cNvPr>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338;p64">
              <a:extLst>
                <a:ext uri="{FF2B5EF4-FFF2-40B4-BE49-F238E27FC236}">
                  <a16:creationId xmlns:a16="http://schemas.microsoft.com/office/drawing/2014/main" id="{16ED2F74-D7C7-039A-1E69-8612119C98C0}"/>
                </a:ext>
              </a:extLst>
            </p:cNvPr>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339;p64">
              <a:extLst>
                <a:ext uri="{FF2B5EF4-FFF2-40B4-BE49-F238E27FC236}">
                  <a16:creationId xmlns:a16="http://schemas.microsoft.com/office/drawing/2014/main" id="{46C43EFA-E728-F412-7239-7632C95849BD}"/>
                </a:ext>
              </a:extLst>
            </p:cNvPr>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340;p64">
              <a:extLst>
                <a:ext uri="{FF2B5EF4-FFF2-40B4-BE49-F238E27FC236}">
                  <a16:creationId xmlns:a16="http://schemas.microsoft.com/office/drawing/2014/main" id="{43F01D10-68EF-EB90-A997-88C74EFD79EF}"/>
                </a:ext>
              </a:extLst>
            </p:cNvPr>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341;p64">
              <a:extLst>
                <a:ext uri="{FF2B5EF4-FFF2-40B4-BE49-F238E27FC236}">
                  <a16:creationId xmlns:a16="http://schemas.microsoft.com/office/drawing/2014/main" id="{61ED27E1-6093-F1AD-320D-6204335FDE4E}"/>
                </a:ext>
              </a:extLst>
            </p:cNvPr>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342;p64">
              <a:extLst>
                <a:ext uri="{FF2B5EF4-FFF2-40B4-BE49-F238E27FC236}">
                  <a16:creationId xmlns:a16="http://schemas.microsoft.com/office/drawing/2014/main" id="{CC5DA7F8-B764-80B1-EDDC-784F393DB7BC}"/>
                </a:ext>
              </a:extLst>
            </p:cNvPr>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343;p64">
              <a:extLst>
                <a:ext uri="{FF2B5EF4-FFF2-40B4-BE49-F238E27FC236}">
                  <a16:creationId xmlns:a16="http://schemas.microsoft.com/office/drawing/2014/main" id="{D52A84A5-20DC-5A35-F5DE-BBD2DD4C7025}"/>
                </a:ext>
              </a:extLst>
            </p:cNvPr>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344;p64">
              <a:extLst>
                <a:ext uri="{FF2B5EF4-FFF2-40B4-BE49-F238E27FC236}">
                  <a16:creationId xmlns:a16="http://schemas.microsoft.com/office/drawing/2014/main" id="{E61E6818-F5F5-D291-186B-AD43D313945B}"/>
                </a:ext>
              </a:extLst>
            </p:cNvPr>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345;p64">
              <a:extLst>
                <a:ext uri="{FF2B5EF4-FFF2-40B4-BE49-F238E27FC236}">
                  <a16:creationId xmlns:a16="http://schemas.microsoft.com/office/drawing/2014/main" id="{854028A3-3460-2E39-4BAB-CA3F42189A2C}"/>
                </a:ext>
              </a:extLst>
            </p:cNvPr>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346;p64">
              <a:extLst>
                <a:ext uri="{FF2B5EF4-FFF2-40B4-BE49-F238E27FC236}">
                  <a16:creationId xmlns:a16="http://schemas.microsoft.com/office/drawing/2014/main" id="{30B6C702-27D2-0C4F-7D22-F63236111AB6}"/>
                </a:ext>
              </a:extLst>
            </p:cNvPr>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347;p64">
              <a:extLst>
                <a:ext uri="{FF2B5EF4-FFF2-40B4-BE49-F238E27FC236}">
                  <a16:creationId xmlns:a16="http://schemas.microsoft.com/office/drawing/2014/main" id="{39D123DC-DDF2-4BAE-E5D3-74C81D51F86E}"/>
                </a:ext>
              </a:extLst>
            </p:cNvPr>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348;p64">
              <a:extLst>
                <a:ext uri="{FF2B5EF4-FFF2-40B4-BE49-F238E27FC236}">
                  <a16:creationId xmlns:a16="http://schemas.microsoft.com/office/drawing/2014/main" id="{92369F81-757C-C95F-369D-17D1C485B5C3}"/>
                </a:ext>
              </a:extLst>
            </p:cNvPr>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349;p64">
              <a:extLst>
                <a:ext uri="{FF2B5EF4-FFF2-40B4-BE49-F238E27FC236}">
                  <a16:creationId xmlns:a16="http://schemas.microsoft.com/office/drawing/2014/main" id="{1C64B64B-90A0-594A-F48B-65407FEF4EC9}"/>
                </a:ext>
              </a:extLst>
            </p:cNvPr>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350;p64">
              <a:extLst>
                <a:ext uri="{FF2B5EF4-FFF2-40B4-BE49-F238E27FC236}">
                  <a16:creationId xmlns:a16="http://schemas.microsoft.com/office/drawing/2014/main" id="{6E9B203A-7393-ABBC-3735-D179DA00659C}"/>
                </a:ext>
              </a:extLst>
            </p:cNvPr>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351;p64">
              <a:extLst>
                <a:ext uri="{FF2B5EF4-FFF2-40B4-BE49-F238E27FC236}">
                  <a16:creationId xmlns:a16="http://schemas.microsoft.com/office/drawing/2014/main" id="{A8A77BAD-FE13-A314-05BE-2F2EA8E576AB}"/>
                </a:ext>
              </a:extLst>
            </p:cNvPr>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352;p64">
              <a:extLst>
                <a:ext uri="{FF2B5EF4-FFF2-40B4-BE49-F238E27FC236}">
                  <a16:creationId xmlns:a16="http://schemas.microsoft.com/office/drawing/2014/main" id="{3585400D-58CA-4303-5567-616C5FEDFAB7}"/>
                </a:ext>
              </a:extLst>
            </p:cNvPr>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353;p64">
              <a:extLst>
                <a:ext uri="{FF2B5EF4-FFF2-40B4-BE49-F238E27FC236}">
                  <a16:creationId xmlns:a16="http://schemas.microsoft.com/office/drawing/2014/main" id="{E4209B54-8788-5EB4-259F-DF845B46C144}"/>
                </a:ext>
              </a:extLst>
            </p:cNvPr>
            <p:cNvSpPr/>
            <p:nvPr/>
          </p:nvSpPr>
          <p:spPr>
            <a:xfrm>
              <a:off x="2458300" y="1932125"/>
              <a:ext cx="3007125" cy="2323275"/>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354;p64">
              <a:extLst>
                <a:ext uri="{FF2B5EF4-FFF2-40B4-BE49-F238E27FC236}">
                  <a16:creationId xmlns:a16="http://schemas.microsoft.com/office/drawing/2014/main" id="{EB2D3507-6822-3B08-DF85-963B0A1D4C76}"/>
                </a:ext>
              </a:extLst>
            </p:cNvPr>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355;p64">
              <a:extLst>
                <a:ext uri="{FF2B5EF4-FFF2-40B4-BE49-F238E27FC236}">
                  <a16:creationId xmlns:a16="http://schemas.microsoft.com/office/drawing/2014/main" id="{722B2EF1-DAE5-BAD2-1A3F-75CBB9BC962A}"/>
                </a:ext>
              </a:extLst>
            </p:cNvPr>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356;p64">
              <a:extLst>
                <a:ext uri="{FF2B5EF4-FFF2-40B4-BE49-F238E27FC236}">
                  <a16:creationId xmlns:a16="http://schemas.microsoft.com/office/drawing/2014/main" id="{98C51DC8-754E-4E12-E275-704803598F6F}"/>
                </a:ext>
              </a:extLst>
            </p:cNvPr>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357;p64">
              <a:extLst>
                <a:ext uri="{FF2B5EF4-FFF2-40B4-BE49-F238E27FC236}">
                  <a16:creationId xmlns:a16="http://schemas.microsoft.com/office/drawing/2014/main" id="{3885B9F1-0568-563F-A9C4-2B18E4E40194}"/>
                </a:ext>
              </a:extLst>
            </p:cNvPr>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358;p64">
              <a:extLst>
                <a:ext uri="{FF2B5EF4-FFF2-40B4-BE49-F238E27FC236}">
                  <a16:creationId xmlns:a16="http://schemas.microsoft.com/office/drawing/2014/main" id="{18324483-F614-944F-AB07-C2ADEB4A180D}"/>
                </a:ext>
              </a:extLst>
            </p:cNvPr>
            <p:cNvSpPr/>
            <p:nvPr/>
          </p:nvSpPr>
          <p:spPr>
            <a:xfrm>
              <a:off x="3355925" y="2391725"/>
              <a:ext cx="611575" cy="512250"/>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359;p64">
              <a:extLst>
                <a:ext uri="{FF2B5EF4-FFF2-40B4-BE49-F238E27FC236}">
                  <a16:creationId xmlns:a16="http://schemas.microsoft.com/office/drawing/2014/main" id="{3577434D-CD82-7EE1-FCDC-7E6623C51488}"/>
                </a:ext>
              </a:extLst>
            </p:cNvPr>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360;p64">
              <a:extLst>
                <a:ext uri="{FF2B5EF4-FFF2-40B4-BE49-F238E27FC236}">
                  <a16:creationId xmlns:a16="http://schemas.microsoft.com/office/drawing/2014/main" id="{71552422-E487-E82F-5E81-CAF92408F003}"/>
                </a:ext>
              </a:extLst>
            </p:cNvPr>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361;p64">
              <a:extLst>
                <a:ext uri="{FF2B5EF4-FFF2-40B4-BE49-F238E27FC236}">
                  <a16:creationId xmlns:a16="http://schemas.microsoft.com/office/drawing/2014/main" id="{87AD5DA0-93C8-94A3-B79B-E0257A5F9164}"/>
                </a:ext>
              </a:extLst>
            </p:cNvPr>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362;p64">
              <a:extLst>
                <a:ext uri="{FF2B5EF4-FFF2-40B4-BE49-F238E27FC236}">
                  <a16:creationId xmlns:a16="http://schemas.microsoft.com/office/drawing/2014/main" id="{07A3C5AE-1C22-990B-E114-A6DE9F0DF83F}"/>
                </a:ext>
              </a:extLst>
            </p:cNvPr>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363;p64">
              <a:extLst>
                <a:ext uri="{FF2B5EF4-FFF2-40B4-BE49-F238E27FC236}">
                  <a16:creationId xmlns:a16="http://schemas.microsoft.com/office/drawing/2014/main" id="{FB6CB678-E789-3FB6-6940-2D8601BFA3C3}"/>
                </a:ext>
              </a:extLst>
            </p:cNvPr>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364;p64">
              <a:extLst>
                <a:ext uri="{FF2B5EF4-FFF2-40B4-BE49-F238E27FC236}">
                  <a16:creationId xmlns:a16="http://schemas.microsoft.com/office/drawing/2014/main" id="{30DCA5CC-2EE5-A936-A455-3AF9DF87710B}"/>
                </a:ext>
              </a:extLst>
            </p:cNvPr>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365;p64">
              <a:extLst>
                <a:ext uri="{FF2B5EF4-FFF2-40B4-BE49-F238E27FC236}">
                  <a16:creationId xmlns:a16="http://schemas.microsoft.com/office/drawing/2014/main" id="{05E1C15D-A962-609D-8EEA-669C4FC5BF8C}"/>
                </a:ext>
              </a:extLst>
            </p:cNvPr>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366;p64">
              <a:extLst>
                <a:ext uri="{FF2B5EF4-FFF2-40B4-BE49-F238E27FC236}">
                  <a16:creationId xmlns:a16="http://schemas.microsoft.com/office/drawing/2014/main" id="{6E91A143-002E-317E-80F5-AE721F209AC6}"/>
                </a:ext>
              </a:extLst>
            </p:cNvPr>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367;p64">
              <a:extLst>
                <a:ext uri="{FF2B5EF4-FFF2-40B4-BE49-F238E27FC236}">
                  <a16:creationId xmlns:a16="http://schemas.microsoft.com/office/drawing/2014/main" id="{622BB3D5-B1EE-72D3-E7FC-E94398F0EA06}"/>
                </a:ext>
              </a:extLst>
            </p:cNvPr>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368;p64">
              <a:extLst>
                <a:ext uri="{FF2B5EF4-FFF2-40B4-BE49-F238E27FC236}">
                  <a16:creationId xmlns:a16="http://schemas.microsoft.com/office/drawing/2014/main" id="{1E5BDDE8-C697-C8B5-F212-18A8692E2781}"/>
                </a:ext>
              </a:extLst>
            </p:cNvPr>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369;p64">
              <a:extLst>
                <a:ext uri="{FF2B5EF4-FFF2-40B4-BE49-F238E27FC236}">
                  <a16:creationId xmlns:a16="http://schemas.microsoft.com/office/drawing/2014/main" id="{898790E4-F2BA-C89F-770A-04CF64A21B08}"/>
                </a:ext>
              </a:extLst>
            </p:cNvPr>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370;p64">
              <a:extLst>
                <a:ext uri="{FF2B5EF4-FFF2-40B4-BE49-F238E27FC236}">
                  <a16:creationId xmlns:a16="http://schemas.microsoft.com/office/drawing/2014/main" id="{612576B8-B6DF-0297-D615-85E9AB7AB3B8}"/>
                </a:ext>
              </a:extLst>
            </p:cNvPr>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371;p64">
              <a:extLst>
                <a:ext uri="{FF2B5EF4-FFF2-40B4-BE49-F238E27FC236}">
                  <a16:creationId xmlns:a16="http://schemas.microsoft.com/office/drawing/2014/main" id="{7D2573CE-B93F-2864-6311-609C06FE275E}"/>
                </a:ext>
              </a:extLst>
            </p:cNvPr>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372;p64">
              <a:extLst>
                <a:ext uri="{FF2B5EF4-FFF2-40B4-BE49-F238E27FC236}">
                  <a16:creationId xmlns:a16="http://schemas.microsoft.com/office/drawing/2014/main" id="{147FFD3A-68D4-E5D8-F09D-794CA52576FF}"/>
                </a:ext>
              </a:extLst>
            </p:cNvPr>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373;p64">
              <a:extLst>
                <a:ext uri="{FF2B5EF4-FFF2-40B4-BE49-F238E27FC236}">
                  <a16:creationId xmlns:a16="http://schemas.microsoft.com/office/drawing/2014/main" id="{B8B27EE9-2800-AAB2-366E-18F99F95D288}"/>
                </a:ext>
              </a:extLst>
            </p:cNvPr>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374;p64">
              <a:extLst>
                <a:ext uri="{FF2B5EF4-FFF2-40B4-BE49-F238E27FC236}">
                  <a16:creationId xmlns:a16="http://schemas.microsoft.com/office/drawing/2014/main" id="{3A7BE0E0-9B45-DC96-8280-7453CAC39CF1}"/>
                </a:ext>
              </a:extLst>
            </p:cNvPr>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375;p64">
              <a:extLst>
                <a:ext uri="{FF2B5EF4-FFF2-40B4-BE49-F238E27FC236}">
                  <a16:creationId xmlns:a16="http://schemas.microsoft.com/office/drawing/2014/main" id="{384F64CA-927F-FA70-0ACC-94CC89DE0224}"/>
                </a:ext>
              </a:extLst>
            </p:cNvPr>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376;p64">
              <a:extLst>
                <a:ext uri="{FF2B5EF4-FFF2-40B4-BE49-F238E27FC236}">
                  <a16:creationId xmlns:a16="http://schemas.microsoft.com/office/drawing/2014/main" id="{6C44AB32-56D2-1151-EB69-4A49086FFA68}"/>
                </a:ext>
              </a:extLst>
            </p:cNvPr>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377;p64">
              <a:extLst>
                <a:ext uri="{FF2B5EF4-FFF2-40B4-BE49-F238E27FC236}">
                  <a16:creationId xmlns:a16="http://schemas.microsoft.com/office/drawing/2014/main" id="{01302A4F-4DB5-CE80-EA56-895EC21B4FF9}"/>
                </a:ext>
              </a:extLst>
            </p:cNvPr>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378;p64">
              <a:extLst>
                <a:ext uri="{FF2B5EF4-FFF2-40B4-BE49-F238E27FC236}">
                  <a16:creationId xmlns:a16="http://schemas.microsoft.com/office/drawing/2014/main" id="{E750665D-7B8F-0D09-E036-4E2AD257EA21}"/>
                </a:ext>
              </a:extLst>
            </p:cNvPr>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379;p64">
              <a:extLst>
                <a:ext uri="{FF2B5EF4-FFF2-40B4-BE49-F238E27FC236}">
                  <a16:creationId xmlns:a16="http://schemas.microsoft.com/office/drawing/2014/main" id="{CA871FE6-1080-B9BC-1D26-784CA3FC4646}"/>
                </a:ext>
              </a:extLst>
            </p:cNvPr>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380;p64">
              <a:extLst>
                <a:ext uri="{FF2B5EF4-FFF2-40B4-BE49-F238E27FC236}">
                  <a16:creationId xmlns:a16="http://schemas.microsoft.com/office/drawing/2014/main" id="{5132CDCA-E80F-FF97-8A2E-4EAF1F17F97C}"/>
                </a:ext>
              </a:extLst>
            </p:cNvPr>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381;p64">
              <a:extLst>
                <a:ext uri="{FF2B5EF4-FFF2-40B4-BE49-F238E27FC236}">
                  <a16:creationId xmlns:a16="http://schemas.microsoft.com/office/drawing/2014/main" id="{C0E60CDE-E1C1-C347-505F-E38492247874}"/>
                </a:ext>
              </a:extLst>
            </p:cNvPr>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382;p64">
              <a:extLst>
                <a:ext uri="{FF2B5EF4-FFF2-40B4-BE49-F238E27FC236}">
                  <a16:creationId xmlns:a16="http://schemas.microsoft.com/office/drawing/2014/main" id="{6B884E13-706D-3FAA-1E5B-113EBFD193BF}"/>
                </a:ext>
              </a:extLst>
            </p:cNvPr>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383;p64">
              <a:extLst>
                <a:ext uri="{FF2B5EF4-FFF2-40B4-BE49-F238E27FC236}">
                  <a16:creationId xmlns:a16="http://schemas.microsoft.com/office/drawing/2014/main" id="{B6902F12-2B47-6B5A-F4F9-212AC1D1F21C}"/>
                </a:ext>
              </a:extLst>
            </p:cNvPr>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384;p64">
              <a:extLst>
                <a:ext uri="{FF2B5EF4-FFF2-40B4-BE49-F238E27FC236}">
                  <a16:creationId xmlns:a16="http://schemas.microsoft.com/office/drawing/2014/main" id="{8FA30F25-5027-3D1B-DF1E-7DA730974624}"/>
                </a:ext>
              </a:extLst>
            </p:cNvPr>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385;p64">
              <a:extLst>
                <a:ext uri="{FF2B5EF4-FFF2-40B4-BE49-F238E27FC236}">
                  <a16:creationId xmlns:a16="http://schemas.microsoft.com/office/drawing/2014/main" id="{D8BC397A-7401-60FD-F069-161AF6FF9624}"/>
                </a:ext>
              </a:extLst>
            </p:cNvPr>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386;p64">
              <a:extLst>
                <a:ext uri="{FF2B5EF4-FFF2-40B4-BE49-F238E27FC236}">
                  <a16:creationId xmlns:a16="http://schemas.microsoft.com/office/drawing/2014/main" id="{A086A1D4-CE7A-84F5-CD75-E0ACC05EE64C}"/>
                </a:ext>
              </a:extLst>
            </p:cNvPr>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387;p64">
              <a:extLst>
                <a:ext uri="{FF2B5EF4-FFF2-40B4-BE49-F238E27FC236}">
                  <a16:creationId xmlns:a16="http://schemas.microsoft.com/office/drawing/2014/main" id="{670FEC04-687A-9635-CDA1-72606C63DC0D}"/>
                </a:ext>
              </a:extLst>
            </p:cNvPr>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388;p64">
              <a:extLst>
                <a:ext uri="{FF2B5EF4-FFF2-40B4-BE49-F238E27FC236}">
                  <a16:creationId xmlns:a16="http://schemas.microsoft.com/office/drawing/2014/main" id="{52EF9968-299D-C84E-CBCD-9ADF91032137}"/>
                </a:ext>
              </a:extLst>
            </p:cNvPr>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389;p64">
              <a:extLst>
                <a:ext uri="{FF2B5EF4-FFF2-40B4-BE49-F238E27FC236}">
                  <a16:creationId xmlns:a16="http://schemas.microsoft.com/office/drawing/2014/main" id="{E1FDF967-A01F-ECC5-0939-D5194DA8DEAB}"/>
                </a:ext>
              </a:extLst>
            </p:cNvPr>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390;p64">
              <a:extLst>
                <a:ext uri="{FF2B5EF4-FFF2-40B4-BE49-F238E27FC236}">
                  <a16:creationId xmlns:a16="http://schemas.microsoft.com/office/drawing/2014/main" id="{7A03C98F-F02A-9800-2337-F11769B61A59}"/>
                </a:ext>
              </a:extLst>
            </p:cNvPr>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391;p64">
              <a:extLst>
                <a:ext uri="{FF2B5EF4-FFF2-40B4-BE49-F238E27FC236}">
                  <a16:creationId xmlns:a16="http://schemas.microsoft.com/office/drawing/2014/main" id="{B1EB7C3C-AAF2-7061-3376-37D8D9AB129F}"/>
                </a:ext>
              </a:extLst>
            </p:cNvPr>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392;p64">
              <a:extLst>
                <a:ext uri="{FF2B5EF4-FFF2-40B4-BE49-F238E27FC236}">
                  <a16:creationId xmlns:a16="http://schemas.microsoft.com/office/drawing/2014/main" id="{EB0D5C69-2309-ACE4-654C-7D53736C1839}"/>
                </a:ext>
              </a:extLst>
            </p:cNvPr>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393;p64">
              <a:extLst>
                <a:ext uri="{FF2B5EF4-FFF2-40B4-BE49-F238E27FC236}">
                  <a16:creationId xmlns:a16="http://schemas.microsoft.com/office/drawing/2014/main" id="{8BE6174A-69B6-DB1A-4EF0-931C79EDC6AA}"/>
                </a:ext>
              </a:extLst>
            </p:cNvPr>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394;p64">
              <a:extLst>
                <a:ext uri="{FF2B5EF4-FFF2-40B4-BE49-F238E27FC236}">
                  <a16:creationId xmlns:a16="http://schemas.microsoft.com/office/drawing/2014/main" id="{2E33FD34-CA76-52D3-BFA3-367A052ABB8C}"/>
                </a:ext>
              </a:extLst>
            </p:cNvPr>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395;p64">
              <a:extLst>
                <a:ext uri="{FF2B5EF4-FFF2-40B4-BE49-F238E27FC236}">
                  <a16:creationId xmlns:a16="http://schemas.microsoft.com/office/drawing/2014/main" id="{D2CFB34F-932C-71B7-8E08-0EC48BB39DF9}"/>
                </a:ext>
              </a:extLst>
            </p:cNvPr>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396;p64">
              <a:extLst>
                <a:ext uri="{FF2B5EF4-FFF2-40B4-BE49-F238E27FC236}">
                  <a16:creationId xmlns:a16="http://schemas.microsoft.com/office/drawing/2014/main" id="{5F2F1BE7-3498-48D3-5522-0CF71223FF78}"/>
                </a:ext>
              </a:extLst>
            </p:cNvPr>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397;p64">
              <a:extLst>
                <a:ext uri="{FF2B5EF4-FFF2-40B4-BE49-F238E27FC236}">
                  <a16:creationId xmlns:a16="http://schemas.microsoft.com/office/drawing/2014/main" id="{96ED2A1C-B294-19D3-6E88-286778EC900A}"/>
                </a:ext>
              </a:extLst>
            </p:cNvPr>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398;p64">
              <a:extLst>
                <a:ext uri="{FF2B5EF4-FFF2-40B4-BE49-F238E27FC236}">
                  <a16:creationId xmlns:a16="http://schemas.microsoft.com/office/drawing/2014/main" id="{51EFF8E6-FBEB-0FD2-125B-8EC35852FDCA}"/>
                </a:ext>
              </a:extLst>
            </p:cNvPr>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399;p64">
              <a:extLst>
                <a:ext uri="{FF2B5EF4-FFF2-40B4-BE49-F238E27FC236}">
                  <a16:creationId xmlns:a16="http://schemas.microsoft.com/office/drawing/2014/main" id="{63A99008-A330-A6C4-3324-B2CBD0735BF0}"/>
                </a:ext>
              </a:extLst>
            </p:cNvPr>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400;p64">
              <a:extLst>
                <a:ext uri="{FF2B5EF4-FFF2-40B4-BE49-F238E27FC236}">
                  <a16:creationId xmlns:a16="http://schemas.microsoft.com/office/drawing/2014/main" id="{E570F76D-CD24-A83F-B499-DDAB2312B623}"/>
                </a:ext>
              </a:extLst>
            </p:cNvPr>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401;p64">
              <a:extLst>
                <a:ext uri="{FF2B5EF4-FFF2-40B4-BE49-F238E27FC236}">
                  <a16:creationId xmlns:a16="http://schemas.microsoft.com/office/drawing/2014/main" id="{8B41C7C2-F840-A204-34DC-CDE42CBC5714}"/>
                </a:ext>
              </a:extLst>
            </p:cNvPr>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402;p64">
              <a:extLst>
                <a:ext uri="{FF2B5EF4-FFF2-40B4-BE49-F238E27FC236}">
                  <a16:creationId xmlns:a16="http://schemas.microsoft.com/office/drawing/2014/main" id="{47084A1C-0432-82E7-2DDD-AFA45929ABD5}"/>
                </a:ext>
              </a:extLst>
            </p:cNvPr>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403;p64">
              <a:extLst>
                <a:ext uri="{FF2B5EF4-FFF2-40B4-BE49-F238E27FC236}">
                  <a16:creationId xmlns:a16="http://schemas.microsoft.com/office/drawing/2014/main" id="{B86497FC-DB36-8252-BBA7-5738B932D774}"/>
                </a:ext>
              </a:extLst>
            </p:cNvPr>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404;p64">
              <a:extLst>
                <a:ext uri="{FF2B5EF4-FFF2-40B4-BE49-F238E27FC236}">
                  <a16:creationId xmlns:a16="http://schemas.microsoft.com/office/drawing/2014/main" id="{A9D4DE3D-B695-08BA-7D95-AB9808E6B972}"/>
                </a:ext>
              </a:extLst>
            </p:cNvPr>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405;p64">
              <a:extLst>
                <a:ext uri="{FF2B5EF4-FFF2-40B4-BE49-F238E27FC236}">
                  <a16:creationId xmlns:a16="http://schemas.microsoft.com/office/drawing/2014/main" id="{C51294BD-B3CE-33CE-E7B6-DD09D33B10D3}"/>
                </a:ext>
              </a:extLst>
            </p:cNvPr>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406;p64">
              <a:extLst>
                <a:ext uri="{FF2B5EF4-FFF2-40B4-BE49-F238E27FC236}">
                  <a16:creationId xmlns:a16="http://schemas.microsoft.com/office/drawing/2014/main" id="{54A94E15-D080-30EC-781E-C24AE7669C38}"/>
                </a:ext>
              </a:extLst>
            </p:cNvPr>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407;p64">
              <a:extLst>
                <a:ext uri="{FF2B5EF4-FFF2-40B4-BE49-F238E27FC236}">
                  <a16:creationId xmlns:a16="http://schemas.microsoft.com/office/drawing/2014/main" id="{7EFA7C3C-FE5F-12C7-46E6-B83235C1D194}"/>
                </a:ext>
              </a:extLst>
            </p:cNvPr>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408;p64">
              <a:extLst>
                <a:ext uri="{FF2B5EF4-FFF2-40B4-BE49-F238E27FC236}">
                  <a16:creationId xmlns:a16="http://schemas.microsoft.com/office/drawing/2014/main" id="{412727D9-769F-7793-7551-FC84C588D09A}"/>
                </a:ext>
              </a:extLst>
            </p:cNvPr>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409;p64">
              <a:extLst>
                <a:ext uri="{FF2B5EF4-FFF2-40B4-BE49-F238E27FC236}">
                  <a16:creationId xmlns:a16="http://schemas.microsoft.com/office/drawing/2014/main" id="{C1CF0F6E-4B29-763D-BB96-1D434C3E6A3D}"/>
                </a:ext>
              </a:extLst>
            </p:cNvPr>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410;p64">
              <a:extLst>
                <a:ext uri="{FF2B5EF4-FFF2-40B4-BE49-F238E27FC236}">
                  <a16:creationId xmlns:a16="http://schemas.microsoft.com/office/drawing/2014/main" id="{6000CDA4-70CE-AA6F-4679-FB35F1AEAA15}"/>
                </a:ext>
              </a:extLst>
            </p:cNvPr>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411;p64">
              <a:extLst>
                <a:ext uri="{FF2B5EF4-FFF2-40B4-BE49-F238E27FC236}">
                  <a16:creationId xmlns:a16="http://schemas.microsoft.com/office/drawing/2014/main" id="{D17432F5-23DC-ECD0-3500-32DA997BC4D2}"/>
                </a:ext>
              </a:extLst>
            </p:cNvPr>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412;p64">
              <a:extLst>
                <a:ext uri="{FF2B5EF4-FFF2-40B4-BE49-F238E27FC236}">
                  <a16:creationId xmlns:a16="http://schemas.microsoft.com/office/drawing/2014/main" id="{4BE8C58F-5748-2BC5-25DC-2109730DE059}"/>
                </a:ext>
              </a:extLst>
            </p:cNvPr>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413;p64">
              <a:extLst>
                <a:ext uri="{FF2B5EF4-FFF2-40B4-BE49-F238E27FC236}">
                  <a16:creationId xmlns:a16="http://schemas.microsoft.com/office/drawing/2014/main" id="{D7A5FB2C-B6DC-8CAE-A36C-61E5732A469C}"/>
                </a:ext>
              </a:extLst>
            </p:cNvPr>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414;p64">
              <a:extLst>
                <a:ext uri="{FF2B5EF4-FFF2-40B4-BE49-F238E27FC236}">
                  <a16:creationId xmlns:a16="http://schemas.microsoft.com/office/drawing/2014/main" id="{97A906A3-EA22-5082-03B4-40439C6EA7E2}"/>
                </a:ext>
              </a:extLst>
            </p:cNvPr>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415;p64">
              <a:extLst>
                <a:ext uri="{FF2B5EF4-FFF2-40B4-BE49-F238E27FC236}">
                  <a16:creationId xmlns:a16="http://schemas.microsoft.com/office/drawing/2014/main" id="{44E98CD5-0840-241D-8612-ACD1B2982D80}"/>
                </a:ext>
              </a:extLst>
            </p:cNvPr>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416;p64">
              <a:extLst>
                <a:ext uri="{FF2B5EF4-FFF2-40B4-BE49-F238E27FC236}">
                  <a16:creationId xmlns:a16="http://schemas.microsoft.com/office/drawing/2014/main" id="{6DC588C9-68D6-66EF-46D5-AA0016A8788A}"/>
                </a:ext>
              </a:extLst>
            </p:cNvPr>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417;p64">
              <a:extLst>
                <a:ext uri="{FF2B5EF4-FFF2-40B4-BE49-F238E27FC236}">
                  <a16:creationId xmlns:a16="http://schemas.microsoft.com/office/drawing/2014/main" id="{9ED882ED-1842-EEE2-1E36-6A1D7289B823}"/>
                </a:ext>
              </a:extLst>
            </p:cNvPr>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418;p64">
              <a:extLst>
                <a:ext uri="{FF2B5EF4-FFF2-40B4-BE49-F238E27FC236}">
                  <a16:creationId xmlns:a16="http://schemas.microsoft.com/office/drawing/2014/main" id="{726FC213-2C63-B90F-D434-90C067F735D7}"/>
                </a:ext>
              </a:extLst>
            </p:cNvPr>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419;p64">
              <a:extLst>
                <a:ext uri="{FF2B5EF4-FFF2-40B4-BE49-F238E27FC236}">
                  <a16:creationId xmlns:a16="http://schemas.microsoft.com/office/drawing/2014/main" id="{B4FEA854-08D0-916D-EBA0-47CE4251B3E6}"/>
                </a:ext>
              </a:extLst>
            </p:cNvPr>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420;p64">
              <a:extLst>
                <a:ext uri="{FF2B5EF4-FFF2-40B4-BE49-F238E27FC236}">
                  <a16:creationId xmlns:a16="http://schemas.microsoft.com/office/drawing/2014/main" id="{8D1D68F3-937E-8874-BD40-648BA03A62D3}"/>
                </a:ext>
              </a:extLst>
            </p:cNvPr>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421;p64">
              <a:extLst>
                <a:ext uri="{FF2B5EF4-FFF2-40B4-BE49-F238E27FC236}">
                  <a16:creationId xmlns:a16="http://schemas.microsoft.com/office/drawing/2014/main" id="{82625F13-8B26-4B5F-5F1B-4D44CFF7232A}"/>
                </a:ext>
              </a:extLst>
            </p:cNvPr>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422;p64">
              <a:extLst>
                <a:ext uri="{FF2B5EF4-FFF2-40B4-BE49-F238E27FC236}">
                  <a16:creationId xmlns:a16="http://schemas.microsoft.com/office/drawing/2014/main" id="{C131A0C7-8E43-56EF-3FED-CB11E51436E9}"/>
                </a:ext>
              </a:extLst>
            </p:cNvPr>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423;p64">
              <a:extLst>
                <a:ext uri="{FF2B5EF4-FFF2-40B4-BE49-F238E27FC236}">
                  <a16:creationId xmlns:a16="http://schemas.microsoft.com/office/drawing/2014/main" id="{25AD2A10-5D7A-E6C6-09E2-6CCEC78315EB}"/>
                </a:ext>
              </a:extLst>
            </p:cNvPr>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424;p64">
              <a:extLst>
                <a:ext uri="{FF2B5EF4-FFF2-40B4-BE49-F238E27FC236}">
                  <a16:creationId xmlns:a16="http://schemas.microsoft.com/office/drawing/2014/main" id="{B15B7152-F901-1AB6-9B69-0FF066FEA46C}"/>
                </a:ext>
              </a:extLst>
            </p:cNvPr>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425;p64">
              <a:extLst>
                <a:ext uri="{FF2B5EF4-FFF2-40B4-BE49-F238E27FC236}">
                  <a16:creationId xmlns:a16="http://schemas.microsoft.com/office/drawing/2014/main" id="{2420C499-C3FB-2D51-6493-B67759FA1E75}"/>
                </a:ext>
              </a:extLst>
            </p:cNvPr>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426;p64">
              <a:extLst>
                <a:ext uri="{FF2B5EF4-FFF2-40B4-BE49-F238E27FC236}">
                  <a16:creationId xmlns:a16="http://schemas.microsoft.com/office/drawing/2014/main" id="{7CFF72D2-F805-B8B1-C724-C6AB17C23AE2}"/>
                </a:ext>
              </a:extLst>
            </p:cNvPr>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427;p64">
              <a:extLst>
                <a:ext uri="{FF2B5EF4-FFF2-40B4-BE49-F238E27FC236}">
                  <a16:creationId xmlns:a16="http://schemas.microsoft.com/office/drawing/2014/main" id="{9C5FEF9D-5FE0-3541-2995-A34E1BA90A90}"/>
                </a:ext>
              </a:extLst>
            </p:cNvPr>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428;p64">
              <a:extLst>
                <a:ext uri="{FF2B5EF4-FFF2-40B4-BE49-F238E27FC236}">
                  <a16:creationId xmlns:a16="http://schemas.microsoft.com/office/drawing/2014/main" id="{9360BFF3-9FB8-8D37-923B-9D6E677D520F}"/>
                </a:ext>
              </a:extLst>
            </p:cNvPr>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429;p64">
              <a:extLst>
                <a:ext uri="{FF2B5EF4-FFF2-40B4-BE49-F238E27FC236}">
                  <a16:creationId xmlns:a16="http://schemas.microsoft.com/office/drawing/2014/main" id="{B5CC2FAA-67E6-8D62-1F01-302C69F068FF}"/>
                </a:ext>
              </a:extLst>
            </p:cNvPr>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430;p64">
              <a:extLst>
                <a:ext uri="{FF2B5EF4-FFF2-40B4-BE49-F238E27FC236}">
                  <a16:creationId xmlns:a16="http://schemas.microsoft.com/office/drawing/2014/main" id="{98857914-05E8-5CF8-C847-3D9DC15E9435}"/>
                </a:ext>
              </a:extLst>
            </p:cNvPr>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431;p64">
              <a:extLst>
                <a:ext uri="{FF2B5EF4-FFF2-40B4-BE49-F238E27FC236}">
                  <a16:creationId xmlns:a16="http://schemas.microsoft.com/office/drawing/2014/main" id="{CF4EC37F-3500-BE69-691C-1ABE81D15AF1}"/>
                </a:ext>
              </a:extLst>
            </p:cNvPr>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432;p64">
              <a:extLst>
                <a:ext uri="{FF2B5EF4-FFF2-40B4-BE49-F238E27FC236}">
                  <a16:creationId xmlns:a16="http://schemas.microsoft.com/office/drawing/2014/main" id="{BF715016-A70F-DB4D-C268-EEEBFC30A997}"/>
                </a:ext>
              </a:extLst>
            </p:cNvPr>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433;p64">
              <a:extLst>
                <a:ext uri="{FF2B5EF4-FFF2-40B4-BE49-F238E27FC236}">
                  <a16:creationId xmlns:a16="http://schemas.microsoft.com/office/drawing/2014/main" id="{237438C2-BE6E-7996-433B-CDFF19A29B62}"/>
                </a:ext>
              </a:extLst>
            </p:cNvPr>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434;p64">
              <a:extLst>
                <a:ext uri="{FF2B5EF4-FFF2-40B4-BE49-F238E27FC236}">
                  <a16:creationId xmlns:a16="http://schemas.microsoft.com/office/drawing/2014/main" id="{7A7C19B1-D957-E1F8-8C2F-1FDD15311AE1}"/>
                </a:ext>
              </a:extLst>
            </p:cNvPr>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435;p64">
              <a:extLst>
                <a:ext uri="{FF2B5EF4-FFF2-40B4-BE49-F238E27FC236}">
                  <a16:creationId xmlns:a16="http://schemas.microsoft.com/office/drawing/2014/main" id="{F75DB780-E3DE-E851-8018-479818058DAD}"/>
                </a:ext>
              </a:extLst>
            </p:cNvPr>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436;p64">
              <a:extLst>
                <a:ext uri="{FF2B5EF4-FFF2-40B4-BE49-F238E27FC236}">
                  <a16:creationId xmlns:a16="http://schemas.microsoft.com/office/drawing/2014/main" id="{6B046215-2AC7-C186-BA5F-8A1C874C19C7}"/>
                </a:ext>
              </a:extLst>
            </p:cNvPr>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437;p64">
              <a:extLst>
                <a:ext uri="{FF2B5EF4-FFF2-40B4-BE49-F238E27FC236}">
                  <a16:creationId xmlns:a16="http://schemas.microsoft.com/office/drawing/2014/main" id="{74A975B9-2815-1DE4-313F-C730CD57AC89}"/>
                </a:ext>
              </a:extLst>
            </p:cNvPr>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438;p64">
              <a:extLst>
                <a:ext uri="{FF2B5EF4-FFF2-40B4-BE49-F238E27FC236}">
                  <a16:creationId xmlns:a16="http://schemas.microsoft.com/office/drawing/2014/main" id="{6C7A9418-BEF9-1D5F-52FC-6BC914739FBB}"/>
                </a:ext>
              </a:extLst>
            </p:cNvPr>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439;p64">
              <a:extLst>
                <a:ext uri="{FF2B5EF4-FFF2-40B4-BE49-F238E27FC236}">
                  <a16:creationId xmlns:a16="http://schemas.microsoft.com/office/drawing/2014/main" id="{3CA7653F-8042-579A-C5A4-C31E295BC427}"/>
                </a:ext>
              </a:extLst>
            </p:cNvPr>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440;p64">
              <a:extLst>
                <a:ext uri="{FF2B5EF4-FFF2-40B4-BE49-F238E27FC236}">
                  <a16:creationId xmlns:a16="http://schemas.microsoft.com/office/drawing/2014/main" id="{29322BE6-9786-0ABE-21A1-3BAE05503BC0}"/>
                </a:ext>
              </a:extLst>
            </p:cNvPr>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441;p64">
              <a:extLst>
                <a:ext uri="{FF2B5EF4-FFF2-40B4-BE49-F238E27FC236}">
                  <a16:creationId xmlns:a16="http://schemas.microsoft.com/office/drawing/2014/main" id="{54C57447-F2FE-0205-7877-0D331F2E5D35}"/>
                </a:ext>
              </a:extLst>
            </p:cNvPr>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442;p64">
              <a:extLst>
                <a:ext uri="{FF2B5EF4-FFF2-40B4-BE49-F238E27FC236}">
                  <a16:creationId xmlns:a16="http://schemas.microsoft.com/office/drawing/2014/main" id="{564C93E2-8B37-5B8F-0D05-A82C4400F4CC}"/>
                </a:ext>
              </a:extLst>
            </p:cNvPr>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443;p64">
              <a:extLst>
                <a:ext uri="{FF2B5EF4-FFF2-40B4-BE49-F238E27FC236}">
                  <a16:creationId xmlns:a16="http://schemas.microsoft.com/office/drawing/2014/main" id="{90F005BB-F11B-3DF8-4365-364B10606D6D}"/>
                </a:ext>
              </a:extLst>
            </p:cNvPr>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444;p64">
              <a:extLst>
                <a:ext uri="{FF2B5EF4-FFF2-40B4-BE49-F238E27FC236}">
                  <a16:creationId xmlns:a16="http://schemas.microsoft.com/office/drawing/2014/main" id="{F510028A-D884-8F03-CEC2-8D523C8146FD}"/>
                </a:ext>
              </a:extLst>
            </p:cNvPr>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445;p64">
              <a:extLst>
                <a:ext uri="{FF2B5EF4-FFF2-40B4-BE49-F238E27FC236}">
                  <a16:creationId xmlns:a16="http://schemas.microsoft.com/office/drawing/2014/main" id="{5E3159F7-4470-CCEE-518E-D8E3DA727C2E}"/>
                </a:ext>
              </a:extLst>
            </p:cNvPr>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446;p64">
              <a:extLst>
                <a:ext uri="{FF2B5EF4-FFF2-40B4-BE49-F238E27FC236}">
                  <a16:creationId xmlns:a16="http://schemas.microsoft.com/office/drawing/2014/main" id="{07F6E491-62F7-05F0-758B-878D5A61E769}"/>
                </a:ext>
              </a:extLst>
            </p:cNvPr>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447;p64">
              <a:extLst>
                <a:ext uri="{FF2B5EF4-FFF2-40B4-BE49-F238E27FC236}">
                  <a16:creationId xmlns:a16="http://schemas.microsoft.com/office/drawing/2014/main" id="{4E32A3A8-B9D9-AFF0-46F3-17EECF27F85B}"/>
                </a:ext>
              </a:extLst>
            </p:cNvPr>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448;p64">
              <a:extLst>
                <a:ext uri="{FF2B5EF4-FFF2-40B4-BE49-F238E27FC236}">
                  <a16:creationId xmlns:a16="http://schemas.microsoft.com/office/drawing/2014/main" id="{5EE1031B-B0E9-93F2-5CA7-C1E64077DF0B}"/>
                </a:ext>
              </a:extLst>
            </p:cNvPr>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449;p64">
              <a:extLst>
                <a:ext uri="{FF2B5EF4-FFF2-40B4-BE49-F238E27FC236}">
                  <a16:creationId xmlns:a16="http://schemas.microsoft.com/office/drawing/2014/main" id="{AA143954-E0E0-9001-6354-94D4F3B6BC16}"/>
                </a:ext>
              </a:extLst>
            </p:cNvPr>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450;p64">
              <a:extLst>
                <a:ext uri="{FF2B5EF4-FFF2-40B4-BE49-F238E27FC236}">
                  <a16:creationId xmlns:a16="http://schemas.microsoft.com/office/drawing/2014/main" id="{56F6F4D8-5A5A-6453-8E50-011F6C3AD3A2}"/>
                </a:ext>
              </a:extLst>
            </p:cNvPr>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451;p64">
              <a:extLst>
                <a:ext uri="{FF2B5EF4-FFF2-40B4-BE49-F238E27FC236}">
                  <a16:creationId xmlns:a16="http://schemas.microsoft.com/office/drawing/2014/main" id="{728C7B2D-9ECF-5CE8-656E-37BCDFC4D484}"/>
                </a:ext>
              </a:extLst>
            </p:cNvPr>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452;p64">
              <a:extLst>
                <a:ext uri="{FF2B5EF4-FFF2-40B4-BE49-F238E27FC236}">
                  <a16:creationId xmlns:a16="http://schemas.microsoft.com/office/drawing/2014/main" id="{86BDA3E0-6052-279C-E690-F22A244C1572}"/>
                </a:ext>
              </a:extLst>
            </p:cNvPr>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453;p64">
              <a:extLst>
                <a:ext uri="{FF2B5EF4-FFF2-40B4-BE49-F238E27FC236}">
                  <a16:creationId xmlns:a16="http://schemas.microsoft.com/office/drawing/2014/main" id="{46CFA616-7CC2-D374-8632-33B16EA7EB2A}"/>
                </a:ext>
              </a:extLst>
            </p:cNvPr>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454;p64">
              <a:extLst>
                <a:ext uri="{FF2B5EF4-FFF2-40B4-BE49-F238E27FC236}">
                  <a16:creationId xmlns:a16="http://schemas.microsoft.com/office/drawing/2014/main" id="{85998DAA-545B-FB3D-87EC-C836DB79D30E}"/>
                </a:ext>
              </a:extLst>
            </p:cNvPr>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455;p64">
              <a:extLst>
                <a:ext uri="{FF2B5EF4-FFF2-40B4-BE49-F238E27FC236}">
                  <a16:creationId xmlns:a16="http://schemas.microsoft.com/office/drawing/2014/main" id="{636EDBC0-8A4B-F16D-BB13-C8429AA9D57D}"/>
                </a:ext>
              </a:extLst>
            </p:cNvPr>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456;p64">
              <a:extLst>
                <a:ext uri="{FF2B5EF4-FFF2-40B4-BE49-F238E27FC236}">
                  <a16:creationId xmlns:a16="http://schemas.microsoft.com/office/drawing/2014/main" id="{3552A256-1C05-5756-BF59-4956ADA0A8A7}"/>
                </a:ext>
              </a:extLst>
            </p:cNvPr>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457;p64">
              <a:extLst>
                <a:ext uri="{FF2B5EF4-FFF2-40B4-BE49-F238E27FC236}">
                  <a16:creationId xmlns:a16="http://schemas.microsoft.com/office/drawing/2014/main" id="{2F1BE596-4839-D6B6-1B9B-1576BDA1A458}"/>
                </a:ext>
              </a:extLst>
            </p:cNvPr>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458;p64">
              <a:extLst>
                <a:ext uri="{FF2B5EF4-FFF2-40B4-BE49-F238E27FC236}">
                  <a16:creationId xmlns:a16="http://schemas.microsoft.com/office/drawing/2014/main" id="{3ACD6050-8145-FCAC-D90F-ECCBE299284D}"/>
                </a:ext>
              </a:extLst>
            </p:cNvPr>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459;p64">
              <a:extLst>
                <a:ext uri="{FF2B5EF4-FFF2-40B4-BE49-F238E27FC236}">
                  <a16:creationId xmlns:a16="http://schemas.microsoft.com/office/drawing/2014/main" id="{49422E85-950D-95DC-E19D-88629B5BB394}"/>
                </a:ext>
              </a:extLst>
            </p:cNvPr>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460;p64">
              <a:extLst>
                <a:ext uri="{FF2B5EF4-FFF2-40B4-BE49-F238E27FC236}">
                  <a16:creationId xmlns:a16="http://schemas.microsoft.com/office/drawing/2014/main" id="{FE961CC0-A38B-E511-65F1-274165D6BC96}"/>
                </a:ext>
              </a:extLst>
            </p:cNvPr>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461;p64">
              <a:extLst>
                <a:ext uri="{FF2B5EF4-FFF2-40B4-BE49-F238E27FC236}">
                  <a16:creationId xmlns:a16="http://schemas.microsoft.com/office/drawing/2014/main" id="{36780866-F313-FD47-382B-350E7BB06AFE}"/>
                </a:ext>
              </a:extLst>
            </p:cNvPr>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462;p64">
              <a:extLst>
                <a:ext uri="{FF2B5EF4-FFF2-40B4-BE49-F238E27FC236}">
                  <a16:creationId xmlns:a16="http://schemas.microsoft.com/office/drawing/2014/main" id="{8D8E2F2B-94BD-AC85-469E-297B2397EEF0}"/>
                </a:ext>
              </a:extLst>
            </p:cNvPr>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463;p64">
              <a:extLst>
                <a:ext uri="{FF2B5EF4-FFF2-40B4-BE49-F238E27FC236}">
                  <a16:creationId xmlns:a16="http://schemas.microsoft.com/office/drawing/2014/main" id="{4C77E60A-5F96-F04B-9F62-9D45B4A51E7F}"/>
                </a:ext>
              </a:extLst>
            </p:cNvPr>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464;p64">
              <a:extLst>
                <a:ext uri="{FF2B5EF4-FFF2-40B4-BE49-F238E27FC236}">
                  <a16:creationId xmlns:a16="http://schemas.microsoft.com/office/drawing/2014/main" id="{A95C1C33-0655-A995-BBA2-6FEFD10B928E}"/>
                </a:ext>
              </a:extLst>
            </p:cNvPr>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4465;p64">
              <a:extLst>
                <a:ext uri="{FF2B5EF4-FFF2-40B4-BE49-F238E27FC236}">
                  <a16:creationId xmlns:a16="http://schemas.microsoft.com/office/drawing/2014/main" id="{CD9D8CAB-AF41-54FF-E0C1-EB21B8CA8A11}"/>
                </a:ext>
              </a:extLst>
            </p:cNvPr>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4466;p64">
              <a:extLst>
                <a:ext uri="{FF2B5EF4-FFF2-40B4-BE49-F238E27FC236}">
                  <a16:creationId xmlns:a16="http://schemas.microsoft.com/office/drawing/2014/main" id="{2408CD50-9009-83DC-6C4D-F611DFDC17E7}"/>
                </a:ext>
              </a:extLst>
            </p:cNvPr>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4467;p64">
              <a:extLst>
                <a:ext uri="{FF2B5EF4-FFF2-40B4-BE49-F238E27FC236}">
                  <a16:creationId xmlns:a16="http://schemas.microsoft.com/office/drawing/2014/main" id="{9F41217F-4DFF-9175-1FAF-2C40F112B4DF}"/>
                </a:ext>
              </a:extLst>
            </p:cNvPr>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4468;p64">
              <a:extLst>
                <a:ext uri="{FF2B5EF4-FFF2-40B4-BE49-F238E27FC236}">
                  <a16:creationId xmlns:a16="http://schemas.microsoft.com/office/drawing/2014/main" id="{211B0255-02E0-01C9-4F1F-39C0FAA2FAF3}"/>
                </a:ext>
              </a:extLst>
            </p:cNvPr>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469;p64">
              <a:extLst>
                <a:ext uri="{FF2B5EF4-FFF2-40B4-BE49-F238E27FC236}">
                  <a16:creationId xmlns:a16="http://schemas.microsoft.com/office/drawing/2014/main" id="{6D294237-26D0-0193-0B0A-4AD8271121C8}"/>
                </a:ext>
              </a:extLst>
            </p:cNvPr>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470;p64">
              <a:extLst>
                <a:ext uri="{FF2B5EF4-FFF2-40B4-BE49-F238E27FC236}">
                  <a16:creationId xmlns:a16="http://schemas.microsoft.com/office/drawing/2014/main" id="{7869CA31-FF4A-E7F5-0F49-439CA26B83BF}"/>
                </a:ext>
              </a:extLst>
            </p:cNvPr>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471;p64">
              <a:extLst>
                <a:ext uri="{FF2B5EF4-FFF2-40B4-BE49-F238E27FC236}">
                  <a16:creationId xmlns:a16="http://schemas.microsoft.com/office/drawing/2014/main" id="{76ECCAEF-92DE-D8D1-E93D-7115DD699024}"/>
                </a:ext>
              </a:extLst>
            </p:cNvPr>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472;p64">
              <a:extLst>
                <a:ext uri="{FF2B5EF4-FFF2-40B4-BE49-F238E27FC236}">
                  <a16:creationId xmlns:a16="http://schemas.microsoft.com/office/drawing/2014/main" id="{0F62A723-8918-9D33-6B96-6EC72DDB020E}"/>
                </a:ext>
              </a:extLst>
            </p:cNvPr>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473;p64">
              <a:extLst>
                <a:ext uri="{FF2B5EF4-FFF2-40B4-BE49-F238E27FC236}">
                  <a16:creationId xmlns:a16="http://schemas.microsoft.com/office/drawing/2014/main" id="{781E7C7B-D3AD-F3C8-E05B-6F4DD5FFF468}"/>
                </a:ext>
              </a:extLst>
            </p:cNvPr>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474;p64">
              <a:extLst>
                <a:ext uri="{FF2B5EF4-FFF2-40B4-BE49-F238E27FC236}">
                  <a16:creationId xmlns:a16="http://schemas.microsoft.com/office/drawing/2014/main" id="{DCC2DEE5-B2B3-757B-E32F-ADF054F11858}"/>
                </a:ext>
              </a:extLst>
            </p:cNvPr>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475;p64">
              <a:extLst>
                <a:ext uri="{FF2B5EF4-FFF2-40B4-BE49-F238E27FC236}">
                  <a16:creationId xmlns:a16="http://schemas.microsoft.com/office/drawing/2014/main" id="{7D7EE1E0-1DB5-C8A8-79A2-4708CF4E9C15}"/>
                </a:ext>
              </a:extLst>
            </p:cNvPr>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476;p64">
              <a:extLst>
                <a:ext uri="{FF2B5EF4-FFF2-40B4-BE49-F238E27FC236}">
                  <a16:creationId xmlns:a16="http://schemas.microsoft.com/office/drawing/2014/main" id="{A408D62D-B703-7F0F-12B6-368DD4C96065}"/>
                </a:ext>
              </a:extLst>
            </p:cNvPr>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477;p64">
              <a:extLst>
                <a:ext uri="{FF2B5EF4-FFF2-40B4-BE49-F238E27FC236}">
                  <a16:creationId xmlns:a16="http://schemas.microsoft.com/office/drawing/2014/main" id="{FDDDBCC2-5C83-66EA-710C-542BEAB4B980}"/>
                </a:ext>
              </a:extLst>
            </p:cNvPr>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478;p64">
              <a:extLst>
                <a:ext uri="{FF2B5EF4-FFF2-40B4-BE49-F238E27FC236}">
                  <a16:creationId xmlns:a16="http://schemas.microsoft.com/office/drawing/2014/main" id="{37ABED68-76B5-46A3-AF78-F5352A34D69D}"/>
                </a:ext>
              </a:extLst>
            </p:cNvPr>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479;p64">
              <a:extLst>
                <a:ext uri="{FF2B5EF4-FFF2-40B4-BE49-F238E27FC236}">
                  <a16:creationId xmlns:a16="http://schemas.microsoft.com/office/drawing/2014/main" id="{A66D4D64-98FA-3D9C-3E3D-6482B5C8AB1B}"/>
                </a:ext>
              </a:extLst>
            </p:cNvPr>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480;p64">
              <a:extLst>
                <a:ext uri="{FF2B5EF4-FFF2-40B4-BE49-F238E27FC236}">
                  <a16:creationId xmlns:a16="http://schemas.microsoft.com/office/drawing/2014/main" id="{F193FC67-079B-0A60-76A2-DBCD2E2A4A09}"/>
                </a:ext>
              </a:extLst>
            </p:cNvPr>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481;p64">
              <a:extLst>
                <a:ext uri="{FF2B5EF4-FFF2-40B4-BE49-F238E27FC236}">
                  <a16:creationId xmlns:a16="http://schemas.microsoft.com/office/drawing/2014/main" id="{5A7C0D6F-34FD-5EC6-FA66-A2CEAAA8FD94}"/>
                </a:ext>
              </a:extLst>
            </p:cNvPr>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482;p64">
              <a:extLst>
                <a:ext uri="{FF2B5EF4-FFF2-40B4-BE49-F238E27FC236}">
                  <a16:creationId xmlns:a16="http://schemas.microsoft.com/office/drawing/2014/main" id="{32A266AB-D7BE-EE70-2F10-92AC58754B83}"/>
                </a:ext>
              </a:extLst>
            </p:cNvPr>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483;p64">
              <a:extLst>
                <a:ext uri="{FF2B5EF4-FFF2-40B4-BE49-F238E27FC236}">
                  <a16:creationId xmlns:a16="http://schemas.microsoft.com/office/drawing/2014/main" id="{E53DD0D0-FB69-BC07-A940-D04C43B9E3C2}"/>
                </a:ext>
              </a:extLst>
            </p:cNvPr>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484;p64">
              <a:extLst>
                <a:ext uri="{FF2B5EF4-FFF2-40B4-BE49-F238E27FC236}">
                  <a16:creationId xmlns:a16="http://schemas.microsoft.com/office/drawing/2014/main" id="{DCC99D53-30C6-744E-D1D8-8B3BB5A84E87}"/>
                </a:ext>
              </a:extLst>
            </p:cNvPr>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485;p64">
              <a:extLst>
                <a:ext uri="{FF2B5EF4-FFF2-40B4-BE49-F238E27FC236}">
                  <a16:creationId xmlns:a16="http://schemas.microsoft.com/office/drawing/2014/main" id="{724E8EE1-00F7-F5F8-D206-1B02FBF750A6}"/>
                </a:ext>
              </a:extLst>
            </p:cNvPr>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486;p64">
              <a:extLst>
                <a:ext uri="{FF2B5EF4-FFF2-40B4-BE49-F238E27FC236}">
                  <a16:creationId xmlns:a16="http://schemas.microsoft.com/office/drawing/2014/main" id="{E977574B-EBC8-4062-DE68-E9AC0ED606FC}"/>
                </a:ext>
              </a:extLst>
            </p:cNvPr>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487;p64">
              <a:extLst>
                <a:ext uri="{FF2B5EF4-FFF2-40B4-BE49-F238E27FC236}">
                  <a16:creationId xmlns:a16="http://schemas.microsoft.com/office/drawing/2014/main" id="{33EF5832-90AF-4756-7A64-6CF5FFE6F3FA}"/>
                </a:ext>
              </a:extLst>
            </p:cNvPr>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488;p64">
              <a:extLst>
                <a:ext uri="{FF2B5EF4-FFF2-40B4-BE49-F238E27FC236}">
                  <a16:creationId xmlns:a16="http://schemas.microsoft.com/office/drawing/2014/main" id="{442AD2B8-5B9C-941E-78E0-0061AFD775F9}"/>
                </a:ext>
              </a:extLst>
            </p:cNvPr>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489;p64">
              <a:extLst>
                <a:ext uri="{FF2B5EF4-FFF2-40B4-BE49-F238E27FC236}">
                  <a16:creationId xmlns:a16="http://schemas.microsoft.com/office/drawing/2014/main" id="{C8D90E48-F423-8D94-0CB9-C581BD589BF3}"/>
                </a:ext>
              </a:extLst>
            </p:cNvPr>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490;p64">
              <a:extLst>
                <a:ext uri="{FF2B5EF4-FFF2-40B4-BE49-F238E27FC236}">
                  <a16:creationId xmlns:a16="http://schemas.microsoft.com/office/drawing/2014/main" id="{D0643C94-F970-69CF-64DD-D9153A3DE6F4}"/>
                </a:ext>
              </a:extLst>
            </p:cNvPr>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491;p64">
              <a:extLst>
                <a:ext uri="{FF2B5EF4-FFF2-40B4-BE49-F238E27FC236}">
                  <a16:creationId xmlns:a16="http://schemas.microsoft.com/office/drawing/2014/main" id="{A6B064DF-D15B-E49A-E69D-456E43D1ACBA}"/>
                </a:ext>
              </a:extLst>
            </p:cNvPr>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492;p64">
              <a:extLst>
                <a:ext uri="{FF2B5EF4-FFF2-40B4-BE49-F238E27FC236}">
                  <a16:creationId xmlns:a16="http://schemas.microsoft.com/office/drawing/2014/main" id="{6E877960-2449-3536-DB5E-42E4399F2295}"/>
                </a:ext>
              </a:extLst>
            </p:cNvPr>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493;p64">
              <a:extLst>
                <a:ext uri="{FF2B5EF4-FFF2-40B4-BE49-F238E27FC236}">
                  <a16:creationId xmlns:a16="http://schemas.microsoft.com/office/drawing/2014/main" id="{560E7A37-52D5-7E6A-3506-40791A264CD6}"/>
                </a:ext>
              </a:extLst>
            </p:cNvPr>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494;p64">
              <a:extLst>
                <a:ext uri="{FF2B5EF4-FFF2-40B4-BE49-F238E27FC236}">
                  <a16:creationId xmlns:a16="http://schemas.microsoft.com/office/drawing/2014/main" id="{22834372-FDDE-380D-B66C-CD5743F01446}"/>
                </a:ext>
              </a:extLst>
            </p:cNvPr>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495;p64">
              <a:extLst>
                <a:ext uri="{FF2B5EF4-FFF2-40B4-BE49-F238E27FC236}">
                  <a16:creationId xmlns:a16="http://schemas.microsoft.com/office/drawing/2014/main" id="{68F31B49-5693-1DED-1785-2A64749E31A6}"/>
                </a:ext>
              </a:extLst>
            </p:cNvPr>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496;p64">
              <a:extLst>
                <a:ext uri="{FF2B5EF4-FFF2-40B4-BE49-F238E27FC236}">
                  <a16:creationId xmlns:a16="http://schemas.microsoft.com/office/drawing/2014/main" id="{FCFFC12A-5812-D66C-AE62-A25AEBEAA82B}"/>
                </a:ext>
              </a:extLst>
            </p:cNvPr>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497;p64">
              <a:extLst>
                <a:ext uri="{FF2B5EF4-FFF2-40B4-BE49-F238E27FC236}">
                  <a16:creationId xmlns:a16="http://schemas.microsoft.com/office/drawing/2014/main" id="{DD398A19-15C0-D368-B61B-D127AE2DB30E}"/>
                </a:ext>
              </a:extLst>
            </p:cNvPr>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498;p64">
              <a:extLst>
                <a:ext uri="{FF2B5EF4-FFF2-40B4-BE49-F238E27FC236}">
                  <a16:creationId xmlns:a16="http://schemas.microsoft.com/office/drawing/2014/main" id="{DB9FC8BB-4D0E-E416-6654-67032D9A3BAA}"/>
                </a:ext>
              </a:extLst>
            </p:cNvPr>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499;p64">
              <a:extLst>
                <a:ext uri="{FF2B5EF4-FFF2-40B4-BE49-F238E27FC236}">
                  <a16:creationId xmlns:a16="http://schemas.microsoft.com/office/drawing/2014/main" id="{EE71F1CF-9A5F-B27F-488A-A749A6E71D42}"/>
                </a:ext>
              </a:extLst>
            </p:cNvPr>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500;p64">
              <a:extLst>
                <a:ext uri="{FF2B5EF4-FFF2-40B4-BE49-F238E27FC236}">
                  <a16:creationId xmlns:a16="http://schemas.microsoft.com/office/drawing/2014/main" id="{EC61FA71-B9CA-12AD-63B8-B521C77A570B}"/>
                </a:ext>
              </a:extLst>
            </p:cNvPr>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501;p64">
              <a:extLst>
                <a:ext uri="{FF2B5EF4-FFF2-40B4-BE49-F238E27FC236}">
                  <a16:creationId xmlns:a16="http://schemas.microsoft.com/office/drawing/2014/main" id="{A1EF2161-86C1-F454-6711-E776F162E2A8}"/>
                </a:ext>
              </a:extLst>
            </p:cNvPr>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502;p64">
              <a:extLst>
                <a:ext uri="{FF2B5EF4-FFF2-40B4-BE49-F238E27FC236}">
                  <a16:creationId xmlns:a16="http://schemas.microsoft.com/office/drawing/2014/main" id="{0DFE5795-7A89-7A74-4E10-48E336AC1D6E}"/>
                </a:ext>
              </a:extLst>
            </p:cNvPr>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503;p64">
              <a:extLst>
                <a:ext uri="{FF2B5EF4-FFF2-40B4-BE49-F238E27FC236}">
                  <a16:creationId xmlns:a16="http://schemas.microsoft.com/office/drawing/2014/main" id="{76A028DE-0CB7-658D-24BF-7008D8111363}"/>
                </a:ext>
              </a:extLst>
            </p:cNvPr>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504;p64">
              <a:extLst>
                <a:ext uri="{FF2B5EF4-FFF2-40B4-BE49-F238E27FC236}">
                  <a16:creationId xmlns:a16="http://schemas.microsoft.com/office/drawing/2014/main" id="{66322EAF-7961-F83B-BD52-A730A9199ABC}"/>
                </a:ext>
              </a:extLst>
            </p:cNvPr>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505;p64">
              <a:extLst>
                <a:ext uri="{FF2B5EF4-FFF2-40B4-BE49-F238E27FC236}">
                  <a16:creationId xmlns:a16="http://schemas.microsoft.com/office/drawing/2014/main" id="{62C025BC-594E-77F5-7F67-FBA448C4B7D5}"/>
                </a:ext>
              </a:extLst>
            </p:cNvPr>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10030806"/>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AB8FDC"/>
      </a:accent1>
      <a:accent2>
        <a:srgbClr val="C7BAFC"/>
      </a:accent2>
      <a:accent3>
        <a:srgbClr val="E4D8FF"/>
      </a:accent3>
      <a:accent4>
        <a:srgbClr val="BEBEBE"/>
      </a:accent4>
      <a:accent5>
        <a:srgbClr val="20004D"/>
      </a:accent5>
      <a:accent6>
        <a:srgbClr val="9E9E9E"/>
      </a:accent6>
      <a:hlink>
        <a:srgbClr val="AB8FD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1531</Words>
  <Application>Microsoft Office PowerPoint</Application>
  <PresentationFormat>On-screen Show (16:9)</PresentationFormat>
  <Paragraphs>152</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Barlow Semi Condensed</vt:lpstr>
      <vt:lpstr>Arial</vt:lpstr>
      <vt:lpstr>Fjalla One</vt:lpstr>
      <vt:lpstr>Barlow Semi Condensed Medium</vt:lpstr>
      <vt:lpstr>Roboto Condensed Light</vt:lpstr>
      <vt:lpstr>Noto Sans Symbols</vt:lpstr>
      <vt:lpstr>Technology Consulting by Slidesgo</vt:lpstr>
      <vt:lpstr>Image Forgery Detection</vt:lpstr>
      <vt:lpstr>Table of Contents</vt:lpstr>
      <vt:lpstr>INTRODUCTION</vt:lpstr>
      <vt:lpstr>Image Forgery</vt:lpstr>
      <vt:lpstr>Image Forgery: A Problem</vt:lpstr>
      <vt:lpstr>PowerPoint Presentation</vt:lpstr>
      <vt:lpstr>Types Of Image Forgery</vt:lpstr>
      <vt:lpstr>Methods of Forgery Detection</vt:lpstr>
      <vt:lpstr>Methods For Forgery Detection</vt:lpstr>
      <vt:lpstr>Traditional Methods</vt:lpstr>
      <vt:lpstr>Traditional Methods </vt:lpstr>
      <vt:lpstr>Deep Learning Methods</vt:lpstr>
      <vt:lpstr>PowerPoint Presentation</vt:lpstr>
      <vt:lpstr>PowerPoint Presentation</vt:lpstr>
      <vt:lpstr>Results</vt:lpstr>
      <vt:lpstr>Conclusion</vt:lpstr>
      <vt:lpstr>Acknowledgement</vt:lpstr>
      <vt:lpstr>Literature Cited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Forgery Detection: A Survey Paper</dc:title>
  <cp:lastModifiedBy>Basav Bamrah</cp:lastModifiedBy>
  <cp:revision>29</cp:revision>
  <dcterms:modified xsi:type="dcterms:W3CDTF">2023-04-27T12:12:50Z</dcterms:modified>
</cp:coreProperties>
</file>