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551613" cy="1833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0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44" d="100"/>
          <a:sy n="44" d="100"/>
        </p:scale>
        <p:origin x="31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371" y="3001282"/>
            <a:ext cx="5568871" cy="6384619"/>
          </a:xfrm>
        </p:spPr>
        <p:txBody>
          <a:bodyPr anchor="b"/>
          <a:lstStyle>
            <a:lvl1pPr algn="ctr">
              <a:defRPr sz="42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952" y="9632117"/>
            <a:ext cx="4913710" cy="4427630"/>
          </a:xfrm>
        </p:spPr>
        <p:txBody>
          <a:bodyPr/>
          <a:lstStyle>
            <a:lvl1pPr marL="0" indent="0" algn="ctr">
              <a:buNone/>
              <a:defRPr sz="1720"/>
            </a:lvl1pPr>
            <a:lvl2pPr marL="327584" indent="0" algn="ctr">
              <a:buNone/>
              <a:defRPr sz="1433"/>
            </a:lvl2pPr>
            <a:lvl3pPr marL="655168" indent="0" algn="ctr">
              <a:buNone/>
              <a:defRPr sz="1290"/>
            </a:lvl3pPr>
            <a:lvl4pPr marL="982751" indent="0" algn="ctr">
              <a:buNone/>
              <a:defRPr sz="1146"/>
            </a:lvl4pPr>
            <a:lvl5pPr marL="1310335" indent="0" algn="ctr">
              <a:buNone/>
              <a:defRPr sz="1146"/>
            </a:lvl5pPr>
            <a:lvl6pPr marL="1637919" indent="0" algn="ctr">
              <a:buNone/>
              <a:defRPr sz="1146"/>
            </a:lvl6pPr>
            <a:lvl7pPr marL="1965503" indent="0" algn="ctr">
              <a:buNone/>
              <a:defRPr sz="1146"/>
            </a:lvl7pPr>
            <a:lvl8pPr marL="2293087" indent="0" algn="ctr">
              <a:buNone/>
              <a:defRPr sz="1146"/>
            </a:lvl8pPr>
            <a:lvl9pPr marL="2620670" indent="0" algn="ctr">
              <a:buNone/>
              <a:defRPr sz="114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B8A2-09FF-434B-9DB9-2CEB058C61D0}" type="datetimeFigureOut">
              <a:rPr lang="en-NL" smtClean="0"/>
              <a:t>28/02/2022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9CC1-12B2-5348-AB06-169B9749C87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9225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B8A2-09FF-434B-9DB9-2CEB058C61D0}" type="datetimeFigureOut">
              <a:rPr lang="en-NL" smtClean="0"/>
              <a:t>28/02/2022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9CC1-12B2-5348-AB06-169B9749C87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279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88498" y="976371"/>
            <a:ext cx="1412692" cy="155412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424" y="976371"/>
            <a:ext cx="4156179" cy="155412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B8A2-09FF-434B-9DB9-2CEB058C61D0}" type="datetimeFigureOut">
              <a:rPr lang="en-NL" smtClean="0"/>
              <a:t>28/02/2022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9CC1-12B2-5348-AB06-169B9749C87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577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B8A2-09FF-434B-9DB9-2CEB058C61D0}" type="datetimeFigureOut">
              <a:rPr lang="en-NL" smtClean="0"/>
              <a:t>28/02/2022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9CC1-12B2-5348-AB06-169B9749C87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90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12" y="4571970"/>
            <a:ext cx="5650766" cy="7628430"/>
          </a:xfrm>
        </p:spPr>
        <p:txBody>
          <a:bodyPr anchor="b"/>
          <a:lstStyle>
            <a:lvl1pPr>
              <a:defRPr sz="42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12" y="12272568"/>
            <a:ext cx="5650766" cy="4011611"/>
          </a:xfrm>
        </p:spPr>
        <p:txBody>
          <a:bodyPr/>
          <a:lstStyle>
            <a:lvl1pPr marL="0" indent="0">
              <a:buNone/>
              <a:defRPr sz="1720">
                <a:solidFill>
                  <a:schemeClr val="tx1"/>
                </a:solidFill>
              </a:defRPr>
            </a:lvl1pPr>
            <a:lvl2pPr marL="327584" indent="0">
              <a:buNone/>
              <a:defRPr sz="1433">
                <a:solidFill>
                  <a:schemeClr val="tx1">
                    <a:tint val="75000"/>
                  </a:schemeClr>
                </a:solidFill>
              </a:defRPr>
            </a:lvl2pPr>
            <a:lvl3pPr marL="655168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3pPr>
            <a:lvl4pPr marL="982751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4pPr>
            <a:lvl5pPr marL="1310335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5pPr>
            <a:lvl6pPr marL="1637919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6pPr>
            <a:lvl7pPr marL="1965503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7pPr>
            <a:lvl8pPr marL="2293087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8pPr>
            <a:lvl9pPr marL="2620670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B8A2-09FF-434B-9DB9-2CEB058C61D0}" type="datetimeFigureOut">
              <a:rPr lang="en-NL" smtClean="0"/>
              <a:t>28/02/2022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9CC1-12B2-5348-AB06-169B9749C87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949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423" y="4881857"/>
            <a:ext cx="2784436" cy="11635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6754" y="4881857"/>
            <a:ext cx="2784436" cy="11635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B8A2-09FF-434B-9DB9-2CEB058C61D0}" type="datetimeFigureOut">
              <a:rPr lang="en-NL" smtClean="0"/>
              <a:t>28/02/2022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9CC1-12B2-5348-AB06-169B9749C87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8338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976375"/>
            <a:ext cx="5650766" cy="354465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277" y="4495554"/>
            <a:ext cx="2771639" cy="2203202"/>
          </a:xfrm>
        </p:spPr>
        <p:txBody>
          <a:bodyPr anchor="b"/>
          <a:lstStyle>
            <a:lvl1pPr marL="0" indent="0">
              <a:buNone/>
              <a:defRPr sz="1720" b="1"/>
            </a:lvl1pPr>
            <a:lvl2pPr marL="327584" indent="0">
              <a:buNone/>
              <a:defRPr sz="1433" b="1"/>
            </a:lvl2pPr>
            <a:lvl3pPr marL="655168" indent="0">
              <a:buNone/>
              <a:defRPr sz="1290" b="1"/>
            </a:lvl3pPr>
            <a:lvl4pPr marL="982751" indent="0">
              <a:buNone/>
              <a:defRPr sz="1146" b="1"/>
            </a:lvl4pPr>
            <a:lvl5pPr marL="1310335" indent="0">
              <a:buNone/>
              <a:defRPr sz="1146" b="1"/>
            </a:lvl5pPr>
            <a:lvl6pPr marL="1637919" indent="0">
              <a:buNone/>
              <a:defRPr sz="1146" b="1"/>
            </a:lvl6pPr>
            <a:lvl7pPr marL="1965503" indent="0">
              <a:buNone/>
              <a:defRPr sz="1146" b="1"/>
            </a:lvl7pPr>
            <a:lvl8pPr marL="2293087" indent="0">
              <a:buNone/>
              <a:defRPr sz="1146" b="1"/>
            </a:lvl8pPr>
            <a:lvl9pPr marL="2620670" indent="0">
              <a:buNone/>
              <a:defRPr sz="114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277" y="6698756"/>
            <a:ext cx="2771639" cy="985286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16754" y="4495554"/>
            <a:ext cx="2785289" cy="2203202"/>
          </a:xfrm>
        </p:spPr>
        <p:txBody>
          <a:bodyPr anchor="b"/>
          <a:lstStyle>
            <a:lvl1pPr marL="0" indent="0">
              <a:buNone/>
              <a:defRPr sz="1720" b="1"/>
            </a:lvl1pPr>
            <a:lvl2pPr marL="327584" indent="0">
              <a:buNone/>
              <a:defRPr sz="1433" b="1"/>
            </a:lvl2pPr>
            <a:lvl3pPr marL="655168" indent="0">
              <a:buNone/>
              <a:defRPr sz="1290" b="1"/>
            </a:lvl3pPr>
            <a:lvl4pPr marL="982751" indent="0">
              <a:buNone/>
              <a:defRPr sz="1146" b="1"/>
            </a:lvl4pPr>
            <a:lvl5pPr marL="1310335" indent="0">
              <a:buNone/>
              <a:defRPr sz="1146" b="1"/>
            </a:lvl5pPr>
            <a:lvl6pPr marL="1637919" indent="0">
              <a:buNone/>
              <a:defRPr sz="1146" b="1"/>
            </a:lvl6pPr>
            <a:lvl7pPr marL="1965503" indent="0">
              <a:buNone/>
              <a:defRPr sz="1146" b="1"/>
            </a:lvl7pPr>
            <a:lvl8pPr marL="2293087" indent="0">
              <a:buNone/>
              <a:defRPr sz="1146" b="1"/>
            </a:lvl8pPr>
            <a:lvl9pPr marL="2620670" indent="0">
              <a:buNone/>
              <a:defRPr sz="114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16754" y="6698756"/>
            <a:ext cx="2785289" cy="985286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B8A2-09FF-434B-9DB9-2CEB058C61D0}" type="datetimeFigureOut">
              <a:rPr lang="en-NL" smtClean="0"/>
              <a:t>28/02/2022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9CC1-12B2-5348-AB06-169B9749C87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0289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B8A2-09FF-434B-9DB9-2CEB058C61D0}" type="datetimeFigureOut">
              <a:rPr lang="en-NL" smtClean="0"/>
              <a:t>28/02/2022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9CC1-12B2-5348-AB06-169B9749C87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740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B8A2-09FF-434B-9DB9-2CEB058C61D0}" type="datetimeFigureOut">
              <a:rPr lang="en-NL" smtClean="0"/>
              <a:t>28/02/2022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9CC1-12B2-5348-AB06-169B9749C87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9321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1222587"/>
            <a:ext cx="2113066" cy="4279053"/>
          </a:xfrm>
        </p:spPr>
        <p:txBody>
          <a:bodyPr anchor="b"/>
          <a:lstStyle>
            <a:lvl1pPr>
              <a:defRPr sz="229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289" y="2640452"/>
            <a:ext cx="3316754" cy="13032434"/>
          </a:xfrm>
        </p:spPr>
        <p:txBody>
          <a:bodyPr/>
          <a:lstStyle>
            <a:lvl1pPr>
              <a:defRPr sz="2293"/>
            </a:lvl1pPr>
            <a:lvl2pPr>
              <a:defRPr sz="2006"/>
            </a:lvl2pPr>
            <a:lvl3pPr>
              <a:defRPr sz="1720"/>
            </a:lvl3pPr>
            <a:lvl4pPr>
              <a:defRPr sz="1433"/>
            </a:lvl4pPr>
            <a:lvl5pPr>
              <a:defRPr sz="1433"/>
            </a:lvl5pPr>
            <a:lvl6pPr>
              <a:defRPr sz="1433"/>
            </a:lvl6pPr>
            <a:lvl7pPr>
              <a:defRPr sz="1433"/>
            </a:lvl7pPr>
            <a:lvl8pPr>
              <a:defRPr sz="1433"/>
            </a:lvl8pPr>
            <a:lvl9pPr>
              <a:defRPr sz="14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277" y="5501640"/>
            <a:ext cx="2113066" cy="10192469"/>
          </a:xfrm>
        </p:spPr>
        <p:txBody>
          <a:bodyPr/>
          <a:lstStyle>
            <a:lvl1pPr marL="0" indent="0">
              <a:buNone/>
              <a:defRPr sz="1146"/>
            </a:lvl1pPr>
            <a:lvl2pPr marL="327584" indent="0">
              <a:buNone/>
              <a:defRPr sz="1003"/>
            </a:lvl2pPr>
            <a:lvl3pPr marL="655168" indent="0">
              <a:buNone/>
              <a:defRPr sz="860"/>
            </a:lvl3pPr>
            <a:lvl4pPr marL="982751" indent="0">
              <a:buNone/>
              <a:defRPr sz="717"/>
            </a:lvl4pPr>
            <a:lvl5pPr marL="1310335" indent="0">
              <a:buNone/>
              <a:defRPr sz="717"/>
            </a:lvl5pPr>
            <a:lvl6pPr marL="1637919" indent="0">
              <a:buNone/>
              <a:defRPr sz="717"/>
            </a:lvl6pPr>
            <a:lvl7pPr marL="1965503" indent="0">
              <a:buNone/>
              <a:defRPr sz="717"/>
            </a:lvl7pPr>
            <a:lvl8pPr marL="2293087" indent="0">
              <a:buNone/>
              <a:defRPr sz="717"/>
            </a:lvl8pPr>
            <a:lvl9pPr marL="2620670" indent="0">
              <a:buNone/>
              <a:defRPr sz="71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B8A2-09FF-434B-9DB9-2CEB058C61D0}" type="datetimeFigureOut">
              <a:rPr lang="en-NL" smtClean="0"/>
              <a:t>28/02/2022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9CC1-12B2-5348-AB06-169B9749C87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699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1222587"/>
            <a:ext cx="2113066" cy="4279053"/>
          </a:xfrm>
        </p:spPr>
        <p:txBody>
          <a:bodyPr anchor="b"/>
          <a:lstStyle>
            <a:lvl1pPr>
              <a:defRPr sz="229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85289" y="2640452"/>
            <a:ext cx="3316754" cy="13032434"/>
          </a:xfrm>
        </p:spPr>
        <p:txBody>
          <a:bodyPr anchor="t"/>
          <a:lstStyle>
            <a:lvl1pPr marL="0" indent="0">
              <a:buNone/>
              <a:defRPr sz="2293"/>
            </a:lvl1pPr>
            <a:lvl2pPr marL="327584" indent="0">
              <a:buNone/>
              <a:defRPr sz="2006"/>
            </a:lvl2pPr>
            <a:lvl3pPr marL="655168" indent="0">
              <a:buNone/>
              <a:defRPr sz="1720"/>
            </a:lvl3pPr>
            <a:lvl4pPr marL="982751" indent="0">
              <a:buNone/>
              <a:defRPr sz="1433"/>
            </a:lvl4pPr>
            <a:lvl5pPr marL="1310335" indent="0">
              <a:buNone/>
              <a:defRPr sz="1433"/>
            </a:lvl5pPr>
            <a:lvl6pPr marL="1637919" indent="0">
              <a:buNone/>
              <a:defRPr sz="1433"/>
            </a:lvl6pPr>
            <a:lvl7pPr marL="1965503" indent="0">
              <a:buNone/>
              <a:defRPr sz="1433"/>
            </a:lvl7pPr>
            <a:lvl8pPr marL="2293087" indent="0">
              <a:buNone/>
              <a:defRPr sz="1433"/>
            </a:lvl8pPr>
            <a:lvl9pPr marL="2620670" indent="0">
              <a:buNone/>
              <a:defRPr sz="143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277" y="5501640"/>
            <a:ext cx="2113066" cy="10192469"/>
          </a:xfrm>
        </p:spPr>
        <p:txBody>
          <a:bodyPr/>
          <a:lstStyle>
            <a:lvl1pPr marL="0" indent="0">
              <a:buNone/>
              <a:defRPr sz="1146"/>
            </a:lvl1pPr>
            <a:lvl2pPr marL="327584" indent="0">
              <a:buNone/>
              <a:defRPr sz="1003"/>
            </a:lvl2pPr>
            <a:lvl3pPr marL="655168" indent="0">
              <a:buNone/>
              <a:defRPr sz="860"/>
            </a:lvl3pPr>
            <a:lvl4pPr marL="982751" indent="0">
              <a:buNone/>
              <a:defRPr sz="717"/>
            </a:lvl4pPr>
            <a:lvl5pPr marL="1310335" indent="0">
              <a:buNone/>
              <a:defRPr sz="717"/>
            </a:lvl5pPr>
            <a:lvl6pPr marL="1637919" indent="0">
              <a:buNone/>
              <a:defRPr sz="717"/>
            </a:lvl6pPr>
            <a:lvl7pPr marL="1965503" indent="0">
              <a:buNone/>
              <a:defRPr sz="717"/>
            </a:lvl7pPr>
            <a:lvl8pPr marL="2293087" indent="0">
              <a:buNone/>
              <a:defRPr sz="717"/>
            </a:lvl8pPr>
            <a:lvl9pPr marL="2620670" indent="0">
              <a:buNone/>
              <a:defRPr sz="71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B8A2-09FF-434B-9DB9-2CEB058C61D0}" type="datetimeFigureOut">
              <a:rPr lang="en-NL" smtClean="0"/>
              <a:t>28/02/2022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9CC1-12B2-5348-AB06-169B9749C87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989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424" y="976375"/>
            <a:ext cx="5650766" cy="3544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424" y="4881857"/>
            <a:ext cx="5650766" cy="1163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423" y="16997355"/>
            <a:ext cx="1474113" cy="9763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6B8A2-09FF-434B-9DB9-2CEB058C61D0}" type="datetimeFigureOut">
              <a:rPr lang="en-NL" smtClean="0"/>
              <a:t>28/02/2022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222" y="16997355"/>
            <a:ext cx="2211169" cy="9763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27077" y="16997355"/>
            <a:ext cx="1474113" cy="9763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59CC1-12B2-5348-AB06-169B9749C87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1575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55168" rtl="0" eaLnBrk="1" latinLnBrk="0" hangingPunct="1">
        <a:lnSpc>
          <a:spcPct val="90000"/>
        </a:lnSpc>
        <a:spcBef>
          <a:spcPct val="0"/>
        </a:spcBef>
        <a:buNone/>
        <a:defRPr sz="31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3792" indent="-163792" algn="l" defTabSz="655168" rtl="0" eaLnBrk="1" latinLnBrk="0" hangingPunct="1">
        <a:lnSpc>
          <a:spcPct val="90000"/>
        </a:lnSpc>
        <a:spcBef>
          <a:spcPts val="717"/>
        </a:spcBef>
        <a:buFont typeface="Arial" panose="020B0604020202020204" pitchFamily="34" charset="0"/>
        <a:buChar char="•"/>
        <a:defRPr sz="2006" kern="1200">
          <a:solidFill>
            <a:schemeClr val="tx1"/>
          </a:solidFill>
          <a:latin typeface="+mn-lt"/>
          <a:ea typeface="+mn-ea"/>
          <a:cs typeface="+mn-cs"/>
        </a:defRPr>
      </a:lvl1pPr>
      <a:lvl2pPr marL="491376" indent="-163792" algn="l" defTabSz="655168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720" kern="1200">
          <a:solidFill>
            <a:schemeClr val="tx1"/>
          </a:solidFill>
          <a:latin typeface="+mn-lt"/>
          <a:ea typeface="+mn-ea"/>
          <a:cs typeface="+mn-cs"/>
        </a:defRPr>
      </a:lvl2pPr>
      <a:lvl3pPr marL="818960" indent="-163792" algn="l" defTabSz="655168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3pPr>
      <a:lvl4pPr marL="1146543" indent="-163792" algn="l" defTabSz="655168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0" kern="1200">
          <a:solidFill>
            <a:schemeClr val="tx1"/>
          </a:solidFill>
          <a:latin typeface="+mn-lt"/>
          <a:ea typeface="+mn-ea"/>
          <a:cs typeface="+mn-cs"/>
        </a:defRPr>
      </a:lvl4pPr>
      <a:lvl5pPr marL="1474127" indent="-163792" algn="l" defTabSz="655168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0" kern="1200">
          <a:solidFill>
            <a:schemeClr val="tx1"/>
          </a:solidFill>
          <a:latin typeface="+mn-lt"/>
          <a:ea typeface="+mn-ea"/>
          <a:cs typeface="+mn-cs"/>
        </a:defRPr>
      </a:lvl5pPr>
      <a:lvl6pPr marL="1801711" indent="-163792" algn="l" defTabSz="655168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0" kern="1200">
          <a:solidFill>
            <a:schemeClr val="tx1"/>
          </a:solidFill>
          <a:latin typeface="+mn-lt"/>
          <a:ea typeface="+mn-ea"/>
          <a:cs typeface="+mn-cs"/>
        </a:defRPr>
      </a:lvl6pPr>
      <a:lvl7pPr marL="2129295" indent="-163792" algn="l" defTabSz="655168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0" kern="1200">
          <a:solidFill>
            <a:schemeClr val="tx1"/>
          </a:solidFill>
          <a:latin typeface="+mn-lt"/>
          <a:ea typeface="+mn-ea"/>
          <a:cs typeface="+mn-cs"/>
        </a:defRPr>
      </a:lvl7pPr>
      <a:lvl8pPr marL="2456879" indent="-163792" algn="l" defTabSz="655168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0" kern="1200">
          <a:solidFill>
            <a:schemeClr val="tx1"/>
          </a:solidFill>
          <a:latin typeface="+mn-lt"/>
          <a:ea typeface="+mn-ea"/>
          <a:cs typeface="+mn-cs"/>
        </a:defRPr>
      </a:lvl8pPr>
      <a:lvl9pPr marL="2784462" indent="-163792" algn="l" defTabSz="655168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51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1pPr>
      <a:lvl2pPr marL="327584" algn="l" defTabSz="6551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2pPr>
      <a:lvl3pPr marL="655168" algn="l" defTabSz="6551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3pPr>
      <a:lvl4pPr marL="982751" algn="l" defTabSz="6551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4pPr>
      <a:lvl5pPr marL="1310335" algn="l" defTabSz="6551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5pPr>
      <a:lvl6pPr marL="1637919" algn="l" defTabSz="6551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6pPr>
      <a:lvl7pPr marL="1965503" algn="l" defTabSz="6551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7pPr>
      <a:lvl8pPr marL="2293087" algn="l" defTabSz="6551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8pPr>
      <a:lvl9pPr marL="2620670" algn="l" defTabSz="6551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FA2346-A8BB-0744-9C1A-3260DCFD2C04}"/>
              </a:ext>
            </a:extLst>
          </p:cNvPr>
          <p:cNvSpPr/>
          <p:nvPr/>
        </p:nvSpPr>
        <p:spPr>
          <a:xfrm>
            <a:off x="0" y="0"/>
            <a:ext cx="2477729" cy="18338800"/>
          </a:xfrm>
          <a:prstGeom prst="rect">
            <a:avLst/>
          </a:prstGeom>
          <a:solidFill>
            <a:srgbClr val="630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4887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Freek Verbeek</dc:creator>
  <cp:lastModifiedBy>Freek Verbeek</cp:lastModifiedBy>
  <cp:revision>1</cp:revision>
  <dcterms:created xsi:type="dcterms:W3CDTF">2022-02-28T12:41:39Z</dcterms:created>
  <dcterms:modified xsi:type="dcterms:W3CDTF">2022-02-28T12:46:18Z</dcterms:modified>
</cp:coreProperties>
</file>