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/>
    <p:restoredTop sz="94723"/>
  </p:normalViewPr>
  <p:slideViewPr>
    <p:cSldViewPr snapToGrid="0">
      <p:cViewPr>
        <p:scale>
          <a:sx n="80" d="100"/>
          <a:sy n="80" d="100"/>
        </p:scale>
        <p:origin x="3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F01C-C873-359A-0867-0AA0EA137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B5B88-2A9B-EAF5-36D8-3247ACC3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7359-4071-B41A-A402-6C349C07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445B-86DD-F5EF-891D-573944F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200C-08D1-1FF1-3B0A-EF05418B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7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250-462E-A362-B030-FD94D55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2FFE-EB09-E2CC-45BF-34408A81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1A5D-D439-D196-29DE-E16A20BD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12AF-6DAC-3525-55CA-469C0419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1947-D004-6AA1-9409-93C06E4E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519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6C22A-9950-B705-0BB4-B28CC3DD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F6F4-A974-18EB-EF93-2A0482740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41CE-40B0-C588-14CF-4CB3065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73FA-C2E9-BE3F-4768-847CCC13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842F-437B-4DBF-3A82-E5B2B8C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93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0004-AFD7-D264-749E-8E88AFFC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6E62-92A7-77CB-E5E4-FD86B69C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B3AF-6147-A7AF-2338-C6823462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0639-6D1E-2577-1D73-EAE2DE7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C6FD-F062-A5A0-979C-7BA3D585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43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2750-E783-3B60-34E1-F977F320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C0E6-D4B2-511A-CBA9-5E71758F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7EC6-7D3D-062E-C036-5E0EED4D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8DE4-1739-C101-CD1D-731525C1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750C-8189-292C-7904-2845F92A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5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4BFF-1B27-F5B8-354D-6545132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6C08-97B4-74D2-A0E8-B38C0391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060-0CEE-CBCE-3DF5-4F279D74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7569-3A5F-9696-331B-CBE2401B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6F7D-65E9-7628-43D4-3216CC2E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B156-81A9-376C-FB22-85E6414A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45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F675-FB1A-A619-B110-01372037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2A59-8E9A-C49C-55E4-D862503B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3C93-BDD3-2362-E528-113A9F74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B577-AA69-3D2E-BCE2-B8B87853B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19DCC-657E-C88E-838A-A3B05AB2A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B4965-D00C-BC2F-DF76-8377D774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77CB-AA84-58D1-0A9F-AFACD404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A4D3A-1EE6-1C98-D2D8-85DA8D30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09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85B8-6C76-AAFE-16E0-9C2581F2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F14C4-9810-208F-6EE7-1FE90D3A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ED3FD-AA97-56AA-4FFC-C1828B64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01DCA-1AED-20C1-0850-7A5A1D7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30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72978-66AA-6F61-B4B1-B99A005A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C244D-C618-B23A-C606-C699B9E3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3FC0-6CBB-D494-0460-6A4B3A67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798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A0EC-44EE-9C4C-3D50-F9D76259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0221-5B53-A442-E89B-03516FCE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672ED-24AF-D7E0-F3D1-B9856100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8AF7-AEBA-8B1F-A20A-B848503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287E-3AE7-6681-D1EB-7D211C01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2003-DB3B-4CA2-B8A1-8DC0931C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76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6E16-F639-63FF-FE98-85802CBC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E2CF-EBB8-2F1F-BB16-1943301D2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02E3-A02C-2A6A-2D56-F076E9F4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5E51-F907-753D-F176-D28E0D14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A318-811D-46BA-B032-ED79D58A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48E3-CE9A-565A-B19B-F1B48C84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48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8C3E1-8A7C-7619-C7A1-5A9DB3CC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26508-C979-7613-6E86-676B77A9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E4D2-0DF2-3BB9-9FC6-E785046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5010-9799-0D47-9A3E-97B3BE204939}" type="datetimeFigureOut">
              <a:rPr lang="en-NL" smtClean="0"/>
              <a:t>27/01/2023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A6C5-99ED-E9E7-65B5-6909A70D7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DD00-6CDB-F0D5-3685-A3CED04F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F7B-54EF-BF46-9342-438A661D9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78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078CF7-DCAB-3339-7C75-A333B3B437FF}"/>
              </a:ext>
            </a:extLst>
          </p:cNvPr>
          <p:cNvCxnSpPr>
            <a:cxnSpLocks/>
            <a:stCxn id="19" idx="0"/>
            <a:endCxn id="50" idx="2"/>
          </p:cNvCxnSpPr>
          <p:nvPr/>
        </p:nvCxnSpPr>
        <p:spPr>
          <a:xfrm flipV="1">
            <a:off x="6043568" y="1709512"/>
            <a:ext cx="0" cy="95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FC5438-543C-C03D-447B-FDF1936F480D}"/>
              </a:ext>
            </a:extLst>
          </p:cNvPr>
          <p:cNvCxnSpPr>
            <a:cxnSpLocks/>
            <a:stCxn id="19" idx="3"/>
            <a:endCxn id="58" idx="1"/>
          </p:cNvCxnSpPr>
          <p:nvPr/>
        </p:nvCxnSpPr>
        <p:spPr>
          <a:xfrm>
            <a:off x="7156632" y="2914072"/>
            <a:ext cx="1939337" cy="73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C81070-FAA6-0FF7-C845-66182E07DDF1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>
            <a:off x="7156632" y="2914072"/>
            <a:ext cx="1939335" cy="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B48B93-995B-5DBB-3774-133CE9A1F2AF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3174976" y="2914072"/>
            <a:ext cx="175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257E92-8515-807F-8502-9F7DE4797275}"/>
              </a:ext>
            </a:extLst>
          </p:cNvPr>
          <p:cNvCxnSpPr>
            <a:cxnSpLocks/>
            <a:stCxn id="119" idx="1"/>
            <a:endCxn id="29" idx="3"/>
          </p:cNvCxnSpPr>
          <p:nvPr/>
        </p:nvCxnSpPr>
        <p:spPr>
          <a:xfrm flipH="1">
            <a:off x="3174973" y="3610831"/>
            <a:ext cx="1755529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56CF775-4011-4D23-9D39-1A3A6DC25DA2}"/>
              </a:ext>
            </a:extLst>
          </p:cNvPr>
          <p:cNvSpPr/>
          <p:nvPr/>
        </p:nvSpPr>
        <p:spPr>
          <a:xfrm>
            <a:off x="4836861" y="2564330"/>
            <a:ext cx="2408971" cy="14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A99BA-8B7B-678C-17D2-952DBA69BF05}"/>
              </a:ext>
            </a:extLst>
          </p:cNvPr>
          <p:cNvSpPr txBox="1"/>
          <p:nvPr/>
        </p:nvSpPr>
        <p:spPr>
          <a:xfrm>
            <a:off x="4247250" y="150820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028EE-CA7D-3BAF-85ED-178487C9D8A1}"/>
              </a:ext>
            </a:extLst>
          </p:cNvPr>
          <p:cNvSpPr txBox="1"/>
          <p:nvPr/>
        </p:nvSpPr>
        <p:spPr>
          <a:xfrm>
            <a:off x="363690" y="1680181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22A8-8794-4B2A-75CA-EBC18B1DD26D}"/>
              </a:ext>
            </a:extLst>
          </p:cNvPr>
          <p:cNvSpPr txBox="1"/>
          <p:nvPr/>
        </p:nvSpPr>
        <p:spPr>
          <a:xfrm>
            <a:off x="4734862" y="2277252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C56E9-2541-18C1-F004-E35C37826C9D}"/>
              </a:ext>
            </a:extLst>
          </p:cNvPr>
          <p:cNvSpPr txBox="1"/>
          <p:nvPr/>
        </p:nvSpPr>
        <p:spPr>
          <a:xfrm>
            <a:off x="937409" y="2667850"/>
            <a:ext cx="2237567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SymbolicPropagation</a:t>
            </a:r>
          </a:p>
          <a:p>
            <a:pPr>
              <a:tabLst>
                <a:tab pos="219075" algn="l"/>
              </a:tabLst>
            </a:pPr>
            <a:r>
              <a:rPr lang="en-GB" sz="1200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NL" sz="1200" dirty="0">
                <a:latin typeface="+mj-lt"/>
                <a:cs typeface="Courier New" panose="02070309020205020404" pitchFamily="49" charset="0"/>
              </a:rPr>
              <a:t>alues :: ’⍺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2A380-3853-F4A3-CF35-A9E2AA04ABE5}"/>
              </a:ext>
            </a:extLst>
          </p:cNvPr>
          <p:cNvSpPr txBox="1"/>
          <p:nvPr/>
        </p:nvSpPr>
        <p:spPr>
          <a:xfrm>
            <a:off x="937407" y="1968367"/>
            <a:ext cx="223756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SymbolicExecution</a:t>
            </a:r>
          </a:p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NL" sz="1200" dirty="0">
                <a:latin typeface="+mj-lt"/>
                <a:cs typeface="Courier New" panose="02070309020205020404" pitchFamily="49" charset="0"/>
              </a:rPr>
              <a:t>alues :: ’⍺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F6078-30F4-7FCB-C28C-4720300808D9}"/>
              </a:ext>
            </a:extLst>
          </p:cNvPr>
          <p:cNvSpPr txBox="1"/>
          <p:nvPr/>
        </p:nvSpPr>
        <p:spPr>
          <a:xfrm>
            <a:off x="4930503" y="2667850"/>
            <a:ext cx="2226129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SymbolicPropagation</a:t>
            </a:r>
          </a:p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NL" sz="1200" dirty="0">
                <a:latin typeface="+mj-lt"/>
                <a:cs typeface="Courier New" panose="02070309020205020404" pitchFamily="49" charset="0"/>
              </a:rPr>
              <a:t>alues :: SPointer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D9518B-C19C-B400-7CA2-37214EBF24E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2056190" y="2460810"/>
            <a:ext cx="3" cy="20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CB172C-D693-4405-785D-A9FBBA0AB2D4}"/>
              </a:ext>
            </a:extLst>
          </p:cNvPr>
          <p:cNvSpPr txBox="1"/>
          <p:nvPr/>
        </p:nvSpPr>
        <p:spPr>
          <a:xfrm>
            <a:off x="4975783" y="424981"/>
            <a:ext cx="21355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SymbolicExpression</a:t>
            </a:r>
          </a:p>
          <a:p>
            <a:r>
              <a:rPr lang="en-NL" sz="1200" dirty="0">
                <a:latin typeface="+mj-lt"/>
                <a:cs typeface="Courier New" panose="02070309020205020404" pitchFamily="49" charset="0"/>
              </a:rPr>
              <a:t>(Expr)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38133F-2DFF-3878-ED16-A9E61ADE9FA6}"/>
              </a:ext>
            </a:extLst>
          </p:cNvPr>
          <p:cNvCxnSpPr>
            <a:cxnSpLocks/>
            <a:stCxn id="50" idx="0"/>
            <a:endCxn id="22" idx="2"/>
          </p:cNvCxnSpPr>
          <p:nvPr/>
        </p:nvCxnSpPr>
        <p:spPr>
          <a:xfrm flipV="1">
            <a:off x="6043568" y="917424"/>
            <a:ext cx="1" cy="29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B62E8B-3886-5E9E-C41E-B7639B3997F3}"/>
              </a:ext>
            </a:extLst>
          </p:cNvPr>
          <p:cNvSpPr txBox="1"/>
          <p:nvPr/>
        </p:nvSpPr>
        <p:spPr>
          <a:xfrm>
            <a:off x="937410" y="3367334"/>
            <a:ext cx="223756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NL" sz="1200" dirty="0">
                <a:latin typeface="+mj-lt"/>
                <a:cs typeface="Courier New" panose="02070309020205020404" pitchFamily="49" charset="0"/>
              </a:rPr>
              <a:t>binary :: ’β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9459E-F4D3-CB39-2B76-3ABCB85B52D6}"/>
              </a:ext>
            </a:extLst>
          </p:cNvPr>
          <p:cNvSpPr txBox="1"/>
          <p:nvPr/>
        </p:nvSpPr>
        <p:spPr>
          <a:xfrm>
            <a:off x="9119025" y="458920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270AB-0AB5-CA0E-3F8F-CEF15C7C5BCF}"/>
              </a:ext>
            </a:extLst>
          </p:cNvPr>
          <p:cNvSpPr txBox="1"/>
          <p:nvPr/>
        </p:nvSpPr>
        <p:spPr>
          <a:xfrm>
            <a:off x="9095970" y="1397609"/>
            <a:ext cx="21355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FFF62-B61E-F8A9-85BB-06775B7A50B7}"/>
              </a:ext>
            </a:extLst>
          </p:cNvPr>
          <p:cNvSpPr txBox="1"/>
          <p:nvPr/>
        </p:nvSpPr>
        <p:spPr>
          <a:xfrm>
            <a:off x="9095970" y="2037922"/>
            <a:ext cx="21355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FunctionNames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AB74C-BE67-E668-0CD9-50CEA2DE8338}"/>
              </a:ext>
            </a:extLst>
          </p:cNvPr>
          <p:cNvSpPr txBox="1"/>
          <p:nvPr/>
        </p:nvSpPr>
        <p:spPr>
          <a:xfrm>
            <a:off x="9095967" y="2668061"/>
            <a:ext cx="21355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Pointers</a:t>
            </a:r>
          </a:p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v</a:t>
            </a:r>
            <a:r>
              <a:rPr lang="en-NL" sz="1200" dirty="0">
                <a:latin typeface="+mj-lt"/>
                <a:cs typeface="Courier New" panose="02070309020205020404" pitchFamily="49" charset="0"/>
              </a:rPr>
              <a:t>alues :: Expr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4AE131-1AB2-4616-B9EA-C24C4FCD7B30}"/>
              </a:ext>
            </a:extLst>
          </p:cNvPr>
          <p:cNvCxnSpPr>
            <a:cxnSpLocks/>
            <a:stCxn id="43" idx="1"/>
            <a:endCxn id="22" idx="3"/>
          </p:cNvCxnSpPr>
          <p:nvPr/>
        </p:nvCxnSpPr>
        <p:spPr>
          <a:xfrm flipH="1" flipV="1">
            <a:off x="7111354" y="671203"/>
            <a:ext cx="1984613" cy="22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324725-9969-3532-8EB5-67EEFC197366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10163753" y="2345699"/>
            <a:ext cx="3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10E2F5-5503-9EE1-D2D7-D7ACA9530A75}"/>
              </a:ext>
            </a:extLst>
          </p:cNvPr>
          <p:cNvSpPr txBox="1"/>
          <p:nvPr/>
        </p:nvSpPr>
        <p:spPr>
          <a:xfrm>
            <a:off x="4975782" y="1217069"/>
            <a:ext cx="21355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</a:p>
          <a:p>
            <a:r>
              <a:rPr lang="en-GB" sz="12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+mj-lt"/>
                <a:cs typeface="Courier New" panose="02070309020205020404" pitchFamily="49" charset="0"/>
              </a:rPr>
              <a:t>SPointer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C13B7-1516-5CAE-8C62-49869C0C60D5}"/>
              </a:ext>
            </a:extLst>
          </p:cNvPr>
          <p:cNvSpPr txBox="1"/>
          <p:nvPr/>
        </p:nvSpPr>
        <p:spPr>
          <a:xfrm>
            <a:off x="9095969" y="3495246"/>
            <a:ext cx="21355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ControlFlow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B6D263-8B1B-6388-FE34-1AD29B970FFE}"/>
              </a:ext>
            </a:extLst>
          </p:cNvPr>
          <p:cNvSpPr txBox="1"/>
          <p:nvPr/>
        </p:nvSpPr>
        <p:spPr>
          <a:xfrm>
            <a:off x="4930502" y="3349221"/>
            <a:ext cx="222612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BinaryElf</a:t>
            </a:r>
          </a:p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BinaryMacho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89C895-DF17-F2E5-097C-3D9EE65E60F9}"/>
              </a:ext>
            </a:extLst>
          </p:cNvPr>
          <p:cNvSpPr txBox="1"/>
          <p:nvPr/>
        </p:nvSpPr>
        <p:spPr>
          <a:xfrm>
            <a:off x="9095969" y="782055"/>
            <a:ext cx="21355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Capstone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9ADDCB-DB29-5232-5C63-7D5381A70FDD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H="1" flipV="1">
            <a:off x="10163755" y="1089832"/>
            <a:ext cx="1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C517E80-F77F-D46A-5B9D-6CC842F0C61D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10163756" y="1705386"/>
            <a:ext cx="0" cy="33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32B4931-A7E9-81F4-2201-692265FBA2D6}"/>
              </a:ext>
            </a:extLst>
          </p:cNvPr>
          <p:cNvCxnSpPr>
            <a:cxnSpLocks/>
            <a:stCxn id="58" idx="3"/>
            <a:endCxn id="42" idx="3"/>
          </p:cNvCxnSpPr>
          <p:nvPr/>
        </p:nvCxnSpPr>
        <p:spPr>
          <a:xfrm flipV="1">
            <a:off x="11231540" y="2191811"/>
            <a:ext cx="1" cy="14573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9F8DCB0-13B9-CEC8-6A24-BB5820794557}"/>
              </a:ext>
            </a:extLst>
          </p:cNvPr>
          <p:cNvSpPr txBox="1"/>
          <p:nvPr/>
        </p:nvSpPr>
        <p:spPr>
          <a:xfrm>
            <a:off x="1580141" y="-77716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71265D-AAA3-C5BF-448D-4C18CB0F3000}"/>
              </a:ext>
            </a:extLst>
          </p:cNvPr>
          <p:cNvSpPr txBox="1"/>
          <p:nvPr/>
        </p:nvSpPr>
        <p:spPr>
          <a:xfrm>
            <a:off x="2453147" y="190154"/>
            <a:ext cx="139133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</a:t>
            </a:r>
          </a:p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</a:p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854F785-12B7-7C0B-49ED-77F5213FEF20}"/>
              </a:ext>
            </a:extLst>
          </p:cNvPr>
          <p:cNvCxnSpPr>
            <a:cxnSpLocks/>
            <a:stCxn id="22" idx="1"/>
            <a:endCxn id="191" idx="3"/>
          </p:cNvCxnSpPr>
          <p:nvPr/>
        </p:nvCxnSpPr>
        <p:spPr>
          <a:xfrm flipH="1" flipV="1">
            <a:off x="3844484" y="667208"/>
            <a:ext cx="1131299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4BDE19E-2068-FF08-0D0C-473BBF10758C}"/>
              </a:ext>
            </a:extLst>
          </p:cNvPr>
          <p:cNvCxnSpPr>
            <a:cxnSpLocks/>
            <a:stCxn id="213" idx="0"/>
            <a:endCxn id="196" idx="2"/>
          </p:cNvCxnSpPr>
          <p:nvPr/>
        </p:nvCxnSpPr>
        <p:spPr>
          <a:xfrm flipH="1" flipV="1">
            <a:off x="6041347" y="3979217"/>
            <a:ext cx="67919" cy="77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C42ACE3-71B4-CE6E-7C85-3C1318BE6774}"/>
              </a:ext>
            </a:extLst>
          </p:cNvPr>
          <p:cNvSpPr txBox="1"/>
          <p:nvPr/>
        </p:nvSpPr>
        <p:spPr>
          <a:xfrm>
            <a:off x="8996101" y="4810860"/>
            <a:ext cx="2135567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JSON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FFC89D7-B38E-68EF-EDB6-54CEA60497A9}"/>
              </a:ext>
            </a:extLst>
          </p:cNvPr>
          <p:cNvSpPr txBox="1"/>
          <p:nvPr/>
        </p:nvSpPr>
        <p:spPr>
          <a:xfrm>
            <a:off x="8991666" y="5267108"/>
            <a:ext cx="2135567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Metrics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C171A78-1B66-04B0-C74C-BDD4BD8B2EAE}"/>
              </a:ext>
            </a:extLst>
          </p:cNvPr>
          <p:cNvSpPr txBox="1"/>
          <p:nvPr/>
        </p:nvSpPr>
        <p:spPr>
          <a:xfrm>
            <a:off x="8991667" y="4357142"/>
            <a:ext cx="2135567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Callgraph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6964BF1-748C-E612-18D7-939EE7C84253}"/>
              </a:ext>
            </a:extLst>
          </p:cNvPr>
          <p:cNvSpPr txBox="1"/>
          <p:nvPr/>
        </p:nvSpPr>
        <p:spPr>
          <a:xfrm>
            <a:off x="4904780" y="4752891"/>
            <a:ext cx="2408971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L0_Lifting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D186BA1-26F6-3891-CF58-46BAB0546780}"/>
              </a:ext>
            </a:extLst>
          </p:cNvPr>
          <p:cNvSpPr txBox="1"/>
          <p:nvPr/>
        </p:nvSpPr>
        <p:spPr>
          <a:xfrm>
            <a:off x="5823973" y="5319486"/>
            <a:ext cx="1489778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 .L0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A2714-1B55-2A5A-AFBC-6B55F79BECA2}"/>
              </a:ext>
            </a:extLst>
          </p:cNvPr>
          <p:cNvSpPr txBox="1"/>
          <p:nvPr/>
        </p:nvSpPr>
        <p:spPr>
          <a:xfrm>
            <a:off x="4904780" y="4430583"/>
            <a:ext cx="20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A4C901A-D090-CFA3-0E72-B0DF4227E800}"/>
              </a:ext>
            </a:extLst>
          </p:cNvPr>
          <p:cNvSpPr/>
          <p:nvPr/>
        </p:nvSpPr>
        <p:spPr>
          <a:xfrm>
            <a:off x="7313751" y="4752891"/>
            <a:ext cx="404648" cy="87437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89432E70-017E-7E8A-F978-4079A478E629}"/>
              </a:ext>
            </a:extLst>
          </p:cNvPr>
          <p:cNvSpPr/>
          <p:nvPr/>
        </p:nvSpPr>
        <p:spPr>
          <a:xfrm>
            <a:off x="8664266" y="4354688"/>
            <a:ext cx="327399" cy="16846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D6E1DC-5481-8636-8F49-6FB84845CF99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>
            <a:off x="7718399" y="5190077"/>
            <a:ext cx="945867" cy="6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0B4AA2-D9CC-468E-97F8-10CDFBFC92F3}"/>
              </a:ext>
            </a:extLst>
          </p:cNvPr>
          <p:cNvSpPr txBox="1"/>
          <p:nvPr/>
        </p:nvSpPr>
        <p:spPr>
          <a:xfrm>
            <a:off x="8981227" y="5731542"/>
            <a:ext cx="2135567" cy="30777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.L0</a:t>
            </a:r>
          </a:p>
        </p:txBody>
      </p:sp>
    </p:spTree>
    <p:extLst>
      <p:ext uri="{BB962C8B-B14F-4D97-AF65-F5344CB8AC3E}">
        <p14:creationId xmlns:p14="http://schemas.microsoft.com/office/powerpoint/2010/main" val="188793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17303</TotalTime>
  <Words>67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Freek Verbeek</dc:creator>
  <cp:lastModifiedBy>Freek Verbeek</cp:lastModifiedBy>
  <cp:revision>2</cp:revision>
  <dcterms:created xsi:type="dcterms:W3CDTF">2023-01-25T12:56:59Z</dcterms:created>
  <dcterms:modified xsi:type="dcterms:W3CDTF">2023-02-07T10:35:18Z</dcterms:modified>
</cp:coreProperties>
</file>