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53" d="100"/>
          <a:sy n="53" d="100"/>
        </p:scale>
        <p:origin x="703"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6/2/2022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6/2/2022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ammaraahmad/immigration-to-canad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Design and Test Specification </a:t>
            </a:r>
            <a:r>
              <a:rPr lang="en-US" sz="4000" dirty="0" smtClean="0"/>
              <a:t>Report on </a:t>
            </a:r>
            <a:r>
              <a:rPr lang="en-US" sz="4000" dirty="0"/>
              <a:t/>
            </a:r>
            <a:br>
              <a:rPr lang="en-US" sz="4000" dirty="0"/>
            </a:br>
            <a:r>
              <a:rPr lang="en-US" sz="3200" dirty="0" smtClean="0"/>
              <a:t>Immigrants </a:t>
            </a:r>
            <a:r>
              <a:rPr lang="en-US" sz="3200" dirty="0"/>
              <a:t>Migrating Canada</a:t>
            </a:r>
            <a:br>
              <a:rPr lang="en-US" sz="3200" dirty="0"/>
            </a:br>
            <a:r>
              <a:rPr lang="en-US" sz="3200" dirty="0" smtClean="0"/>
              <a:t>Dashboard</a:t>
            </a:r>
            <a:endParaRPr lang="en-US" sz="4000" dirty="0"/>
          </a:p>
        </p:txBody>
      </p:sp>
      <p:sp>
        <p:nvSpPr>
          <p:cNvPr id="3" name="Subtitle 2"/>
          <p:cNvSpPr>
            <a:spLocks noGrp="1"/>
          </p:cNvSpPr>
          <p:nvPr>
            <p:ph type="subTitle" idx="1"/>
          </p:nvPr>
        </p:nvSpPr>
        <p:spPr/>
        <p:txBody>
          <a:bodyPr>
            <a:normAutofit/>
          </a:bodyPr>
          <a:lstStyle/>
          <a:p>
            <a:r>
              <a:rPr lang="en-US" sz="2400" dirty="0" smtClean="0"/>
              <a:t> By ,  Basavraj Jaliminche  (8800149)</a:t>
            </a:r>
            <a:endParaRPr lang="en-US" sz="2400" dirty="0"/>
          </a:p>
        </p:txBody>
      </p:sp>
    </p:spTree>
    <p:extLst>
      <p:ext uri="{BB962C8B-B14F-4D97-AF65-F5344CB8AC3E}">
        <p14:creationId xmlns:p14="http://schemas.microsoft.com/office/powerpoint/2010/main" val="2511997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000" dirty="0" smtClean="0"/>
              <a:t>Thank You </a:t>
            </a:r>
            <a:endParaRPr lang="en-US" sz="4000" dirty="0"/>
          </a:p>
        </p:txBody>
      </p:sp>
    </p:spTree>
    <p:extLst>
      <p:ext uri="{BB962C8B-B14F-4D97-AF65-F5344CB8AC3E}">
        <p14:creationId xmlns:p14="http://schemas.microsoft.com/office/powerpoint/2010/main" val="297245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972" y="152878"/>
            <a:ext cx="11686352" cy="530295"/>
          </a:xfrm>
        </p:spPr>
        <p:txBody>
          <a:bodyPr>
            <a:normAutofit fontScale="90000"/>
          </a:bodyPr>
          <a:lstStyle/>
          <a:p>
            <a:r>
              <a:rPr lang="en-US" u="sng" dirty="0"/>
              <a:t>Client Discovery</a:t>
            </a:r>
            <a:endParaRPr lang="en-US" u="sng" dirty="0"/>
          </a:p>
        </p:txBody>
      </p:sp>
      <p:sp>
        <p:nvSpPr>
          <p:cNvPr id="3" name="Content Placeholder 2"/>
          <p:cNvSpPr>
            <a:spLocks noGrp="1"/>
          </p:cNvSpPr>
          <p:nvPr>
            <p:ph idx="1"/>
          </p:nvPr>
        </p:nvSpPr>
        <p:spPr>
          <a:xfrm>
            <a:off x="220717" y="840828"/>
            <a:ext cx="11792607" cy="5192110"/>
          </a:xfrm>
        </p:spPr>
        <p:txBody>
          <a:bodyPr/>
          <a:lstStyle/>
          <a:p>
            <a:r>
              <a:rPr lang="en-US" dirty="0"/>
              <a:t>What is the </a:t>
            </a:r>
            <a:r>
              <a:rPr lang="en-US" dirty="0" smtClean="0"/>
              <a:t>purpose ? - Government should  </a:t>
            </a:r>
            <a:r>
              <a:rPr lang="en-US" dirty="0"/>
              <a:t>how many migrants are staying in Canada and how many of </a:t>
            </a:r>
            <a:r>
              <a:rPr lang="en-US" dirty="0" smtClean="0"/>
              <a:t>them </a:t>
            </a:r>
            <a:r>
              <a:rPr lang="en-US" dirty="0"/>
              <a:t>gone to their home </a:t>
            </a:r>
            <a:r>
              <a:rPr lang="en-US" dirty="0" smtClean="0"/>
              <a:t>country </a:t>
            </a:r>
            <a:r>
              <a:rPr lang="en-US" dirty="0"/>
              <a:t>it helps to grow population growth which helps to make public policies</a:t>
            </a:r>
            <a:r>
              <a:rPr lang="en-US" dirty="0" smtClean="0"/>
              <a:t>.</a:t>
            </a:r>
          </a:p>
          <a:p>
            <a:endParaRPr lang="en-US" dirty="0"/>
          </a:p>
          <a:p>
            <a:r>
              <a:rPr lang="en-US" dirty="0"/>
              <a:t>Who are the </a:t>
            </a:r>
            <a:r>
              <a:rPr lang="en-US" dirty="0" smtClean="0"/>
              <a:t>end-users ? - </a:t>
            </a:r>
            <a:r>
              <a:rPr lang="en-US" dirty="0"/>
              <a:t>Government </a:t>
            </a:r>
            <a:r>
              <a:rPr lang="en-US" dirty="0" smtClean="0"/>
              <a:t>officers, Policy Makers, Economists</a:t>
            </a:r>
          </a:p>
          <a:p>
            <a:r>
              <a:rPr lang="en-US" dirty="0"/>
              <a:t>How many years of data you </a:t>
            </a:r>
            <a:r>
              <a:rPr lang="en-US" dirty="0" smtClean="0"/>
              <a:t>want</a:t>
            </a:r>
            <a:r>
              <a:rPr lang="en-US" dirty="0"/>
              <a:t> </a:t>
            </a:r>
            <a:r>
              <a:rPr lang="en-US" dirty="0" smtClean="0"/>
              <a:t>? - One should take the all data from 1980 to 2013</a:t>
            </a:r>
          </a:p>
          <a:p>
            <a:r>
              <a:rPr lang="en-US" dirty="0" smtClean="0"/>
              <a:t>Data should be shown  </a:t>
            </a:r>
            <a:r>
              <a:rPr lang="en-US" dirty="0"/>
              <a:t>according country or </a:t>
            </a:r>
            <a:r>
              <a:rPr lang="en-US" dirty="0" smtClean="0"/>
              <a:t>continent ? – Country</a:t>
            </a:r>
          </a:p>
          <a:p>
            <a:r>
              <a:rPr lang="en-US" dirty="0" smtClean="0"/>
              <a:t>Is it  </a:t>
            </a:r>
            <a:r>
              <a:rPr lang="en-US" dirty="0"/>
              <a:t>historical data or </a:t>
            </a:r>
            <a:r>
              <a:rPr lang="en-US" dirty="0" smtClean="0"/>
              <a:t>recent  data ? - </a:t>
            </a:r>
            <a:r>
              <a:rPr lang="en-US" dirty="0"/>
              <a:t>--Historical </a:t>
            </a:r>
          </a:p>
          <a:p>
            <a:endParaRPr lang="en-US" dirty="0"/>
          </a:p>
          <a:p>
            <a:endParaRPr lang="en-US" dirty="0"/>
          </a:p>
        </p:txBody>
      </p:sp>
    </p:spTree>
    <p:extLst>
      <p:ext uri="{BB962C8B-B14F-4D97-AF65-F5344CB8AC3E}">
        <p14:creationId xmlns:p14="http://schemas.microsoft.com/office/powerpoint/2010/main" val="2600449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739" y="126125"/>
            <a:ext cx="11624440" cy="599089"/>
          </a:xfrm>
        </p:spPr>
        <p:txBody>
          <a:bodyPr/>
          <a:lstStyle/>
          <a:p>
            <a:r>
              <a:rPr lang="en-US" dirty="0"/>
              <a:t>Data Discovery</a:t>
            </a:r>
            <a:endParaRPr lang="en-US" dirty="0"/>
          </a:p>
        </p:txBody>
      </p:sp>
      <p:sp>
        <p:nvSpPr>
          <p:cNvPr id="3" name="Content Placeholder 2"/>
          <p:cNvSpPr>
            <a:spLocks noGrp="1"/>
          </p:cNvSpPr>
          <p:nvPr>
            <p:ph idx="1"/>
          </p:nvPr>
        </p:nvSpPr>
        <p:spPr>
          <a:xfrm>
            <a:off x="241739" y="851338"/>
            <a:ext cx="11624440" cy="5065986"/>
          </a:xfrm>
        </p:spPr>
        <p:txBody>
          <a:bodyPr/>
          <a:lstStyle/>
          <a:p>
            <a:pPr lvl="0"/>
            <a:r>
              <a:rPr lang="en-US" dirty="0"/>
              <a:t>Canada has always been a pro-immigration nation. The culture in Canada is </a:t>
            </a:r>
            <a:r>
              <a:rPr lang="en-US" dirty="0" err="1"/>
              <a:t>represntative</a:t>
            </a:r>
            <a:r>
              <a:rPr lang="en-US" dirty="0"/>
              <a:t> of global culture and its inclusivity is one of the reasons why it is a top choice for immigrants. Canada also has strong social </a:t>
            </a:r>
            <a:endParaRPr lang="en-US" dirty="0" smtClean="0"/>
          </a:p>
          <a:p>
            <a:pPr lvl="0"/>
            <a:endParaRPr lang="en-US" dirty="0"/>
          </a:p>
          <a:p>
            <a:pPr lvl="0"/>
            <a:r>
              <a:rPr lang="en-US" dirty="0" smtClean="0"/>
              <a:t>programs </a:t>
            </a:r>
            <a:r>
              <a:rPr lang="en-US" dirty="0"/>
              <a:t>like free high quality education, free universal healthcare, etc. It is one of the safest places in the world. Above all, The immigration process is clear and short. All these reasons ensure a big inflow of immigrants in the country and the following analyzes the immigration into Canada from various parts of the world over the period of 1980 to 2013.</a:t>
            </a:r>
          </a:p>
          <a:p>
            <a:pPr lvl="0"/>
            <a:r>
              <a:rPr lang="en-US" dirty="0"/>
              <a:t>The datasets are of </a:t>
            </a:r>
            <a:r>
              <a:rPr lang="en-US" dirty="0" smtClean="0"/>
              <a:t> </a:t>
            </a:r>
            <a:r>
              <a:rPr lang="en-US" dirty="0"/>
              <a:t>CSV file.</a:t>
            </a:r>
          </a:p>
          <a:p>
            <a:pPr lvl="0"/>
            <a:r>
              <a:rPr lang="en-US" dirty="0"/>
              <a:t>We need to extract the file to </a:t>
            </a:r>
            <a:r>
              <a:rPr lang="en-US" dirty="0" smtClean="0"/>
              <a:t>review </a:t>
            </a:r>
            <a:r>
              <a:rPr lang="en-US" dirty="0"/>
              <a:t>it.</a:t>
            </a:r>
          </a:p>
          <a:p>
            <a:pPr lvl="0"/>
            <a:r>
              <a:rPr lang="en-US" dirty="0"/>
              <a:t>There are total 5 datasets.</a:t>
            </a:r>
          </a:p>
          <a:p>
            <a:r>
              <a:rPr lang="en-US" dirty="0"/>
              <a:t>The datasets are </a:t>
            </a:r>
            <a:r>
              <a:rPr lang="en-US" dirty="0" smtClean="0"/>
              <a:t>country , continent ,</a:t>
            </a:r>
            <a:r>
              <a:rPr lang="en-US" dirty="0" err="1" smtClean="0"/>
              <a:t>region,DevName,Total</a:t>
            </a:r>
            <a:r>
              <a:rPr lang="en-US" dirty="0" smtClean="0"/>
              <a:t>.</a:t>
            </a:r>
          </a:p>
          <a:p>
            <a:endParaRPr lang="en-US" dirty="0"/>
          </a:p>
        </p:txBody>
      </p:sp>
    </p:spTree>
    <p:extLst>
      <p:ext uri="{BB962C8B-B14F-4D97-AF65-F5344CB8AC3E}">
        <p14:creationId xmlns:p14="http://schemas.microsoft.com/office/powerpoint/2010/main" val="270341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738" y="147145"/>
            <a:ext cx="11655971" cy="693683"/>
          </a:xfrm>
        </p:spPr>
        <p:txBody>
          <a:bodyPr/>
          <a:lstStyle/>
          <a:p>
            <a:r>
              <a:rPr lang="en-US" dirty="0"/>
              <a:t>Data Research</a:t>
            </a:r>
            <a:endParaRPr lang="en-US" dirty="0"/>
          </a:p>
        </p:txBody>
      </p:sp>
      <p:sp>
        <p:nvSpPr>
          <p:cNvPr id="3" name="Content Placeholder 2"/>
          <p:cNvSpPr>
            <a:spLocks noGrp="1"/>
          </p:cNvSpPr>
          <p:nvPr>
            <p:ph idx="1"/>
          </p:nvPr>
        </p:nvSpPr>
        <p:spPr>
          <a:xfrm>
            <a:off x="241739" y="977462"/>
            <a:ext cx="11655970" cy="5076497"/>
          </a:xfrm>
        </p:spPr>
        <p:txBody>
          <a:bodyPr/>
          <a:lstStyle/>
          <a:p>
            <a:pPr lvl="0"/>
            <a:r>
              <a:rPr lang="en-US" dirty="0"/>
              <a:t>The link of the </a:t>
            </a:r>
            <a:r>
              <a:rPr lang="en-US" dirty="0" err="1"/>
              <a:t>datasource</a:t>
            </a:r>
            <a:r>
              <a:rPr lang="en-US" dirty="0"/>
              <a:t> is </a:t>
            </a:r>
            <a:r>
              <a:rPr lang="en-US" u="sng" dirty="0">
                <a:hlinkClick r:id="rId2"/>
              </a:rPr>
              <a:t>https://www.kaggle.com/datasets/ammaraahmad/immigration-to-canada</a:t>
            </a:r>
            <a:endParaRPr lang="en-US" dirty="0"/>
          </a:p>
          <a:p>
            <a:pPr lvl="0"/>
            <a:r>
              <a:rPr lang="en-US" dirty="0"/>
              <a:t>There are total 5 datasets </a:t>
            </a:r>
            <a:r>
              <a:rPr lang="en-US" dirty="0" err="1"/>
              <a:t>country,continent,region,DevName,Total</a:t>
            </a:r>
            <a:r>
              <a:rPr lang="en-US" dirty="0"/>
              <a:t>.</a:t>
            </a:r>
          </a:p>
          <a:p>
            <a:pPr lvl="0"/>
            <a:r>
              <a:rPr lang="en-US" dirty="0"/>
              <a:t>The dataset has 8598 records.</a:t>
            </a:r>
          </a:p>
          <a:p>
            <a:pPr lvl="0"/>
            <a:r>
              <a:rPr lang="en-US" dirty="0"/>
              <a:t>The dataset is explains the number of immigrants from 195 countries from year 1980 to 2013.</a:t>
            </a:r>
          </a:p>
          <a:p>
            <a:pPr lvl="0"/>
            <a:r>
              <a:rPr lang="en-US" dirty="0"/>
              <a:t>I think dataset is enough for the </a:t>
            </a:r>
            <a:r>
              <a:rPr lang="en-US" dirty="0" smtClean="0"/>
              <a:t>analysis and </a:t>
            </a:r>
            <a:r>
              <a:rPr lang="en-US" dirty="0"/>
              <a:t>no other dataset is required.</a:t>
            </a:r>
          </a:p>
          <a:p>
            <a:endParaRPr lang="en-US" dirty="0"/>
          </a:p>
        </p:txBody>
      </p:sp>
    </p:spTree>
    <p:extLst>
      <p:ext uri="{BB962C8B-B14F-4D97-AF65-F5344CB8AC3E}">
        <p14:creationId xmlns:p14="http://schemas.microsoft.com/office/powerpoint/2010/main" val="1348960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821" y="147145"/>
            <a:ext cx="11487807" cy="693683"/>
          </a:xfrm>
        </p:spPr>
        <p:txBody>
          <a:bodyPr/>
          <a:lstStyle/>
          <a:p>
            <a:r>
              <a:rPr lang="en-US" dirty="0"/>
              <a:t>Test Spec</a:t>
            </a:r>
            <a:endParaRPr lang="en-US" dirty="0"/>
          </a:p>
        </p:txBody>
      </p:sp>
      <p:sp>
        <p:nvSpPr>
          <p:cNvPr id="3" name="Content Placeholder 2"/>
          <p:cNvSpPr>
            <a:spLocks noGrp="1"/>
          </p:cNvSpPr>
          <p:nvPr>
            <p:ph idx="1"/>
          </p:nvPr>
        </p:nvSpPr>
        <p:spPr>
          <a:xfrm>
            <a:off x="325821" y="1030014"/>
            <a:ext cx="11487807" cy="4929352"/>
          </a:xfrm>
        </p:spPr>
        <p:txBody>
          <a:bodyPr/>
          <a:lstStyle/>
          <a:p>
            <a:r>
              <a:rPr lang="en-US" sz="2400" dirty="0" smtClean="0"/>
              <a:t>Design</a:t>
            </a:r>
          </a:p>
          <a:p>
            <a:pPr marL="0" indent="0">
              <a:buNone/>
            </a:pPr>
            <a:endParaRPr lang="en-US" dirty="0" smtClean="0"/>
          </a:p>
          <a:p>
            <a:pPr marL="0" indent="0">
              <a:buNone/>
            </a:pPr>
            <a:r>
              <a:rPr lang="en-US" dirty="0" smtClean="0"/>
              <a:t>1.Is </a:t>
            </a:r>
            <a:r>
              <a:rPr lang="en-US" dirty="0"/>
              <a:t>it compatible for mobile and tablets and various other operating systems?</a:t>
            </a:r>
          </a:p>
          <a:p>
            <a:pPr marL="0" indent="0">
              <a:buNone/>
            </a:pPr>
            <a:r>
              <a:rPr lang="en-US" dirty="0"/>
              <a:t>2.Dashboard should be visually appeal to the user and on a quick scan user should get desired answer.</a:t>
            </a:r>
          </a:p>
          <a:p>
            <a:pPr marL="0" indent="0">
              <a:buNone/>
            </a:pPr>
            <a:r>
              <a:rPr lang="en-US" dirty="0"/>
              <a:t>3.Dashboard should be including the login screen.</a:t>
            </a:r>
          </a:p>
          <a:p>
            <a:pPr marL="0" indent="0">
              <a:buNone/>
            </a:pPr>
            <a:r>
              <a:rPr lang="en-US" dirty="0"/>
              <a:t>4.Dashboard parameters should be properly arranged.</a:t>
            </a:r>
          </a:p>
          <a:p>
            <a:pPr marL="0" indent="0">
              <a:buNone/>
            </a:pPr>
            <a:r>
              <a:rPr lang="en-US" dirty="0"/>
              <a:t>5.Dashboard should indicate the country/ region/continent which have highest immigrants.</a:t>
            </a:r>
            <a:endParaRPr lang="en-US" dirty="0"/>
          </a:p>
        </p:txBody>
      </p:sp>
    </p:spTree>
    <p:extLst>
      <p:ext uri="{BB962C8B-B14F-4D97-AF65-F5344CB8AC3E}">
        <p14:creationId xmlns:p14="http://schemas.microsoft.com/office/powerpoint/2010/main" val="397552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1945" y="987972"/>
            <a:ext cx="11288110" cy="5076497"/>
          </a:xfrm>
        </p:spPr>
        <p:txBody>
          <a:bodyPr/>
          <a:lstStyle/>
          <a:p>
            <a:r>
              <a:rPr lang="en-US" sz="2800" dirty="0" smtClean="0"/>
              <a:t>Technical</a:t>
            </a:r>
          </a:p>
          <a:p>
            <a:r>
              <a:rPr lang="en-US" dirty="0" smtClean="0"/>
              <a:t> </a:t>
            </a:r>
          </a:p>
          <a:p>
            <a:pPr marL="0" indent="0">
              <a:buNone/>
            </a:pPr>
            <a:r>
              <a:rPr lang="en-US" dirty="0" smtClean="0"/>
              <a:t>1.User is able to login the page ?</a:t>
            </a:r>
          </a:p>
          <a:p>
            <a:pPr marL="0" indent="0">
              <a:buNone/>
            </a:pPr>
            <a:r>
              <a:rPr lang="en-US" dirty="0" smtClean="0"/>
              <a:t>2. User will able to create the account?</a:t>
            </a:r>
          </a:p>
          <a:p>
            <a:pPr marL="0" indent="0">
              <a:buNone/>
            </a:pPr>
            <a:r>
              <a:rPr lang="en-US" dirty="0" smtClean="0"/>
              <a:t>3. All filters are working according to </a:t>
            </a:r>
            <a:r>
              <a:rPr lang="en-US" dirty="0" err="1" smtClean="0"/>
              <a:t>spacifications</a:t>
            </a:r>
            <a:r>
              <a:rPr lang="en-US" dirty="0" smtClean="0"/>
              <a:t> ?</a:t>
            </a:r>
          </a:p>
          <a:p>
            <a:pPr marL="0" indent="0">
              <a:buNone/>
            </a:pPr>
            <a:r>
              <a:rPr lang="en-US" dirty="0" smtClean="0"/>
              <a:t>4. All data should be visible clearly ?</a:t>
            </a:r>
          </a:p>
          <a:p>
            <a:pPr marL="0" indent="0">
              <a:buNone/>
            </a:pPr>
            <a:r>
              <a:rPr lang="en-US" dirty="0" smtClean="0"/>
              <a:t>5.Data is distributed and properly designed according to user need ? </a:t>
            </a:r>
            <a:endParaRPr lang="en-US" dirty="0"/>
          </a:p>
          <a:p>
            <a:endParaRPr lang="en-US" dirty="0"/>
          </a:p>
        </p:txBody>
      </p:sp>
    </p:spTree>
    <p:extLst>
      <p:ext uri="{BB962C8B-B14F-4D97-AF65-F5344CB8AC3E}">
        <p14:creationId xmlns:p14="http://schemas.microsoft.com/office/powerpoint/2010/main" val="429040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59" y="220718"/>
            <a:ext cx="11508827" cy="798786"/>
          </a:xfrm>
        </p:spPr>
        <p:txBody>
          <a:bodyPr/>
          <a:lstStyle/>
          <a:p>
            <a:r>
              <a:rPr lang="en-US" dirty="0"/>
              <a:t>Mock-Up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090" y="861848"/>
            <a:ext cx="10752082" cy="5276193"/>
          </a:xfrm>
        </p:spPr>
      </p:pic>
    </p:spTree>
    <p:extLst>
      <p:ext uri="{BB962C8B-B14F-4D97-AF65-F5344CB8AC3E}">
        <p14:creationId xmlns:p14="http://schemas.microsoft.com/office/powerpoint/2010/main" val="674939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269" y="231229"/>
            <a:ext cx="11540359" cy="651640"/>
          </a:xfrm>
        </p:spPr>
        <p:txBody>
          <a:bodyPr>
            <a:normAutofit fontScale="90000"/>
          </a:bodyPr>
          <a:lstStyle/>
          <a:p>
            <a:r>
              <a:rPr lang="en-US" dirty="0" smtClean="0"/>
              <a:t>Mock up key questions:</a:t>
            </a:r>
            <a:br>
              <a:rPr lang="en-US" dirty="0" smtClean="0"/>
            </a:br>
            <a:endParaRPr lang="en-US" dirty="0"/>
          </a:p>
        </p:txBody>
      </p:sp>
      <p:sp>
        <p:nvSpPr>
          <p:cNvPr id="3" name="Content Placeholder 2"/>
          <p:cNvSpPr>
            <a:spLocks noGrp="1"/>
          </p:cNvSpPr>
          <p:nvPr>
            <p:ph idx="1"/>
          </p:nvPr>
        </p:nvSpPr>
        <p:spPr>
          <a:xfrm>
            <a:off x="273269" y="1145628"/>
            <a:ext cx="11540359" cy="4320717"/>
          </a:xfrm>
        </p:spPr>
        <p:txBody>
          <a:bodyPr>
            <a:normAutofit fontScale="92500" lnSpcReduction="20000"/>
          </a:bodyPr>
          <a:lstStyle/>
          <a:p>
            <a:pPr marL="457200" indent="-457200">
              <a:buFont typeface="+mj-lt"/>
              <a:buAutoNum type="arabicPeriod"/>
            </a:pPr>
            <a:r>
              <a:rPr lang="en-US" dirty="0" smtClean="0"/>
              <a:t>Key Questions :</a:t>
            </a:r>
          </a:p>
          <a:p>
            <a:pPr marL="0" indent="0">
              <a:buNone/>
            </a:pPr>
            <a:endParaRPr lang="en-US" dirty="0" smtClean="0"/>
          </a:p>
          <a:p>
            <a:r>
              <a:rPr lang="en-US" dirty="0" smtClean="0"/>
              <a:t>Immigrants from last 2 decade ?</a:t>
            </a:r>
          </a:p>
          <a:p>
            <a:r>
              <a:rPr lang="en-US" dirty="0" err="1" smtClean="0"/>
              <a:t>Immigrats</a:t>
            </a:r>
            <a:r>
              <a:rPr lang="en-US" dirty="0" smtClean="0"/>
              <a:t> </a:t>
            </a:r>
            <a:r>
              <a:rPr lang="en-US" dirty="0" err="1" smtClean="0"/>
              <a:t>accoding</a:t>
            </a:r>
            <a:r>
              <a:rPr lang="en-US" dirty="0" smtClean="0"/>
              <a:t> to the country or region?</a:t>
            </a:r>
          </a:p>
          <a:p>
            <a:r>
              <a:rPr lang="en-US" dirty="0" smtClean="0"/>
              <a:t>Estimated user according to dashboard .</a:t>
            </a:r>
          </a:p>
          <a:p>
            <a:r>
              <a:rPr lang="en-US" dirty="0" smtClean="0"/>
              <a:t>Statistics according to user</a:t>
            </a:r>
          </a:p>
          <a:p>
            <a:pPr marL="0" indent="0">
              <a:buNone/>
            </a:pPr>
            <a:r>
              <a:rPr lang="en-US" dirty="0" smtClean="0"/>
              <a:t>Filters:</a:t>
            </a:r>
          </a:p>
          <a:p>
            <a:r>
              <a:rPr lang="en-US" dirty="0" smtClean="0"/>
              <a:t>Two filters country and continent</a:t>
            </a:r>
          </a:p>
          <a:p>
            <a:r>
              <a:rPr lang="en-US" dirty="0" smtClean="0"/>
              <a:t>Too many filters ?</a:t>
            </a:r>
          </a:p>
          <a:p>
            <a:pPr marL="0" indent="0">
              <a:buNone/>
            </a:pPr>
            <a:r>
              <a:rPr lang="en-US" dirty="0" smtClean="0"/>
              <a:t> </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smtClean="0"/>
          </a:p>
        </p:txBody>
      </p:sp>
    </p:spTree>
    <p:extLst>
      <p:ext uri="{BB962C8B-B14F-4D97-AF65-F5344CB8AC3E}">
        <p14:creationId xmlns:p14="http://schemas.microsoft.com/office/powerpoint/2010/main" val="3074739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966" y="388884"/>
            <a:ext cx="11161985" cy="5077462"/>
          </a:xfrm>
        </p:spPr>
        <p:txBody>
          <a:bodyPr/>
          <a:lstStyle/>
          <a:p>
            <a:r>
              <a:rPr lang="en-US" dirty="0" smtClean="0"/>
              <a:t>Design</a:t>
            </a:r>
          </a:p>
          <a:p>
            <a:r>
              <a:rPr lang="en-US" dirty="0" smtClean="0"/>
              <a:t>Mock up not contain any specific chart ?</a:t>
            </a:r>
          </a:p>
          <a:p>
            <a:r>
              <a:rPr lang="en-US" dirty="0" smtClean="0"/>
              <a:t>There are not too many elements on the dashboard ?</a:t>
            </a:r>
          </a:p>
          <a:p>
            <a:r>
              <a:rPr lang="en-US" dirty="0" smtClean="0"/>
              <a:t>Which software should we use for creating the dashboard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p:txBody>
      </p:sp>
    </p:spTree>
    <p:extLst>
      <p:ext uri="{BB962C8B-B14F-4D97-AF65-F5344CB8AC3E}">
        <p14:creationId xmlns:p14="http://schemas.microsoft.com/office/powerpoint/2010/main" val="234872263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42</TotalTime>
  <Words>494</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Design and Test Specification Report on  Immigrants Migrating Canada Dashboard</vt:lpstr>
      <vt:lpstr>Client Discovery</vt:lpstr>
      <vt:lpstr>Data Discovery</vt:lpstr>
      <vt:lpstr>Data Research</vt:lpstr>
      <vt:lpstr>Test Spec</vt:lpstr>
      <vt:lpstr>PowerPoint Presentation</vt:lpstr>
      <vt:lpstr>Mock-Up </vt:lpstr>
      <vt:lpstr>Mock up key questions: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Test Specification Report Data Visualization and Reporting</dc:title>
  <dc:creator>Basavraj Jaliminche</dc:creator>
  <cp:lastModifiedBy>Basavraj Jaliminche</cp:lastModifiedBy>
  <cp:revision>8</cp:revision>
  <dcterms:created xsi:type="dcterms:W3CDTF">2022-06-02T08:25:52Z</dcterms:created>
  <dcterms:modified xsi:type="dcterms:W3CDTF">2022-06-02T09:07:56Z</dcterms:modified>
</cp:coreProperties>
</file>